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5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40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87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38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58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06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89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45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99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16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81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6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13850DB-52B3-4240-9EA7-53116ABE0295}" type="datetimeFigureOut">
              <a:rPr lang="pt-BR" smtClean="0"/>
              <a:t>11/10/2019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BAC13C1-374C-415A-9797-E45AE50DF00D}" type="slidenum">
              <a:rPr lang="pt-BR" smtClean="0"/>
              <a:t>‹#›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4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1622737"/>
            <a:ext cx="10058400" cy="2045551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latin typeface="Arial Rounded MT Bold" panose="020F0704030504030204" pitchFamily="34" charset="0"/>
              </a:rPr>
              <a:t>ECEX: CONSCIÊNCIA AMBIENTAL, SEPARAÇÃO SELETIVA E RECICLAGEM E IMPACTOS SOCIOECONÔMICOS E AMBIENTAIS NA COMUNIDADE</a:t>
            </a:r>
            <a:endParaRPr lang="pt-BR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837904"/>
            <a:ext cx="10058400" cy="2343955"/>
          </a:xfrm>
        </p:spPr>
        <p:txBody>
          <a:bodyPr>
            <a:normAutofit fontScale="55000" lnSpcReduction="20000"/>
          </a:bodyPr>
          <a:lstStyle/>
          <a:p>
            <a:r>
              <a:rPr lang="pt-BR" dirty="0" smtClean="0"/>
              <a:t>Coordenadores: Prof.ª Dr. Denise Santos Ruzene e Prof°. Dr. Daniel Pereira da Silva</a:t>
            </a:r>
          </a:p>
          <a:p>
            <a:r>
              <a:rPr lang="pt-BR" dirty="0" smtClean="0"/>
              <a:t>Discentes: ANTONIA ADRIANE NASCIMENTO DOS SANTOS</a:t>
            </a:r>
          </a:p>
          <a:p>
            <a:r>
              <a:rPr lang="pt-BR" dirty="0" smtClean="0"/>
              <a:t>                 ketlyn de jesus feitosa</a:t>
            </a:r>
          </a:p>
          <a:p>
            <a:r>
              <a:rPr lang="pt-BR" dirty="0" smtClean="0"/>
              <a:t>                 KEVIN BARBOZA SANTOS</a:t>
            </a:r>
          </a:p>
          <a:p>
            <a:r>
              <a:rPr lang="pt-BR" dirty="0" smtClean="0"/>
              <a:t>                 MARIANE LIMA DE ALMEIDA</a:t>
            </a:r>
          </a:p>
          <a:p>
            <a:r>
              <a:rPr lang="pt-BR" dirty="0" smtClean="0"/>
              <a:t>                 RILLARY </a:t>
            </a:r>
            <a:r>
              <a:rPr lang="pt-BR" dirty="0"/>
              <a:t>LETICIA ALCANTARA </a:t>
            </a:r>
            <a:r>
              <a:rPr lang="pt-BR" dirty="0" smtClean="0"/>
              <a:t>SILVA</a:t>
            </a:r>
          </a:p>
          <a:p>
            <a:r>
              <a:rPr lang="pt-BR" dirty="0" smtClean="0"/>
              <a:t>                 </a:t>
            </a:r>
            <a:r>
              <a:rPr lang="pt-BR" dirty="0"/>
              <a:t>WERLISSON SANTOS SOUZA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92" y="127886"/>
            <a:ext cx="1457008" cy="149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06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074920"/>
            <a:ext cx="6037616" cy="822960"/>
          </a:xfrm>
        </p:spPr>
        <p:txBody>
          <a:bodyPr/>
          <a:lstStyle/>
          <a:p>
            <a:r>
              <a:rPr lang="pt-BR" dirty="0" smtClean="0"/>
              <a:t>Colégio Martinho Bravo</a:t>
            </a:r>
            <a:endParaRPr lang="pt-B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xfrm>
            <a:off x="5743977" y="40510"/>
            <a:ext cx="6280565" cy="253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5187610" cy="59436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Palestra e Oficina sobre Coleta seletiva e Reutilização nas turmas de 6º anos do ensino fundamental de escola pública. 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087" y="2296060"/>
            <a:ext cx="3421455" cy="456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509"/>
            <a:ext cx="5750066" cy="431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80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03" y="4977974"/>
            <a:ext cx="5445188" cy="822960"/>
          </a:xfrm>
        </p:spPr>
        <p:txBody>
          <a:bodyPr/>
          <a:lstStyle/>
          <a:p>
            <a:r>
              <a:rPr lang="pt-BR" dirty="0" smtClean="0"/>
              <a:t>Colégio Glorita Portugal</a:t>
            </a:r>
            <a:endParaRPr lang="pt-B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xfrm>
            <a:off x="5008423" y="80652"/>
            <a:ext cx="7183577" cy="289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593" y="5945661"/>
            <a:ext cx="5677007" cy="594360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Palestra e Oficina sobre Coleta seletiva e Reutilização nas turmas de 6º anos do ensino fundamental de escola pública. </a:t>
            </a:r>
          </a:p>
          <a:p>
            <a:endParaRPr lang="pt-B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02" y="2924326"/>
            <a:ext cx="5244898" cy="3933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55"/>
            <a:ext cx="4997003" cy="37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09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074920"/>
            <a:ext cx="6011858" cy="822960"/>
          </a:xfrm>
        </p:spPr>
        <p:txBody>
          <a:bodyPr/>
          <a:lstStyle/>
          <a:p>
            <a:r>
              <a:rPr lang="pt-BR" dirty="0" smtClean="0"/>
              <a:t>Colégio Armindo Guaraná</a:t>
            </a:r>
            <a:endParaRPr lang="pt-B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xfrm>
            <a:off x="4987576" y="0"/>
            <a:ext cx="7197206" cy="2901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610" y="5910115"/>
            <a:ext cx="5883069" cy="594360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Palestra e Oficina sobre Coleta seletiva e Reutilização nas turmas de 6º </a:t>
            </a:r>
            <a:r>
              <a:rPr lang="pt-BR" dirty="0" smtClean="0"/>
              <a:t>ano A </a:t>
            </a:r>
            <a:r>
              <a:rPr lang="pt-BR" dirty="0"/>
              <a:t>do ensino fundamental de escola pública. </a:t>
            </a:r>
          </a:p>
          <a:p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76" y="2910625"/>
            <a:ext cx="5117206" cy="383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4857"/>
            <a:ext cx="4987576" cy="374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35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10" y="5084064"/>
            <a:ext cx="5998979" cy="822960"/>
          </a:xfrm>
        </p:spPr>
        <p:txBody>
          <a:bodyPr/>
          <a:lstStyle/>
          <a:p>
            <a:r>
              <a:rPr lang="pt-BR" dirty="0"/>
              <a:t>Colégio Armindo Guaraná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xfrm>
            <a:off x="6505540" y="0"/>
            <a:ext cx="5686460" cy="229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862" y="5907024"/>
            <a:ext cx="5190674" cy="594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/>
              <a:t>Palestra e Oficina sobre Coleta seletiva e Reutilização nas turmas de 6º </a:t>
            </a:r>
            <a:r>
              <a:rPr lang="pt-BR" dirty="0" smtClean="0"/>
              <a:t>ano B </a:t>
            </a:r>
            <a:r>
              <a:rPr lang="pt-BR" dirty="0"/>
              <a:t>do ensino fundamental de escola pública. </a:t>
            </a:r>
          </a:p>
          <a:p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5391"/>
            <a:ext cx="6502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4297" y="1590945"/>
            <a:ext cx="4208947" cy="561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99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" y="5084064"/>
            <a:ext cx="5484039" cy="822960"/>
          </a:xfrm>
        </p:spPr>
        <p:txBody>
          <a:bodyPr/>
          <a:lstStyle/>
          <a:p>
            <a:r>
              <a:rPr lang="pt-BR" dirty="0" smtClean="0"/>
              <a:t>Colégio Hamilton Alves</a:t>
            </a:r>
            <a:endParaRPr lang="pt-B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xfrm>
            <a:off x="5373015" y="3158018"/>
            <a:ext cx="6818986" cy="274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942" y="5915228"/>
            <a:ext cx="4157300" cy="594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/>
              <a:t>Palestra e Oficina sobre Coleta seletiva e </a:t>
            </a:r>
            <a:r>
              <a:rPr lang="pt-BR" dirty="0" smtClean="0"/>
              <a:t>Empreendedorismo nas </a:t>
            </a:r>
            <a:r>
              <a:rPr lang="pt-BR" dirty="0"/>
              <a:t>turmas </a:t>
            </a:r>
            <a:r>
              <a:rPr lang="pt-BR" dirty="0" smtClean="0"/>
              <a:t>de 1º </a:t>
            </a:r>
            <a:r>
              <a:rPr lang="pt-BR" dirty="0"/>
              <a:t>ano </a:t>
            </a:r>
            <a:r>
              <a:rPr lang="pt-BR" dirty="0" smtClean="0"/>
              <a:t>do ensino médio </a:t>
            </a:r>
            <a:r>
              <a:rPr lang="pt-BR" dirty="0"/>
              <a:t>de escola pública. </a:t>
            </a:r>
          </a:p>
          <a:p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391" y="0"/>
            <a:ext cx="4198498" cy="314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148"/>
            <a:ext cx="4120080" cy="309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888" y="94289"/>
            <a:ext cx="3885111" cy="291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5022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</TotalTime>
  <Words>180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 Rounded MT Bold</vt:lpstr>
      <vt:lpstr>Calibri</vt:lpstr>
      <vt:lpstr>Century Gothic</vt:lpstr>
      <vt:lpstr>Retrospect</vt:lpstr>
      <vt:lpstr>ECEX: CONSCIÊNCIA AMBIENTAL, SEPARAÇÃO SELETIVA E RECICLAGEM E IMPACTOS SOCIOECONÔMICOS E AMBIENTAIS NA COMUNIDADE</vt:lpstr>
      <vt:lpstr>Colégio Martinho Bravo</vt:lpstr>
      <vt:lpstr>Colégio Glorita Portugal</vt:lpstr>
      <vt:lpstr>Colégio Armindo Guaraná</vt:lpstr>
      <vt:lpstr>Colégio Armindo Guaraná</vt:lpstr>
      <vt:lpstr>Colégio Hamilton Alves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ECEX: CONSCIÊNCIA AMBIENTAL, SEPARAÇÃO SELETIVA E RECICLAGEM E IMPACTOS SOCIOECONÔMICOS E AMBIENTAIS NA COMUNIDADE</dc:title>
  <dc:creator>KETLYN</dc:creator>
  <cp:lastModifiedBy>KETLYN</cp:lastModifiedBy>
  <cp:revision>24</cp:revision>
  <dcterms:created xsi:type="dcterms:W3CDTF">2019-10-01T18:51:12Z</dcterms:created>
  <dcterms:modified xsi:type="dcterms:W3CDTF">2019-10-11T13:48:29Z</dcterms:modified>
</cp:coreProperties>
</file>