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40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65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1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78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6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31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02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45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86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2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9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8B18-6391-40E6-BC03-D45A3D88442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E00B-79F6-4D36-8A73-9F2BBA3C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30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" y="72642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92648"/>
            <a:ext cx="783636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"/>
            <a:ext cx="9143310" cy="68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2332" r="3282" b="2609"/>
          <a:stretch/>
        </p:blipFill>
        <p:spPr>
          <a:xfrm>
            <a:off x="251519" y="128202"/>
            <a:ext cx="8737497" cy="67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" y="-23559"/>
            <a:ext cx="9192005" cy="68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35630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8</cp:revision>
  <dcterms:created xsi:type="dcterms:W3CDTF">2019-09-18T00:50:36Z</dcterms:created>
  <dcterms:modified xsi:type="dcterms:W3CDTF">2019-10-02T21:45:44Z</dcterms:modified>
</cp:coreProperties>
</file>