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4" r:id="rId6"/>
    <p:sldId id="261" r:id="rId7"/>
    <p:sldId id="260" r:id="rId8"/>
    <p:sldId id="265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92654-E6F1-40CE-A9DC-A4384FFF49FD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86364-742E-4D5F-831A-6ECE09C361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76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86364-742E-4D5F-831A-6ECE09C361F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4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86364-742E-4D5F-831A-6ECE09C361F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29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86364-742E-4D5F-831A-6ECE09C361F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51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86364-742E-4D5F-831A-6ECE09C361F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31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95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7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42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77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14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37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05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3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03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93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83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90224F4-066C-4F20-AF3B-9615C423A149}" type="datetimeFigureOut">
              <a:rPr lang="pt-BR" smtClean="0"/>
              <a:t>28/09/2019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3D3E9D0-C6AB-442F-9689-FEB2C52F81E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20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79C0861-B820-4D59-9E97-1D98B7CE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16" y="574444"/>
            <a:ext cx="1772530" cy="103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82B0A6-34EB-4A60-9D0A-5786CBF7D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08" y="1430419"/>
            <a:ext cx="6987225" cy="1463040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DE EXTENSÃO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 ESCOLA É O BICHO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C6EC74-BF4D-416F-A44A-CD46FB92B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30" y="536609"/>
            <a:ext cx="3421426" cy="30579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19141E-718C-4621-A2CF-7FE04CB41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574444"/>
            <a:ext cx="997836" cy="14630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68E2F1E-62B8-4FD8-9FCD-997C515F0D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4993" b="9195"/>
          <a:stretch/>
        </p:blipFill>
        <p:spPr>
          <a:xfrm>
            <a:off x="381865" y="2990824"/>
            <a:ext cx="5035114" cy="378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F64A470-2B7D-4FD6-8081-5CC8590BA4F8}"/>
              </a:ext>
            </a:extLst>
          </p:cNvPr>
          <p:cNvSpPr txBox="1"/>
          <p:nvPr/>
        </p:nvSpPr>
        <p:spPr>
          <a:xfrm>
            <a:off x="5739619" y="3854577"/>
            <a:ext cx="54019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DISCENTES: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écio Silva Júnior; Anita de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ouza Silva; Maria vitória Pereira Santana; Renata Rocha da Silva; Víctor </a:t>
            </a:r>
            <a:r>
              <a:rPr lang="pt-B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renno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Pereira Santos</a:t>
            </a:r>
          </a:p>
          <a:p>
            <a:pPr algn="just"/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COORDENADORA: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oseane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unes de Santana 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ampos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800" y="910798"/>
            <a:ext cx="3420152" cy="3060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023945" y="4193628"/>
            <a:ext cx="286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Obrigado!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24" y="5282961"/>
            <a:ext cx="833198" cy="14631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562" y="5435111"/>
            <a:ext cx="1774090" cy="10364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734" y="5282961"/>
            <a:ext cx="930398" cy="13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D1427-C537-4597-922C-345AC49A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INTRODUÇÃO / Justificativa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DBF71D-CEB0-4C83-961A-3BA455BE1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06" y="773015"/>
            <a:ext cx="11284988" cy="4506014"/>
          </a:xfrm>
        </p:spPr>
        <p:txBody>
          <a:bodyPr>
            <a:no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Abandono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animais e crescimento de zoonoses na região;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Descontrole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populacional de cães e gatos em Nossa Senhora da Glória, SE;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Conscientização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sobre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guarda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responsável dos cães e gatos para estudantes do ensino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infantil 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menor;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9" y="3918299"/>
            <a:ext cx="3541330" cy="265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224" y="3758073"/>
            <a:ext cx="2164270" cy="288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-1" r="-434" b="27683"/>
          <a:stretch/>
        </p:blipFill>
        <p:spPr>
          <a:xfrm>
            <a:off x="3888828" y="3918299"/>
            <a:ext cx="2909192" cy="272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630" y="3781121"/>
            <a:ext cx="2146984" cy="286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2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D1427-C537-4597-922C-345AC49A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73" y="702156"/>
            <a:ext cx="11029616" cy="101380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DBF71D-CEB0-4C83-961A-3BA455BE1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39" y="622881"/>
            <a:ext cx="11029615" cy="4506014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Despertar o senso de responsabilidade em crianças e responsáveis pelas crianças, sobre o respeito e os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cuidados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os animais de estimação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Diminuir maus tratos e abandono de cães e gatos no município; 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Minimizar zoonoses e melhoria na saúde pública do município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4847" t="17400" r="11549" b="24595"/>
          <a:stretch/>
        </p:blipFill>
        <p:spPr>
          <a:xfrm>
            <a:off x="1156329" y="3847309"/>
            <a:ext cx="3476444" cy="288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564" y="2443595"/>
            <a:ext cx="3205656" cy="427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2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D1427-C537-4597-922C-345AC49A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MATERIAIS E MÉTODOS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DBF71D-CEB0-4C83-961A-3BA455BE1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92" y="546281"/>
            <a:ext cx="11029614" cy="5114803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TEATRO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FILMES EDUCATIVOS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22" y="1871831"/>
            <a:ext cx="6303084" cy="472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0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D1427-C537-4597-922C-345AC49A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MATERIAIS E MÉTODOS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DBF71D-CEB0-4C83-961A-3BA455BE1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92" y="546281"/>
            <a:ext cx="11029614" cy="5114803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ATIVIDADES LÚDICAS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PINTURA FACIAL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13" y="3256697"/>
            <a:ext cx="3891028" cy="3208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0389" t="25751" r="-1953" b="-4182"/>
          <a:stretch/>
        </p:blipFill>
        <p:spPr>
          <a:xfrm>
            <a:off x="7774707" y="3256697"/>
            <a:ext cx="4133215" cy="33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MATERIAIS E MÉTODOS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274" y="1209056"/>
            <a:ext cx="11015722" cy="3589355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CARTILHA EDUCATIVA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2586" t="33041" r="2241" b="13466"/>
          <a:stretch/>
        </p:blipFill>
        <p:spPr>
          <a:xfrm>
            <a:off x="5423338" y="1954542"/>
            <a:ext cx="5644055" cy="473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534" y="1064314"/>
            <a:ext cx="11029615" cy="3678303"/>
          </a:xfrm>
        </p:spPr>
        <p:txBody>
          <a:bodyPr>
            <a:no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Visitas em 6 escolas municipais de Nossa Senhora da Glória, SE e 1 escola estadual;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na Festa Literária de Glória (FLIG);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na X Oficina de ciências, Matemática e ambiental em Itabaiana;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na Expo Ouro Branco;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73" y="3939406"/>
            <a:ext cx="3774363" cy="282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862" y="3923897"/>
            <a:ext cx="2128472" cy="284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t="18829" r="24491" b="20728"/>
          <a:stretch/>
        </p:blipFill>
        <p:spPr>
          <a:xfrm>
            <a:off x="544584" y="3939406"/>
            <a:ext cx="4601172" cy="276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9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535" y="1842082"/>
            <a:ext cx="11518217" cy="3678303"/>
          </a:xfrm>
        </p:spPr>
        <p:txBody>
          <a:bodyPr>
            <a:no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Trabalho premiado (3</a:t>
            </a:r>
            <a:r>
              <a:rPr lang="pt-BR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lugar) na XVI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ornada de Medicina Veterinária da </a:t>
            </a:r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Unime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Exposição do projeto na IX Conferência Internacional de medicina veterinária do coletivo; </a:t>
            </a:r>
          </a:p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Orientação para uma média de 1.000 crianças sobre guarda responsável;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Informação sobre tutoria responsável aos professores, diretores das escolas, responsáveis e pessoas que convivem com os estudantes. </a:t>
            </a:r>
          </a:p>
          <a:p>
            <a:pPr marL="0" indent="0">
              <a:buNone/>
            </a:pPr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15" t="33999" r="4162" b="16349"/>
          <a:stretch/>
        </p:blipFill>
        <p:spPr>
          <a:xfrm>
            <a:off x="6180643" y="4422174"/>
            <a:ext cx="5622332" cy="21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825" y="702156"/>
            <a:ext cx="11029616" cy="1013800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 </a:t>
            </a:r>
            <a:endParaRPr lang="pt-B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458" y="1715956"/>
            <a:ext cx="11146350" cy="4142844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Trabalhos com educação infantil sobre cuidados com animais são essenciais;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Incentivam a diminuição do abandono de animais;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Controla a propagação de zoonoses;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Melhoria do bem-estar animal e na saúde pública;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Contribui com o processo de transformação nas atitudes das crianças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 relação a guarda responsável de cães e gatos.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1817</TotalTime>
  <Words>311</Words>
  <Application>Microsoft Office PowerPoint</Application>
  <PresentationFormat>Widescreen</PresentationFormat>
  <Paragraphs>41</Paragraphs>
  <Slides>10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Calibri</vt:lpstr>
      <vt:lpstr>Gill Sans MT</vt:lpstr>
      <vt:lpstr>Times New Roman</vt:lpstr>
      <vt:lpstr>Wingdings 2</vt:lpstr>
      <vt:lpstr>Dividendo</vt:lpstr>
      <vt:lpstr>PROJETO DE EXTENSÃO ESSA ESCOLA É O BICHO</vt:lpstr>
      <vt:lpstr>INTRODUÇÃO / Justificativa</vt:lpstr>
      <vt:lpstr>OBJETIVOS</vt:lpstr>
      <vt:lpstr>MATERIAIS E MÉTODOS</vt:lpstr>
      <vt:lpstr>MATERIAIS E MÉTODOS</vt:lpstr>
      <vt:lpstr>MATERIAIS E MÉTODOS</vt:lpstr>
      <vt:lpstr>RESULTADOS</vt:lpstr>
      <vt:lpstr>RESULTADOS</vt:lpstr>
      <vt:lpstr>Conclusão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DE EXTENSÃO ESSA ESCOLA É O BICHO</dc:title>
  <dc:creator>USUARIO</dc:creator>
  <cp:lastModifiedBy>Roseane Nunes</cp:lastModifiedBy>
  <cp:revision>34</cp:revision>
  <dcterms:created xsi:type="dcterms:W3CDTF">2019-09-09T21:53:23Z</dcterms:created>
  <dcterms:modified xsi:type="dcterms:W3CDTF">2019-09-28T19:05:34Z</dcterms:modified>
</cp:coreProperties>
</file>