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sldIdLst>
    <p:sldId id="258" r:id="rId2"/>
    <p:sldId id="260" r:id="rId3"/>
    <p:sldId id="261" r:id="rId4"/>
    <p:sldId id="257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63857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76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289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8868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212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31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711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246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710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52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04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854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551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57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0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45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752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5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52282" y="2091263"/>
            <a:ext cx="9530366" cy="2590800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8126"/>
            <a:ext cx="12192000" cy="414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9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50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666" y="2554309"/>
            <a:ext cx="9587128" cy="1320800"/>
          </a:xfrm>
        </p:spPr>
        <p:txBody>
          <a:bodyPr>
            <a:normAutofit fontScale="90000"/>
          </a:bodyPr>
          <a:lstStyle/>
          <a:p>
            <a:r>
              <a:rPr lang="pt-BR" dirty="0"/>
              <a:t>Atuação dos alunos do curso de Secretariado Executivo nas secretarias das escolas da rede pública municipal de Aracaju</a:t>
            </a:r>
          </a:p>
        </p:txBody>
      </p:sp>
    </p:spTree>
    <p:extLst>
      <p:ext uri="{BB962C8B-B14F-4D97-AF65-F5344CB8AC3E}">
        <p14:creationId xmlns:p14="http://schemas.microsoft.com/office/powerpoint/2010/main" val="2575764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Objetivo geral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71272" y="1519707"/>
            <a:ext cx="106947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 secretaria da escola é um possível campo de atuação para os alunos de secretariado executivo, pois ao longo do curso os alunos aprendem conteúdos diversos como exemplo: arquivamento de documentos, organização de arquivos, controle de agenda, elaboração de documentos oficiais, uso de sistema de gestão documental. O objetivo geral deste projeto é proporcionar uma vivência prática para os alunos do curso de Secretariado Executivo para atuarem nas secretarias das escolas da rede pública municipal de ensino e uma atuação de qualidade para a comunidade onde as escolas estão inseridas.</a:t>
            </a:r>
          </a:p>
        </p:txBody>
      </p:sp>
    </p:spTree>
    <p:extLst>
      <p:ext uri="{BB962C8B-B14F-4D97-AF65-F5344CB8AC3E}">
        <p14:creationId xmlns:p14="http://schemas.microsoft.com/office/powerpoint/2010/main" val="3570393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4495" y="128788"/>
            <a:ext cx="2558603" cy="191895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4768" y="467037"/>
            <a:ext cx="2705993" cy="202949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0179" y="615753"/>
            <a:ext cx="2705994" cy="194149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94" y="2181060"/>
            <a:ext cx="2347177" cy="176038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1589" y="2939496"/>
            <a:ext cx="1890644" cy="1417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898" y="233501"/>
            <a:ext cx="2455602" cy="313413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151" y="3323725"/>
            <a:ext cx="2439554" cy="283853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2" y="4657060"/>
            <a:ext cx="3522132" cy="198119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445" y="3614810"/>
            <a:ext cx="1547254" cy="27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24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047873"/>
              </p:ext>
            </p:extLst>
          </p:nvPr>
        </p:nvGraphicFramePr>
        <p:xfrm>
          <a:off x="92764" y="848137"/>
          <a:ext cx="11993219" cy="59056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2006"/>
                <a:gridCol w="4933061"/>
                <a:gridCol w="4571132"/>
                <a:gridCol w="1697020"/>
              </a:tblGrid>
              <a:tr h="133553">
                <a:tc>
                  <a:txBody>
                    <a:bodyPr/>
                    <a:lstStyle/>
                    <a:p>
                      <a:pPr marL="139700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</a:rPr>
                        <a:t>Nº</a:t>
                      </a:r>
                      <a:endParaRPr lang="pt-BR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Estagiário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Lotação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Turno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01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Pedro Rubens Ferreira Guimaraes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DEB/COEF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02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Lucas Gomes Lima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DGP/COADDV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03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Gabriela Evangelista Nascimento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DGP/COMOC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04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Norma Anjos Silva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DGP/CORES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5167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05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Ana Caroline dos Santos Doria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Diomedes Santos Silva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06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Everton Oliveira Alemão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Elias Montalvão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274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07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Michelle Barreto da Silva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Jaime Araujo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08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Joao Victor Souza Sebastião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Jaime Araujo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09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Davi Carlos Santos Silva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Jaime Araujo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10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Ruth Victoria Dias dos Santos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Jaime Araujo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274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11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Rafael Barroso Santana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João Teles Menezes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5611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12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Larissa da Silva Santos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Jornalista Orlando Dantas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721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13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Rosenice Alves de Brito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Jornalista Orlando Dantas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721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14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Ana Carolina Trindade Prado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José Conrado de Araújo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15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 err="1">
                          <a:effectLst/>
                        </a:rPr>
                        <a:t>Mikael</a:t>
                      </a:r>
                      <a:r>
                        <a:rPr lang="pt-BR" sz="600" dirty="0">
                          <a:effectLst/>
                        </a:rPr>
                        <a:t> Alex Oliveira de Santana</a:t>
                      </a:r>
                      <a:endParaRPr lang="pt-BR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José Conrado de Araújo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828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16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Jeziel Santos Marques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Ministro Geraldo Barreto Sobral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17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Lorena Maria Ramos dos Santos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Ministro Geraldo Barreto Sobral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18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Williane dos Santos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Nubia Marques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19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Humberto Matos Nascimento Filho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</a:rPr>
                        <a:t>EMEF Olga Benário</a:t>
                      </a:r>
                      <a:endParaRPr lang="pt-BR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41064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20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Ana Karen Amaral dos Santos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Otilia de Araujo Macedo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828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21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Quesia Maria dos Santos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Oviêdo Teixeira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721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22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Mara Rubia Andrade de Oliveira Santana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Oviêdo Teixeira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721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23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Edriuayane Lima Passos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Oviêdo Teixeira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721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24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Brenda Manuelly de Souza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Oviêdo Teixeira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25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Samuel Aquino de Queiroz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Oviêdo Teixeira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721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26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Tamiris de Jesus Rodrigues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Papa João Paulo II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27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Nivaldo Oliveira Santana Santos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Papa João Paulo II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28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Lucas Matos dos Santos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Papa João Paulo II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828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29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Alvina Clea Sa Melo Alves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Presidente Juscelino Kubitschek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721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30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Grasielen Nascimento dos Santos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Presidente Juscelino Kubitschek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721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31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Maria Mariane dos Santos Sabino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Presidente Vargas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32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Damilis Conceição Bispo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Professor Florentino Menezes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33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Luiz Henrique de Oliveira Santos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Professor José Antônio da Costa Melo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274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34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Adrielly dos Santos Silva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Professora Laonte Gama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721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35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Ninfaurea Guimarães Tínel Bomfim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Professora Laonte Gama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721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36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Douglas de Sa Vieira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Professora Rachel Cortes Rollemberg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37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Ariclecia Fontes Silva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Professora Rachel Cortes Rollemberg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38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Thaynara Resende de Carvalho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Sabino Ribeiro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5167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39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Bianca Ariel Xavier Costa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Santa Rita de Cássia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721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40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Ana Julia de França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EMEF Sérgio Francisco da Silva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41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Dulciana de Jesus Conceição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EMEI Dom Avelar Brandão Vilela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T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3553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42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Ingrid Gabrielly Alves Santos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EMEI Dom Avelar Brandão Vilela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M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34274">
                <a:tc>
                  <a:txBody>
                    <a:bodyPr/>
                    <a:lstStyle/>
                    <a:p>
                      <a:pPr marL="152400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43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Rafaela de Freitas Cerqueira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</a:rPr>
                        <a:t>EMEI José Calumby Filho</a:t>
                      </a:r>
                      <a:endParaRPr lang="pt-BR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dirty="0">
                          <a:effectLst/>
                        </a:rPr>
                        <a:t>M</a:t>
                      </a:r>
                      <a:endParaRPr lang="pt-BR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-13730307" y="1293903"/>
            <a:ext cx="41969794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ESTAGIÁRIOS DE SECRETARIADO EXECUTIVO</a:t>
            </a:r>
            <a:endParaRPr kumimoji="0" lang="pt-BR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25287" y="304800"/>
            <a:ext cx="1162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Atuação de 43 alunos nas secretarias das </a:t>
            </a:r>
            <a:r>
              <a:rPr lang="pt-BR" smtClean="0"/>
              <a:t>escolas municipais </a:t>
            </a:r>
            <a:r>
              <a:rPr lang="pt-BR" dirty="0" smtClean="0"/>
              <a:t>e mais três vagas foram disponibilizadas no encerramento desta apresentação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83489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48</TotalTime>
  <Words>566</Words>
  <Application>Microsoft Office PowerPoint</Application>
  <PresentationFormat>Widescreen</PresentationFormat>
  <Paragraphs>181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10" baseType="lpstr">
      <vt:lpstr>Arial</vt:lpstr>
      <vt:lpstr>Calibri</vt:lpstr>
      <vt:lpstr>Impact</vt:lpstr>
      <vt:lpstr>Times New Roman</vt:lpstr>
      <vt:lpstr>Evento Principal</vt:lpstr>
      <vt:lpstr>Apresentação do PowerPoint</vt:lpstr>
      <vt:lpstr>Atuação dos alunos do curso de Secretariado Executivo nas secretarias das escolas da rede pública municipal de Aracaju</vt:lpstr>
      <vt:lpstr>Objetivo geral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11</cp:revision>
  <dcterms:created xsi:type="dcterms:W3CDTF">2019-09-17T00:07:30Z</dcterms:created>
  <dcterms:modified xsi:type="dcterms:W3CDTF">2019-09-22T00:23:13Z</dcterms:modified>
</cp:coreProperties>
</file>