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43" r:id="rId4"/>
    <p:sldId id="344" r:id="rId5"/>
    <p:sldId id="351" r:id="rId6"/>
    <p:sldId id="345" r:id="rId7"/>
    <p:sldId id="346" r:id="rId8"/>
    <p:sldId id="347" r:id="rId9"/>
    <p:sldId id="348" r:id="rId10"/>
    <p:sldId id="34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9CC3D-B5BE-42C5-8610-31267FBC500A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9527-FE2D-46D6-864F-EF0E46068A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05" y="154657"/>
            <a:ext cx="5422121" cy="147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Image result for fapi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98775"/>
            <a:ext cx="3102181" cy="11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" y="1643416"/>
            <a:ext cx="8964458" cy="35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MM\Marcos Rezende\Documents\A física é show\Fotos\Física Show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1" y="1522727"/>
            <a:ext cx="3023057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M\Marcos Rezende\Documents\A física é show\Fotos\Física Show_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8" y="4006337"/>
            <a:ext cx="30323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MM\Marcos Rezende\Documents\A física é show\Fotos\Física Show_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61" y="1522726"/>
            <a:ext cx="293273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MM\Marcos Rezende\Documents\A física é show\Fotos\Física Show_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45" y="3998082"/>
            <a:ext cx="2442743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MM\Marcos Rezende\Documents\A física é show\Fotos\Física Show_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17" y="1522726"/>
            <a:ext cx="244637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nstagr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74463"/>
            <a:ext cx="763176" cy="7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829660" y="4513375"/>
            <a:ext cx="4838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i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2800" b="1" i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isicashow_ufs</a:t>
            </a:r>
            <a:endParaRPr lang="pt-BR" sz="2800" b="1" i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0" descr="Image result for face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5301207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2771800" y="5305463"/>
            <a:ext cx="4838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i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fisicashow_UFS</a:t>
            </a:r>
            <a:endParaRPr lang="pt-BR" sz="2800" b="1" i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7504" y="745540"/>
            <a:ext cx="237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Apresentações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6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7063" y="4180344"/>
            <a:ext cx="8895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pPr algn="just"/>
            <a:r>
              <a:rPr lang="pt-BR" sz="2800" b="1" dirty="0" smtClean="0"/>
              <a:t>Objetivo:</a:t>
            </a:r>
            <a:r>
              <a:rPr lang="pt-BR" sz="2800" dirty="0" smtClean="0"/>
              <a:t> </a:t>
            </a:r>
            <a:r>
              <a:rPr lang="pt-BR" sz="2800" b="1" dirty="0" smtClean="0"/>
              <a:t>popularização </a:t>
            </a:r>
            <a:r>
              <a:rPr lang="pt-BR" sz="2800" b="1" dirty="0"/>
              <a:t>da ciência </a:t>
            </a:r>
            <a:r>
              <a:rPr lang="pt-BR" sz="2800" dirty="0"/>
              <a:t>a partir de </a:t>
            </a:r>
            <a:r>
              <a:rPr lang="pt-BR" sz="2800" b="1" dirty="0"/>
              <a:t>atividades que abordem fenômenos científicos </a:t>
            </a:r>
            <a:r>
              <a:rPr lang="pt-BR" sz="2800" dirty="0"/>
              <a:t>com o intuito de </a:t>
            </a:r>
            <a:r>
              <a:rPr lang="pt-BR" sz="2800" b="1" dirty="0"/>
              <a:t>despertar a curiosidade</a:t>
            </a:r>
            <a:r>
              <a:rPr lang="pt-BR" sz="2800" dirty="0"/>
              <a:t>, o conhecimento e a compreensão </a:t>
            </a:r>
            <a:r>
              <a:rPr lang="pt-BR" sz="2800" b="1" dirty="0"/>
              <a:t>do público </a:t>
            </a:r>
            <a:r>
              <a:rPr lang="pt-BR" sz="2800" dirty="0"/>
              <a:t>em geral acerca do processo científico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8" name="Picture 2" descr="E:\MM\Marcos Rezende\Documents\A física é show\Fotos\Física Show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63" y="1434021"/>
            <a:ext cx="31114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52662" y="1366505"/>
            <a:ext cx="56958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O </a:t>
            </a:r>
            <a:r>
              <a:rPr lang="pt-BR" sz="2800" b="1" i="1" dirty="0" smtClean="0"/>
              <a:t>Física Show</a:t>
            </a:r>
            <a:r>
              <a:rPr lang="pt-BR" sz="2800" b="1" dirty="0" smtClean="0"/>
              <a:t> </a:t>
            </a:r>
            <a:r>
              <a:rPr lang="pt-BR" sz="2800" dirty="0" smtClean="0"/>
              <a:t>é um projeto de extensão vinculado aos </a:t>
            </a:r>
            <a:r>
              <a:rPr lang="pt-BR" sz="2800" b="1" dirty="0" smtClean="0"/>
              <a:t>departamentos de física (DFI) </a:t>
            </a:r>
            <a:r>
              <a:rPr lang="pt-BR" sz="2800" dirty="0" smtClean="0"/>
              <a:t>da UFS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Coordenado </a:t>
            </a:r>
            <a:r>
              <a:rPr lang="pt-BR" sz="2800" dirty="0"/>
              <a:t>pelos professores </a:t>
            </a:r>
            <a:r>
              <a:rPr lang="pt-BR" sz="2800" b="1" dirty="0"/>
              <a:t>Dr.</a:t>
            </a:r>
            <a:r>
              <a:rPr lang="pt-BR" sz="2800" dirty="0"/>
              <a:t> </a:t>
            </a:r>
            <a:r>
              <a:rPr lang="pt-BR" sz="2800" b="1" dirty="0"/>
              <a:t>Marcos Vinícius dos S. Rezende (DFI) </a:t>
            </a:r>
            <a:r>
              <a:rPr lang="pt-BR" sz="2800" dirty="0"/>
              <a:t>e </a:t>
            </a:r>
            <a:r>
              <a:rPr lang="pt-BR" sz="2800" b="1" dirty="0"/>
              <a:t>Dr. Tiago Nery Ribeiro (DFCI</a:t>
            </a:r>
            <a:r>
              <a:rPr lang="pt-BR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7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4743" y="1591300"/>
            <a:ext cx="83684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O </a:t>
            </a:r>
            <a:r>
              <a:rPr lang="pt-BR" sz="2800" b="1" i="1" dirty="0"/>
              <a:t>Física Show</a:t>
            </a:r>
            <a:r>
              <a:rPr lang="pt-BR" sz="2800" i="1" dirty="0"/>
              <a:t> </a:t>
            </a:r>
            <a:r>
              <a:rPr lang="pt-BR" sz="2800" b="1" dirty="0"/>
              <a:t>constitui-se</a:t>
            </a:r>
            <a:r>
              <a:rPr lang="pt-BR" sz="2800" dirty="0"/>
              <a:t> de uma série </a:t>
            </a:r>
            <a:r>
              <a:rPr lang="pt-BR" sz="2800" b="1" dirty="0"/>
              <a:t>de demonstrações</a:t>
            </a:r>
            <a:r>
              <a:rPr lang="pt-BR" sz="2800" dirty="0"/>
              <a:t> abordando diversos assuntos relacionados a Física, </a:t>
            </a:r>
            <a:r>
              <a:rPr lang="pt-BR" sz="2800" b="1" dirty="0"/>
              <a:t>de uma forma divertida e teatral para estudantes </a:t>
            </a:r>
            <a:r>
              <a:rPr lang="pt-BR" sz="2800" dirty="0"/>
              <a:t>e professores da educação </a:t>
            </a:r>
            <a:r>
              <a:rPr lang="pt-BR" sz="2800" dirty="0" smtClean="0"/>
              <a:t>básica </a:t>
            </a:r>
            <a:r>
              <a:rPr lang="pt-BR" sz="2800" b="1" dirty="0" smtClean="0"/>
              <a:t>que visitam a UFS</a:t>
            </a:r>
            <a:r>
              <a:rPr lang="pt-BR" sz="2800" dirty="0" smtClean="0"/>
              <a:t>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 smtClean="0"/>
              <a:t>O </a:t>
            </a:r>
            <a:r>
              <a:rPr lang="pt-BR" sz="2800" b="1" dirty="0"/>
              <a:t>show </a:t>
            </a:r>
            <a:r>
              <a:rPr lang="pt-BR" sz="2800" dirty="0"/>
              <a:t>consiste em uma </a:t>
            </a:r>
            <a:r>
              <a:rPr lang="pt-BR" sz="2800" b="1" dirty="0"/>
              <a:t>apresentação interativa</a:t>
            </a:r>
            <a:r>
              <a:rPr lang="pt-BR" sz="2800" dirty="0"/>
              <a:t>, </a:t>
            </a:r>
            <a:r>
              <a:rPr lang="pt-BR" sz="2800" b="1" dirty="0"/>
              <a:t>conduzida por monitores</a:t>
            </a:r>
            <a:r>
              <a:rPr lang="pt-BR" sz="2800" dirty="0"/>
              <a:t>, </a:t>
            </a:r>
            <a:r>
              <a:rPr lang="pt-BR" sz="2800" b="1" dirty="0"/>
              <a:t>que</a:t>
            </a:r>
            <a:r>
              <a:rPr lang="pt-BR" sz="2800" dirty="0"/>
              <a:t> dialogam entre si e </a:t>
            </a:r>
            <a:r>
              <a:rPr lang="pt-BR" sz="2800" b="1" dirty="0"/>
              <a:t>interagem com a plateia de forma divertida</a:t>
            </a:r>
            <a:r>
              <a:rPr lang="pt-BR" sz="2800" dirty="0"/>
              <a:t>, dinâmica, envolvente e interativa, abordando diversos experimentos da física.</a:t>
            </a:r>
          </a:p>
        </p:txBody>
      </p:sp>
    </p:spTree>
    <p:extLst>
      <p:ext uri="{BB962C8B-B14F-4D97-AF65-F5344CB8AC3E}">
        <p14:creationId xmlns:p14="http://schemas.microsoft.com/office/powerpoint/2010/main" val="2276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4146" y="5283205"/>
            <a:ext cx="8568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800" b="1" dirty="0" smtClean="0"/>
              <a:t>Em </a:t>
            </a:r>
            <a:r>
              <a:rPr lang="pt-BR" sz="2800" b="1" dirty="0"/>
              <a:t>setembro de 2018</a:t>
            </a:r>
            <a:r>
              <a:rPr lang="pt-BR" sz="2800" dirty="0"/>
              <a:t>, foi realizada a </a:t>
            </a:r>
            <a:r>
              <a:rPr lang="pt-BR" sz="2800" b="1" dirty="0"/>
              <a:t>primeira apresentação</a:t>
            </a:r>
            <a:r>
              <a:rPr lang="pt-BR" sz="2800" dirty="0"/>
              <a:t> </a:t>
            </a:r>
            <a:r>
              <a:rPr lang="pt-BR" sz="2800" b="1" dirty="0"/>
              <a:t>no Campus </a:t>
            </a:r>
            <a:r>
              <a:rPr lang="pt-BR" sz="2800" b="1" dirty="0" smtClean="0"/>
              <a:t>São </a:t>
            </a:r>
            <a:r>
              <a:rPr lang="pt-BR" sz="2800" b="1" dirty="0"/>
              <a:t>Cristóvão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8" name="Picture 3" descr="E:\MM\Marcos Rezende\Documents\A física é show\Fotos\Física Show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65" y="1772816"/>
            <a:ext cx="289498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91366" y="542285"/>
            <a:ext cx="56487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Histórico</a:t>
            </a:r>
            <a:endParaRPr lang="pt-BR" sz="2800" dirty="0" smtClean="0"/>
          </a:p>
          <a:p>
            <a:r>
              <a:rPr lang="pt-BR" sz="2800" b="1" dirty="0" smtClean="0"/>
              <a:t> </a:t>
            </a:r>
            <a:endParaRPr lang="pt-BR" sz="2800" dirty="0" smtClean="0"/>
          </a:p>
          <a:p>
            <a:pPr algn="just" fontAlgn="base"/>
            <a:r>
              <a:rPr lang="pt-BR" sz="2800" dirty="0"/>
              <a:t>O</a:t>
            </a:r>
            <a:r>
              <a:rPr lang="pt-BR" sz="2800" dirty="0" smtClean="0"/>
              <a:t> </a:t>
            </a:r>
            <a:r>
              <a:rPr lang="pt-BR" sz="2800" b="1" i="1" dirty="0" smtClean="0"/>
              <a:t>Física Show</a:t>
            </a:r>
            <a:r>
              <a:rPr lang="pt-BR" sz="2800" dirty="0" smtClean="0"/>
              <a:t> </a:t>
            </a:r>
            <a:r>
              <a:rPr lang="pt-BR" sz="2800" b="1" dirty="0" smtClean="0"/>
              <a:t>teve inicio em Janeiro de 2018</a:t>
            </a:r>
            <a:r>
              <a:rPr lang="pt-BR" sz="2800" dirty="0" smtClean="0"/>
              <a:t> com reuniões para preparação de roteiros e preparação de experimentos. </a:t>
            </a:r>
          </a:p>
          <a:p>
            <a:pPr algn="just" fontAlgn="base"/>
            <a:endParaRPr lang="pt-BR" sz="2800" dirty="0" smtClean="0"/>
          </a:p>
          <a:p>
            <a:pPr algn="just" fontAlgn="base"/>
            <a:r>
              <a:rPr lang="pt-BR" sz="2800" b="1" dirty="0" smtClean="0"/>
              <a:t>Em fevereiro de 2018</a:t>
            </a:r>
            <a:r>
              <a:rPr lang="pt-BR" sz="2800" dirty="0" smtClean="0"/>
              <a:t>, foi realizada a </a:t>
            </a:r>
            <a:r>
              <a:rPr lang="pt-BR" sz="2800" b="1" dirty="0" smtClean="0"/>
              <a:t>primeira apresentação no Campus</a:t>
            </a:r>
            <a:r>
              <a:rPr lang="pt-BR" sz="2800" dirty="0" smtClean="0"/>
              <a:t> </a:t>
            </a:r>
            <a:r>
              <a:rPr lang="pt-BR" sz="2800" b="1" dirty="0" smtClean="0"/>
              <a:t>Itabaiana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6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4146" y="692696"/>
            <a:ext cx="84963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Física Show em</a:t>
            </a:r>
          </a:p>
          <a:p>
            <a:r>
              <a:rPr lang="pt-BR" sz="2800" b="1" dirty="0" smtClean="0"/>
              <a:t>Números</a:t>
            </a:r>
            <a:r>
              <a:rPr lang="pt-BR" sz="2800" b="1" dirty="0"/>
              <a:t> </a:t>
            </a:r>
            <a:endParaRPr lang="pt-BR" sz="2800" dirty="0"/>
          </a:p>
          <a:p>
            <a:pPr marL="514350" indent="-514350" fontAlgn="base">
              <a:buFont typeface="Wingdings" pitchFamily="2" charset="2"/>
              <a:buChar char="ü"/>
            </a:pPr>
            <a:r>
              <a:rPr lang="pt-BR" sz="2800" b="1" dirty="0" smtClean="0"/>
              <a:t>Duas equipes </a:t>
            </a:r>
            <a:r>
              <a:rPr lang="pt-BR" sz="2800" dirty="0" smtClean="0"/>
              <a:t>(uma </a:t>
            </a:r>
            <a:r>
              <a:rPr lang="pt-BR" sz="2800" dirty="0"/>
              <a:t>no Campus Itabaiana e outro no Campus São </a:t>
            </a:r>
            <a:r>
              <a:rPr lang="pt-BR" sz="2800" dirty="0" smtClean="0"/>
              <a:t>Cristóvão)</a:t>
            </a:r>
          </a:p>
          <a:p>
            <a:pPr marL="514350" indent="-514350" fontAlgn="base">
              <a:buFont typeface="Wingdings" pitchFamily="2" charset="2"/>
              <a:buChar char="ü"/>
            </a:pPr>
            <a:r>
              <a:rPr lang="pt-BR" sz="2800" b="1" dirty="0" smtClean="0"/>
              <a:t>23 Monitores</a:t>
            </a:r>
            <a:r>
              <a:rPr lang="pt-BR" sz="2800" dirty="0"/>
              <a:t> </a:t>
            </a:r>
            <a:r>
              <a:rPr lang="pt-BR" sz="2800" dirty="0" smtClean="0"/>
              <a:t>(</a:t>
            </a:r>
            <a:r>
              <a:rPr lang="pt-BR" sz="2800" dirty="0"/>
              <a:t>a</a:t>
            </a:r>
            <a:r>
              <a:rPr lang="pt-BR" sz="2800" dirty="0" smtClean="0"/>
              <a:t>lunos dos cursos de Física </a:t>
            </a:r>
            <a:r>
              <a:rPr lang="pt-BR" sz="2800" dirty="0" err="1" smtClean="0"/>
              <a:t>Lic</a:t>
            </a:r>
            <a:r>
              <a:rPr lang="pt-BR" sz="2800" dirty="0" smtClean="0"/>
              <a:t>, </a:t>
            </a:r>
            <a:r>
              <a:rPr lang="pt-BR" sz="2800" dirty="0" err="1" smtClean="0"/>
              <a:t>Bac</a:t>
            </a:r>
            <a:r>
              <a:rPr lang="pt-BR" sz="2800" dirty="0" smtClean="0"/>
              <a:t>, Astrofísica e Física Médica)</a:t>
            </a:r>
          </a:p>
          <a:p>
            <a:pPr marL="514350" indent="-514350" algn="just" fontAlgn="base">
              <a:buFont typeface="Wingdings" pitchFamily="2" charset="2"/>
              <a:buChar char="ü"/>
            </a:pPr>
            <a:r>
              <a:rPr lang="pt-BR" sz="2800" dirty="0" smtClean="0"/>
              <a:t>Aproximadamente </a:t>
            </a:r>
            <a:r>
              <a:rPr lang="pt-BR" sz="2800" b="1" dirty="0" smtClean="0"/>
              <a:t>1800 </a:t>
            </a:r>
            <a:r>
              <a:rPr lang="pt-BR" sz="2800" b="1" dirty="0"/>
              <a:t>pessoas </a:t>
            </a:r>
            <a:r>
              <a:rPr lang="pt-BR" sz="2800" dirty="0" smtClean="0"/>
              <a:t>já </a:t>
            </a:r>
            <a:r>
              <a:rPr lang="pt-BR" sz="2800" b="1" dirty="0" smtClean="0"/>
              <a:t>assistiram </a:t>
            </a:r>
            <a:r>
              <a:rPr lang="pt-BR" sz="2800" dirty="0" smtClean="0"/>
              <a:t>ao </a:t>
            </a:r>
            <a:r>
              <a:rPr lang="pt-BR" sz="2800" i="1" dirty="0" smtClean="0"/>
              <a:t>Física Show</a:t>
            </a:r>
          </a:p>
          <a:p>
            <a:pPr marL="514350" indent="-514350" algn="just" fontAlgn="base">
              <a:buFont typeface="Wingdings" pitchFamily="2" charset="2"/>
              <a:buChar char="ü"/>
            </a:pPr>
            <a:r>
              <a:rPr lang="pt-BR" sz="2800" dirty="0" smtClean="0"/>
              <a:t>Mais de </a:t>
            </a:r>
            <a:r>
              <a:rPr lang="pt-BR" sz="2800" b="1" dirty="0" smtClean="0"/>
              <a:t>1000 seguidores </a:t>
            </a:r>
            <a:r>
              <a:rPr lang="pt-BR" sz="2800" dirty="0" smtClean="0"/>
              <a:t>no </a:t>
            </a:r>
            <a:r>
              <a:rPr lang="pt-BR" sz="2800" dirty="0" err="1" smtClean="0"/>
              <a:t>Instragram</a:t>
            </a:r>
            <a:r>
              <a:rPr lang="pt-BR" sz="2800" dirty="0" smtClean="0"/>
              <a:t> (@</a:t>
            </a:r>
            <a:r>
              <a:rPr lang="pt-BR" sz="2800" dirty="0" err="1" smtClean="0"/>
              <a:t>físicashow_ufs</a:t>
            </a:r>
            <a:r>
              <a:rPr lang="pt-BR" sz="2800" dirty="0" smtClean="0"/>
              <a:t>)</a:t>
            </a:r>
          </a:p>
          <a:p>
            <a:pPr marL="514350" indent="-514350" algn="just" fontAlgn="base">
              <a:buFont typeface="Wingdings" pitchFamily="2" charset="2"/>
              <a:buChar char="ü"/>
            </a:pPr>
            <a:r>
              <a:rPr lang="pt-BR" sz="2800" b="1" dirty="0" smtClean="0"/>
              <a:t>10 mil reais </a:t>
            </a:r>
            <a:r>
              <a:rPr lang="pt-BR" sz="2800" dirty="0" smtClean="0"/>
              <a:t>aprovado no edital (</a:t>
            </a:r>
            <a:r>
              <a:rPr lang="pt-BR" sz="2800" dirty="0"/>
              <a:t>FAPITEC/SE/FUNTEC/CNPq Nº </a:t>
            </a:r>
            <a:r>
              <a:rPr lang="pt-BR" sz="2800" dirty="0" smtClean="0"/>
              <a:t>07/2017)</a:t>
            </a:r>
          </a:p>
          <a:p>
            <a:pPr marL="514350" indent="-514350" algn="just" fontAlgn="base">
              <a:buFont typeface="Wingdings" pitchFamily="2" charset="2"/>
              <a:buChar char="ü"/>
            </a:pPr>
            <a:r>
              <a:rPr lang="pt-BR" sz="2800" dirty="0" smtClean="0"/>
              <a:t>Alunos de </a:t>
            </a:r>
            <a:r>
              <a:rPr lang="pt-BR" sz="2800" b="1" dirty="0" smtClean="0"/>
              <a:t>26 colégios e escolas já assistiram </a:t>
            </a:r>
            <a:r>
              <a:rPr lang="pt-BR" sz="2800" dirty="0" smtClean="0"/>
              <a:t>ao Física Show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111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MM\Marcos Rezende\Documents\A física é show\Fotos\Física Show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63" y="1533905"/>
            <a:ext cx="2727228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M\Marcos Rezende\Documents\A física é show\Fotos\Física Show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" y="1593040"/>
            <a:ext cx="3100539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M\Marcos Rezende\Documents\A física é show\Fotos\Física Show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" y="3874160"/>
            <a:ext cx="3069396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MM\Marcos Rezende\Documents\A física é show\Fotos\Física Show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20" y="1556792"/>
            <a:ext cx="3022107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745540"/>
            <a:ext cx="237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Apresentações</a:t>
            </a:r>
            <a:endParaRPr lang="pt-BR" sz="2800" dirty="0"/>
          </a:p>
        </p:txBody>
      </p:sp>
      <p:pic>
        <p:nvPicPr>
          <p:cNvPr id="12" name="Picture 8" descr="E:\MM\Marcos Rezende\Documents\A física é show\Fotos\Física Show_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874161"/>
            <a:ext cx="280259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MM\Marcos Rezende\Documents\A física é show\Fotos\Física Show_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63" y="3874727"/>
            <a:ext cx="2898504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MM\Marcos Rezende\Documents\A física é show\Fotos\Física Show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32" y="4077072"/>
            <a:ext cx="27201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MM\Marcos Rezende\Documents\A física é show\Fotos\Física Show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8" y="4077072"/>
            <a:ext cx="2733680" cy="269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MM\Marcos Rezende\Documents\A física é show\Fotos\Física Show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22" y="1412776"/>
            <a:ext cx="2602387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MM\Marcos Rezende\Documents\A física é show\Fotos\Física Show_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4067"/>
            <a:ext cx="2735984" cy="25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MM\Marcos Rezende\Documents\A física é show\Fotos\Física Show_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06" y="1412776"/>
            <a:ext cx="2687505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:\MM\Marcos Rezende\Documents\A física é show\Fotos\Física Show_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22" y="4199919"/>
            <a:ext cx="2602387" cy="25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07504" y="745540"/>
            <a:ext cx="237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Apresentações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6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MM\Marcos Rezende\Documents\A física é show\Fotos\Física Show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46" y="1472666"/>
            <a:ext cx="284000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M\Marcos Rezende\Documents\A física é show\Fotos\Física Show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" y="4077352"/>
            <a:ext cx="2926216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MM\Marcos Rezende\Documents\A física é show\Fotos\Física Show_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4077376"/>
            <a:ext cx="2772000" cy="249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MM\Marcos Rezende\Documents\A física é show\Fotos\Física Show_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96" y="1453061"/>
            <a:ext cx="27476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MM\Marcos Rezende\Documents\A física é show\Fotos\Física Show_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" y="1485064"/>
            <a:ext cx="29564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M\Marcos Rezende\Documents\A física é show\Fotos\Física Show_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91" y="4097421"/>
            <a:ext cx="28411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07504" y="745540"/>
            <a:ext cx="237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Apresentações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6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api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Image result for fapit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C:\Users\Marcos Rezende\Downloads\IMG-20180826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82"/>
            <a:ext cx="3822694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MM\Marcos Rezende\Documents\A física é show\Fotos\Física Show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4" y="3904303"/>
            <a:ext cx="3802359" cy="28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MM\Marcos Rezende\Documents\A física é show\Fotos\Física Show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61995"/>
            <a:ext cx="3453876" cy="24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:\MM\Marcos Rezende\Documents\A física é show\Fotos\Física Show_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4" y="1377680"/>
            <a:ext cx="4033792" cy="24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MM\Marcos Rezende\Documents\A física é show\Fotos\Física Show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51384"/>
            <a:ext cx="345390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07504" y="745540"/>
            <a:ext cx="237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Apresentações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64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174</Words>
  <Application>Microsoft Office PowerPoint</Application>
  <PresentationFormat>Apresentação na tela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Condomínio de Laboratórios Multiusuários de Física</dc:title>
  <dc:creator>Marcos Rezende</dc:creator>
  <cp:lastModifiedBy>Marcos Rezende</cp:lastModifiedBy>
  <cp:revision>116</cp:revision>
  <dcterms:created xsi:type="dcterms:W3CDTF">2017-02-08T14:39:17Z</dcterms:created>
  <dcterms:modified xsi:type="dcterms:W3CDTF">2019-09-09T17:28:54Z</dcterms:modified>
</cp:coreProperties>
</file>