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10/15/2019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60140-0A35-49CB-88EB-ABF51BC2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052" y="1403979"/>
            <a:ext cx="10445896" cy="3035808"/>
          </a:xfrm>
        </p:spPr>
        <p:txBody>
          <a:bodyPr/>
          <a:lstStyle/>
          <a:p>
            <a:pPr algn="ctr"/>
            <a:r>
              <a:rPr lang="pt-BR" sz="6000" b="1" dirty="0">
                <a:latin typeface="Batang" panose="02030600000101010101" pitchFamily="18" charset="-127"/>
                <a:ea typeface="Batang" panose="02030600000101010101" pitchFamily="18" charset="-127"/>
              </a:rPr>
              <a:t>(Des)Estruturação imaginária do espaço: oficinas de iniciação teatral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526F5-D42F-4B1C-9521-2D0751960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185" y="4919097"/>
            <a:ext cx="10163629" cy="1069848"/>
          </a:xfrm>
        </p:spPr>
        <p:txBody>
          <a:bodyPr anchor="ctr">
            <a:normAutofit/>
          </a:bodyPr>
          <a:lstStyle/>
          <a:p>
            <a:pPr algn="ctr"/>
            <a:r>
              <a:rPr lang="pt-BR" sz="2400" dirty="0">
                <a:latin typeface="Batang" panose="02030600000101010101" pitchFamily="18" charset="-127"/>
                <a:ea typeface="Batang" panose="02030600000101010101" pitchFamily="18" charset="-127"/>
              </a:rPr>
              <a:t>Prof.ª Dra. Olívia Camboim Romano (DTE/UFS)</a:t>
            </a:r>
          </a:p>
        </p:txBody>
      </p:sp>
    </p:spTree>
    <p:extLst>
      <p:ext uri="{BB962C8B-B14F-4D97-AF65-F5344CB8AC3E}">
        <p14:creationId xmlns:p14="http://schemas.microsoft.com/office/powerpoint/2010/main" val="422251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rede, interior, teto, homem&#10;&#10;Descrição gerada automaticamente">
            <a:extLst>
              <a:ext uri="{FF2B5EF4-FFF2-40B4-BE49-F238E27FC236}">
                <a16:creationId xmlns:a16="http://schemas.microsoft.com/office/drawing/2014/main" id="{7779BDF6-CD4E-4B88-B69A-D31A1D67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025935" y="333829"/>
            <a:ext cx="3229414" cy="2422061"/>
          </a:xfrm>
          <a:prstGeom prst="rect">
            <a:avLst/>
          </a:prstGeom>
        </p:spPr>
      </p:pic>
      <p:pic>
        <p:nvPicPr>
          <p:cNvPr id="7" name="Imagem 6" descr="Uma imagem contendo parede, interior, pessoa, chão&#10;&#10;Descrição gerada automaticamente">
            <a:extLst>
              <a:ext uri="{FF2B5EF4-FFF2-40B4-BE49-F238E27FC236}">
                <a16:creationId xmlns:a16="http://schemas.microsoft.com/office/drawing/2014/main" id="{87DA1850-6DA2-4CB2-A402-E42F240F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36" y="3106796"/>
            <a:ext cx="3229413" cy="24220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AE8E852-D6C2-4728-A5BB-5B8D4BB6F0F7}"/>
              </a:ext>
            </a:extLst>
          </p:cNvPr>
          <p:cNvSpPr txBox="1"/>
          <p:nvPr/>
        </p:nvSpPr>
        <p:spPr>
          <a:xfrm>
            <a:off x="1341662" y="5816285"/>
            <a:ext cx="891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Oﬁcina de Iniciação Teatral, realizada no Centro Cultural de Aracaju, </a:t>
            </a:r>
          </a:p>
          <a:p>
            <a:pPr algn="ctr"/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de 23 de novembro a 21 de dezembro de 2018.</a:t>
            </a:r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6D4E854-8160-43D5-8B3E-94EF3F067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4" y="333829"/>
            <a:ext cx="4615998" cy="51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mulher, chão, ao ar livre&#10;&#10;Descrição gerada automaticamente">
            <a:extLst>
              <a:ext uri="{FF2B5EF4-FFF2-40B4-BE49-F238E27FC236}">
                <a16:creationId xmlns:a16="http://schemas.microsoft.com/office/drawing/2014/main" id="{C29A5440-EE9A-4BEB-A090-DB0A0F83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53" y="489910"/>
            <a:ext cx="3929743" cy="5239657"/>
          </a:xfrm>
          <a:prstGeom prst="rect">
            <a:avLst/>
          </a:prstGeom>
        </p:spPr>
      </p:pic>
      <p:pic>
        <p:nvPicPr>
          <p:cNvPr id="7" name="Imagem 6" descr="Uma imagem contendo pessoa, chão, interior, mulher&#10;&#10;Descrição gerada automaticamente">
            <a:extLst>
              <a:ext uri="{FF2B5EF4-FFF2-40B4-BE49-F238E27FC236}">
                <a16:creationId xmlns:a16="http://schemas.microsoft.com/office/drawing/2014/main" id="{1A801DC5-993B-4627-A8FB-7556381E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01" y="693109"/>
            <a:ext cx="6444343" cy="48332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40B9E5D-318A-40AB-A597-4C7B8DA30EC1}"/>
              </a:ext>
            </a:extLst>
          </p:cNvPr>
          <p:cNvSpPr txBox="1"/>
          <p:nvPr/>
        </p:nvSpPr>
        <p:spPr>
          <a:xfrm>
            <a:off x="717098" y="5810948"/>
            <a:ext cx="1075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Oficina de curta duração para os participantes do projeto </a:t>
            </a:r>
            <a:r>
              <a:rPr lang="pt-BR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Teatro de Bonecos no Hospital Universitário da UFS</a:t>
            </a:r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, no Campus São Cristóvão da UFS, em 1º/02/2019.</a:t>
            </a:r>
          </a:p>
        </p:txBody>
      </p:sp>
    </p:spTree>
    <p:extLst>
      <p:ext uri="{BB962C8B-B14F-4D97-AF65-F5344CB8AC3E}">
        <p14:creationId xmlns:p14="http://schemas.microsoft.com/office/powerpoint/2010/main" val="199681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2D0A89-37BD-46EC-976E-B3A2DECEB711}"/>
              </a:ext>
            </a:extLst>
          </p:cNvPr>
          <p:cNvSpPr txBox="1"/>
          <p:nvPr/>
        </p:nvSpPr>
        <p:spPr>
          <a:xfrm>
            <a:off x="4398729" y="5528604"/>
            <a:ext cx="7363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Batang" panose="02030600000101010101" pitchFamily="18" charset="-127"/>
                <a:ea typeface="Batang" panose="02030600000101010101" pitchFamily="18" charset="-127"/>
              </a:rPr>
              <a:t>Oficina de Teatro, realizada no </a:t>
            </a:r>
            <a:r>
              <a:rPr lang="pt-BR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Cultart</a:t>
            </a:r>
            <a:r>
              <a:rPr lang="pt-BR" sz="2400" dirty="0">
                <a:latin typeface="Batang" panose="02030600000101010101" pitchFamily="18" charset="-127"/>
                <a:ea typeface="Batang" panose="02030600000101010101" pitchFamily="18" charset="-127"/>
              </a:rPr>
              <a:t>/UFS, </a:t>
            </a:r>
          </a:p>
          <a:p>
            <a:pPr algn="ctr"/>
            <a:r>
              <a:rPr lang="pt-BR" sz="2400" dirty="0">
                <a:latin typeface="Batang" panose="02030600000101010101" pitchFamily="18" charset="-127"/>
                <a:ea typeface="Batang" panose="02030600000101010101" pitchFamily="18" charset="-127"/>
              </a:rPr>
              <a:t>de 08/05 a 28/08/2019.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952F909-B56C-488E-BD39-2A1A025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0" y="1074983"/>
            <a:ext cx="3539771" cy="5006502"/>
          </a:xfrm>
          <a:prstGeom prst="rect">
            <a:avLst/>
          </a:prstGeom>
        </p:spPr>
      </p:pic>
      <p:pic>
        <p:nvPicPr>
          <p:cNvPr id="11" name="Imagem 10" descr="Uma imagem contendo pessoa, parede, interior, chão&#10;&#10;Descrição gerada automaticamente">
            <a:extLst>
              <a:ext uri="{FF2B5EF4-FFF2-40B4-BE49-F238E27FC236}">
                <a16:creationId xmlns:a16="http://schemas.microsoft.com/office/drawing/2014/main" id="{FC2C5E4E-60FB-4D4C-B37F-A9EB793C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30" y="1670440"/>
            <a:ext cx="3517119" cy="3517119"/>
          </a:xfrm>
          <a:prstGeom prst="rect">
            <a:avLst/>
          </a:prstGeom>
        </p:spPr>
      </p:pic>
      <p:pic>
        <p:nvPicPr>
          <p:cNvPr id="12" name="Imagem 11" descr="Uma imagem contendo chão, pessoa, interior, parede&#10;&#10;Descrição gerada automaticamente">
            <a:extLst>
              <a:ext uri="{FF2B5EF4-FFF2-40B4-BE49-F238E27FC236}">
                <a16:creationId xmlns:a16="http://schemas.microsoft.com/office/drawing/2014/main" id="{7D752E2A-3A8B-4C4E-9BAB-393DCBEB9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978" y="1622163"/>
            <a:ext cx="3613674" cy="36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98658-8579-447E-B96E-7C0CDFF69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EFD1B-6AFB-4ECA-A47F-11A07AEAF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5706E-D323-4862-B67C-73000F184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pessoa, interior, parede, chão&#10;&#10;Descrição gerada automaticamente">
            <a:extLst>
              <a:ext uri="{FF2B5EF4-FFF2-40B4-BE49-F238E27FC236}">
                <a16:creationId xmlns:a16="http://schemas.microsoft.com/office/drawing/2014/main" id="{C2D57DDE-B348-4ADC-81D7-9F46A0B2B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690" y="1316732"/>
            <a:ext cx="5138931" cy="3854198"/>
          </a:xfrm>
          <a:prstGeom prst="rect">
            <a:avLst/>
          </a:prstGeom>
        </p:spPr>
      </p:pic>
      <p:pic>
        <p:nvPicPr>
          <p:cNvPr id="3" name="Imagem 2" descr="Uma imagem contendo interior, teto, chão, pessoa&#10;&#10;Descrição gerada automaticamente">
            <a:extLst>
              <a:ext uri="{FF2B5EF4-FFF2-40B4-BE49-F238E27FC236}">
                <a16:creationId xmlns:a16="http://schemas.microsoft.com/office/drawing/2014/main" id="{BD757BAC-2893-4119-8C5D-D7E842AE4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85" y="1316732"/>
            <a:ext cx="5138931" cy="385419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C6E842-39DD-46AA-8B86-16AE66C1BC09}"/>
              </a:ext>
            </a:extLst>
          </p:cNvPr>
          <p:cNvSpPr/>
          <p:nvPr/>
        </p:nvSpPr>
        <p:spPr>
          <a:xfrm>
            <a:off x="876885" y="5356602"/>
            <a:ext cx="1067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Batang" panose="02030600000101010101" pitchFamily="18" charset="-127"/>
                <a:ea typeface="Batang" panose="02030600000101010101" pitchFamily="18" charset="-127"/>
              </a:rPr>
              <a:t>Oficina de Teatro, realizada no </a:t>
            </a:r>
            <a:r>
              <a:rPr lang="pt-BR" sz="2400" dirty="0" err="1">
                <a:latin typeface="Batang" panose="02030600000101010101" pitchFamily="18" charset="-127"/>
                <a:ea typeface="Batang" panose="02030600000101010101" pitchFamily="18" charset="-127"/>
              </a:rPr>
              <a:t>Cultart</a:t>
            </a:r>
            <a:r>
              <a:rPr lang="pt-BR" sz="2400" dirty="0">
                <a:latin typeface="Batang" panose="02030600000101010101" pitchFamily="18" charset="-127"/>
                <a:ea typeface="Batang" panose="02030600000101010101" pitchFamily="18" charset="-127"/>
              </a:rPr>
              <a:t>/UFS, de 08/05 a 28/08/2019.</a:t>
            </a:r>
          </a:p>
        </p:txBody>
      </p:sp>
    </p:spTree>
    <p:extLst>
      <p:ext uri="{BB962C8B-B14F-4D97-AF65-F5344CB8AC3E}">
        <p14:creationId xmlns:p14="http://schemas.microsoft.com/office/powerpoint/2010/main" val="154946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168B3A-3AE7-4946-8AF6-76E3E5176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2224D-8669-4449-BA35-66D2DEF0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ao ar livre, árvore, chão, edifício&#10;&#10;Descrição gerada automaticamente">
            <a:extLst>
              <a:ext uri="{FF2B5EF4-FFF2-40B4-BE49-F238E27FC236}">
                <a16:creationId xmlns:a16="http://schemas.microsoft.com/office/drawing/2014/main" id="{383DC75D-4701-41ED-A7AE-7733DC6C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68" y="801792"/>
            <a:ext cx="3936999" cy="52493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9E36D9-8C4D-4CA1-89BA-D0BF2FB97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pessoa, em pé, parede, árvore&#10;&#10;Descrição gerada automaticamente">
            <a:extLst>
              <a:ext uri="{FF2B5EF4-FFF2-40B4-BE49-F238E27FC236}">
                <a16:creationId xmlns:a16="http://schemas.microsoft.com/office/drawing/2014/main" id="{F39160C7-5252-4A5D-8A03-95D5C284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26" y="801792"/>
            <a:ext cx="3936999" cy="524933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1BB2D6-B943-4AEA-87E4-8491B9A52918}"/>
              </a:ext>
            </a:extLst>
          </p:cNvPr>
          <p:cNvSpPr/>
          <p:nvPr/>
        </p:nvSpPr>
        <p:spPr>
          <a:xfrm>
            <a:off x="479809" y="6364982"/>
            <a:ext cx="11232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Oficina de Teatro, realizada no </a:t>
            </a:r>
            <a:r>
              <a:rPr lang="pt-BR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Cultart</a:t>
            </a:r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/UFS, de 08/05 a 28/08/2019.</a:t>
            </a:r>
          </a:p>
        </p:txBody>
      </p:sp>
    </p:spTree>
    <p:extLst>
      <p:ext uri="{BB962C8B-B14F-4D97-AF65-F5344CB8AC3E}">
        <p14:creationId xmlns:p14="http://schemas.microsoft.com/office/powerpoint/2010/main" val="422675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CA94B2-4CFB-4AC0-9121-8901F071419C}"/>
              </a:ext>
            </a:extLst>
          </p:cNvPr>
          <p:cNvSpPr txBox="1"/>
          <p:nvPr/>
        </p:nvSpPr>
        <p:spPr>
          <a:xfrm>
            <a:off x="876882" y="5303686"/>
            <a:ext cx="105895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Alfabetizar é uma arte: oficina de teatro para alfabetizadoras/es</a:t>
            </a:r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, realizada de 16/07/2019 a 23/07/2019, no Campus São Cristóvão/UFS</a:t>
            </a:r>
            <a:endParaRPr lang="pt-BR" dirty="0"/>
          </a:p>
        </p:txBody>
      </p:sp>
      <p:pic>
        <p:nvPicPr>
          <p:cNvPr id="4" name="Imagem 3" descr="Grupo de pessoas em pé&#10;&#10;Descrição gerada automaticamente">
            <a:extLst>
              <a:ext uri="{FF2B5EF4-FFF2-40B4-BE49-F238E27FC236}">
                <a16:creationId xmlns:a16="http://schemas.microsoft.com/office/drawing/2014/main" id="{86E3841D-3C71-47B1-B7C3-47BF7C05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82" y="1200371"/>
            <a:ext cx="5114487" cy="3835865"/>
          </a:xfrm>
          <a:prstGeom prst="rect">
            <a:avLst/>
          </a:prstGeom>
        </p:spPr>
      </p:pic>
      <p:pic>
        <p:nvPicPr>
          <p:cNvPr id="6" name="Imagem 5" descr="Pessoas no aeroporto&#10;&#10;Descrição gerada automaticamente">
            <a:extLst>
              <a:ext uri="{FF2B5EF4-FFF2-40B4-BE49-F238E27FC236}">
                <a16:creationId xmlns:a16="http://schemas.microsoft.com/office/drawing/2014/main" id="{20C7F2AE-5683-4AB9-948C-77D8F3DC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89" y="1200370"/>
            <a:ext cx="5116589" cy="38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8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F86A83-C2F1-4282-97DE-F481BC6EDA17}"/>
              </a:ext>
            </a:extLst>
          </p:cNvPr>
          <p:cNvSpPr txBox="1"/>
          <p:nvPr/>
        </p:nvSpPr>
        <p:spPr>
          <a:xfrm>
            <a:off x="1072114" y="5992893"/>
            <a:ext cx="987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Criando fantasias: oficina de figurino</a:t>
            </a:r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, na Praça </a:t>
            </a:r>
            <a:r>
              <a:rPr lang="pt-BR" sz="2000" dirty="0" err="1">
                <a:latin typeface="Batang" panose="02030600000101010101" pitchFamily="18" charset="-127"/>
                <a:ea typeface="Batang" panose="02030600000101010101" pitchFamily="18" charset="-127"/>
              </a:rPr>
              <a:t>Graccho</a:t>
            </a:r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 Cardoso, </a:t>
            </a:r>
          </a:p>
          <a:p>
            <a:pPr algn="ctr"/>
            <a:r>
              <a:rPr lang="pt-BR" sz="2000" dirty="0">
                <a:latin typeface="Batang" panose="02030600000101010101" pitchFamily="18" charset="-127"/>
                <a:ea typeface="Batang" panose="02030600000101010101" pitchFamily="18" charset="-127"/>
              </a:rPr>
              <a:t>em 10/08/2019.</a:t>
            </a:r>
          </a:p>
        </p:txBody>
      </p:sp>
      <p:pic>
        <p:nvPicPr>
          <p:cNvPr id="8" name="Imagem 7" descr="Uma imagem contendo grama, ao ar livre, jovem, campo&#10;&#10;Descrição gerada automaticamente">
            <a:extLst>
              <a:ext uri="{FF2B5EF4-FFF2-40B4-BE49-F238E27FC236}">
                <a16:creationId xmlns:a16="http://schemas.microsoft.com/office/drawing/2014/main" id="{AE953D61-608B-4A97-AF09-369B0A717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56" y="3127882"/>
            <a:ext cx="3776771" cy="2854125"/>
          </a:xfrm>
          <a:prstGeom prst="rect">
            <a:avLst/>
          </a:prstGeom>
        </p:spPr>
      </p:pic>
      <p:pic>
        <p:nvPicPr>
          <p:cNvPr id="10" name="Imagem 9" descr="Uma imagem contendo pessoa, no interior, mesa, mulher&#10;&#10;Descrição gerada automaticamente">
            <a:extLst>
              <a:ext uri="{FF2B5EF4-FFF2-40B4-BE49-F238E27FC236}">
                <a16:creationId xmlns:a16="http://schemas.microsoft.com/office/drawing/2014/main" id="{86626594-12B1-48A0-AF9D-8BB185AF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58" y="350154"/>
            <a:ext cx="3743469" cy="2492885"/>
          </a:xfrm>
          <a:prstGeom prst="rect">
            <a:avLst/>
          </a:prstGeom>
        </p:spPr>
      </p:pic>
      <p:pic>
        <p:nvPicPr>
          <p:cNvPr id="15" name="Imagem 14" descr="Uma imagem contendo pessoa, criança, ao ar livre, grama&#10;&#10;Descrição gerada automaticamente">
            <a:extLst>
              <a:ext uri="{FF2B5EF4-FFF2-40B4-BE49-F238E27FC236}">
                <a16:creationId xmlns:a16="http://schemas.microsoft.com/office/drawing/2014/main" id="{F682C44D-E0B4-43D2-A35D-A99B841DD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14" y="350154"/>
            <a:ext cx="5154516" cy="56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1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163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Batang</vt:lpstr>
      <vt:lpstr>Arial</vt:lpstr>
      <vt:lpstr>Arial Black</vt:lpstr>
      <vt:lpstr>Wingdings</vt:lpstr>
      <vt:lpstr>Tipo de Madeira</vt:lpstr>
      <vt:lpstr>(Des)Estruturação imaginária do espaço: oficinas de iniciação teatral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(Des)Estruturação do espaço: uma possível estratégia de sobrevivência em situações adversas</dc:title>
  <dc:creator>Olívia Camboim Romano</dc:creator>
  <cp:lastModifiedBy>OLIVIA</cp:lastModifiedBy>
  <cp:revision>19</cp:revision>
  <dcterms:created xsi:type="dcterms:W3CDTF">2019-06-05T03:01:44Z</dcterms:created>
  <dcterms:modified xsi:type="dcterms:W3CDTF">2019-10-15T19:49:56Z</dcterms:modified>
</cp:coreProperties>
</file>