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2f076cbf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2f076cbf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2f076cbf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2f076cbf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2f076cbf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2f076cbf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f076cbf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f076cbf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f076cbf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f076cbf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f076cbf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f076cbf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2f076cbf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2f076cbf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2f076cbf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2f076cbf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3963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Desenhando São </a:t>
            </a:r>
            <a:r>
              <a:rPr lang="pt-BR"/>
              <a:t>Cristovão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117850"/>
            <a:ext cx="5361300" cy="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Projeto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605800"/>
            <a:ext cx="7505700" cy="28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Ocorreu durante os sábados, nas praças e museus de São </a:t>
            </a:r>
            <a:r>
              <a:rPr lang="pt-BR" sz="1800"/>
              <a:t>Cristovão</a:t>
            </a:r>
            <a:r>
              <a:rPr lang="pt-BR" sz="1800"/>
              <a:t>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Consistia em aulas de desenho, </a:t>
            </a:r>
            <a:r>
              <a:rPr lang="pt-BR" sz="1800"/>
              <a:t>instruídas pelo pintor Luiz Mangueira, onde os alunos (qualquer pessoa da comunidade que se interessasse), desenhavam a parte histórica da cidade de diversas perspectivas, com a sua própria visão artística. </a:t>
            </a:r>
            <a:r>
              <a:rPr lang="pt-BR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Festival de Arte de São Cristovão (FASC)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Todos os desenhos dos alunos foram expostos no Museu de Arte Sacra, no dia 17/11/2018, durante o 35° FASC.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 população ficou encantada com a exposição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688600"/>
            <a:ext cx="7505700" cy="9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Alunos recebem certificado de aulas de desenho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25" y="1754238"/>
            <a:ext cx="3643651" cy="29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54238"/>
            <a:ext cx="4169149" cy="29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Desenho dos alunos</a:t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531800"/>
            <a:ext cx="7505700" cy="29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31800"/>
            <a:ext cx="3475301" cy="29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039526" y="1256350"/>
            <a:ext cx="2866850" cy="347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6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Desenho dos alunos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562125" y="1447400"/>
            <a:ext cx="80526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14838" y="990788"/>
            <a:ext cx="3011375" cy="3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178662" y="1004763"/>
            <a:ext cx="3007400" cy="386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819150" y="632400"/>
            <a:ext cx="75057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Desenho dos alunos 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819150" y="1728550"/>
            <a:ext cx="7505700" cy="29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676350"/>
            <a:ext cx="3474000" cy="30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876050" y="1237138"/>
            <a:ext cx="3009600" cy="388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Equipe do projeto 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Professor(a): Luiz Mangueira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Professor(a) encarregado(a): </a:t>
            </a:r>
            <a:r>
              <a:rPr lang="pt-BR" sz="1800"/>
              <a:t>Alaíde</a:t>
            </a:r>
            <a:r>
              <a:rPr lang="pt-BR" sz="1800"/>
              <a:t> </a:t>
            </a:r>
            <a:r>
              <a:rPr lang="pt-BR" sz="1800"/>
              <a:t>Hermínia</a:t>
            </a:r>
            <a:r>
              <a:rPr lang="pt-BR" sz="1800"/>
              <a:t> de Aguiar Oliveira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Monitores do projeto: Matheus Oliveira Esquivel e Sávio Santana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Monitor FASC: Lautaro Gemignani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Equipe do projeto no FASC</a:t>
            </a:r>
            <a:endParaRPr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25" y="1602075"/>
            <a:ext cx="6872349" cy="283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