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0" r:id="rId1"/>
  </p:sldMasterIdLst>
  <p:notesMasterIdLst>
    <p:notesMasterId r:id="rId12"/>
  </p:notesMasterIdLst>
  <p:sldIdLst>
    <p:sldId id="256" r:id="rId2"/>
    <p:sldId id="285" r:id="rId3"/>
    <p:sldId id="313" r:id="rId4"/>
    <p:sldId id="314" r:id="rId5"/>
    <p:sldId id="262" r:id="rId6"/>
    <p:sldId id="311" r:id="rId7"/>
    <p:sldId id="312" r:id="rId8"/>
    <p:sldId id="316" r:id="rId9"/>
    <p:sldId id="291" r:id="rId10"/>
    <p:sldId id="315" r:id="rId11"/>
  </p:sldIdLst>
  <p:sldSz cx="9144000" cy="6858000" type="screen4x3"/>
  <p:notesSz cx="6858000" cy="9144000"/>
  <p:embeddedFontLst>
    <p:embeddedFont>
      <p:font typeface="Shadows Into Light" panose="020B0604020202020204" charset="0"/>
      <p:regular r:id="rId13"/>
    </p:embeddedFont>
    <p:embeddedFont>
      <p:font typeface="Varela Round" panose="020B0604020202020204" charset="-79"/>
      <p:regular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B188C64-3215-4A42-9D2B-24888A41295E}">
  <a:tblStyle styleId="{2B188C64-3215-4A42-9D2B-24888A41295E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32" autoAdjust="0"/>
    <p:restoredTop sz="94660"/>
  </p:normalViewPr>
  <p:slideViewPr>
    <p:cSldViewPr snapToGrid="0">
      <p:cViewPr varScale="1">
        <p:scale>
          <a:sx n="62" d="100"/>
          <a:sy n="62" d="100"/>
        </p:scale>
        <p:origin x="1300" y="-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/>
              <a:t>Gráfico 1 - Motivação para procurar o reforço escolar  </a:t>
            </a:r>
          </a:p>
        </c:rich>
      </c:tx>
      <c:layout>
        <c:manualLayout>
          <c:xMode val="edge"/>
          <c:yMode val="edge"/>
          <c:x val="0.14629299801000958"/>
          <c:y val="0"/>
        </c:manualLayout>
      </c:layout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'Motivação para procurar o refor'!$A$4:$A$6</c:f>
              <c:strCache>
                <c:ptCount val="3"/>
                <c:pt idx="0">
                  <c:v>APRENDE BASTANTE E TIRAR DÚVIDAS</c:v>
                </c:pt>
                <c:pt idx="1">
                  <c:v>APRENDER OS ASSUNTOS </c:v>
                </c:pt>
                <c:pt idx="2">
                  <c:v>MELHORAR NA MATÉRIA QUE TENHO DIFICULDADE </c:v>
                </c:pt>
              </c:strCache>
            </c:strRef>
          </c:cat>
          <c:val>
            <c:numRef>
              <c:f>'Motivação para procurar o refor'!$B$4:$B$6</c:f>
              <c:numCache>
                <c:formatCode>0%</c:formatCode>
                <c:ptCount val="3"/>
                <c:pt idx="0">
                  <c:v>0.72000000000000031</c:v>
                </c:pt>
                <c:pt idx="1">
                  <c:v>0.14000000000000001</c:v>
                </c:pt>
                <c:pt idx="2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0D-4F91-950E-6D816C5E44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0279040"/>
        <c:axId val="120281344"/>
      </c:barChart>
      <c:catAx>
        <c:axId val="12027904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120281344"/>
        <c:crosses val="autoZero"/>
        <c:auto val="1"/>
        <c:lblAlgn val="ctr"/>
        <c:lblOffset val="100"/>
        <c:noMultiLvlLbl val="0"/>
      </c:catAx>
      <c:valAx>
        <c:axId val="120281344"/>
        <c:scaling>
          <c:orientation val="minMax"/>
        </c:scaling>
        <c:delete val="0"/>
        <c:axPos val="b"/>
        <c:majorGridlines/>
        <c:numFmt formatCode="0%" sourceLinked="1"/>
        <c:majorTickMark val="none"/>
        <c:minorTickMark val="none"/>
        <c:tickLblPos val="nextTo"/>
        <c:crossAx val="12027904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solidFill>
      <a:schemeClr val="bg1">
        <a:lumMod val="85000"/>
      </a:schemeClr>
    </a:solidFill>
  </c:spPr>
  <c:txPr>
    <a:bodyPr/>
    <a:lstStyle/>
    <a:p>
      <a:pPr>
        <a:defRPr sz="1100">
          <a:solidFill>
            <a:schemeClr val="tx1"/>
          </a:solidFill>
          <a:latin typeface="Arial" pitchFamily="34" charset="0"/>
          <a:cs typeface="Arial" pitchFamily="34" charset="0"/>
        </a:defRPr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23"/>
    </mc:Choice>
    <mc:Fallback>
      <c:style val="23"/>
    </mc:Fallback>
  </mc:AlternateContent>
  <c:chart>
    <c:title>
      <c:tx>
        <c:rich>
          <a:bodyPr/>
          <a:lstStyle/>
          <a:p>
            <a: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Gráfico 2 - Solução das dúvidas com o reforço 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9AA-4202-8ADD-F521147FB4C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'Indicam o Reforço PQ'!$A$5:$A$6</c:f>
              <c:strCache>
                <c:ptCount val="2"/>
                <c:pt idx="0">
                  <c:v>Sim </c:v>
                </c:pt>
                <c:pt idx="1">
                  <c:v>Não </c:v>
                </c:pt>
              </c:strCache>
            </c:strRef>
          </c:cat>
          <c:val>
            <c:numRef>
              <c:f>'Indicam o Reforço PQ'!$B$5:$B$6</c:f>
              <c:numCache>
                <c:formatCode>0%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AA-4202-8ADD-F521147FB4C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spPr>
    <a:solidFill>
      <a:schemeClr val="bg1">
        <a:lumMod val="85000"/>
      </a:schemeClr>
    </a:solidFill>
  </c:spPr>
  <c:txPr>
    <a:bodyPr/>
    <a:lstStyle/>
    <a:p>
      <a:pPr>
        <a:defRPr sz="1100">
          <a:latin typeface="Arial" pitchFamily="34" charset="0"/>
          <a:cs typeface="Arial" pitchFamily="34" charset="0"/>
        </a:defRPr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23"/>
    </mc:Choice>
    <mc:Fallback>
      <c:style val="23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 sz="2000"/>
              <a:t>Gráfico 3 - Indicação aos colegas da escola do reforço 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'Indicam o Reforço PQ'!$A$5:$A$6</c:f>
              <c:strCache>
                <c:ptCount val="2"/>
                <c:pt idx="0">
                  <c:v>Sim </c:v>
                </c:pt>
                <c:pt idx="1">
                  <c:v>Não </c:v>
                </c:pt>
              </c:strCache>
            </c:strRef>
          </c:cat>
          <c:val>
            <c:numRef>
              <c:f>'Indicam o Reforço PQ'!$B$5:$B$6</c:f>
              <c:numCache>
                <c:formatCode>0%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D6-49A5-88BA-BCAD2F1E8D3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t"/>
      <c:layout>
        <c:manualLayout>
          <c:xMode val="edge"/>
          <c:yMode val="edge"/>
          <c:x val="0.75585430497658435"/>
          <c:y val="0.57870370370370372"/>
          <c:w val="0.14764246934886571"/>
          <c:h val="8.4106517935258127E-2"/>
        </c:manualLayout>
      </c:layout>
      <c:overlay val="0"/>
    </c:legend>
    <c:plotVisOnly val="1"/>
    <c:dispBlanksAs val="gap"/>
    <c:showDLblsOverMax val="0"/>
  </c:chart>
  <c:spPr>
    <a:solidFill>
      <a:schemeClr val="bg1">
        <a:lumMod val="85000"/>
      </a:schemeClr>
    </a:solidFill>
  </c:spPr>
  <c:txPr>
    <a:bodyPr/>
    <a:lstStyle/>
    <a:p>
      <a:pPr>
        <a:defRPr sz="1100">
          <a:latin typeface="Arial" pitchFamily="34" charset="0"/>
          <a:cs typeface="Arial" pitchFamily="34" charset="0"/>
        </a:defRPr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 sz="2000"/>
              <a:t>Gráfico 4 - Por que indicam aos colegas o reforço</a:t>
            </a:r>
          </a:p>
          <a:p>
            <a:pPr>
              <a:defRPr/>
            </a:pPr>
            <a:endParaRPr lang="pt-BR"/>
          </a:p>
        </c:rich>
      </c:tx>
      <c:layout>
        <c:manualLayout>
          <c:xMode val="edge"/>
          <c:yMode val="edge"/>
          <c:x val="0.14539398607782747"/>
          <c:y val="1.3888888888888907E-2"/>
        </c:manualLayout>
      </c:layout>
      <c:overlay val="0"/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'Indicam o Reforço PQ'!$A$30:$A$32</c:f>
              <c:strCache>
                <c:ptCount val="3"/>
                <c:pt idx="0">
                  <c:v>Aprender no reforço é legal</c:v>
                </c:pt>
                <c:pt idx="1">
                  <c:v>Ajuda Bastante</c:v>
                </c:pt>
                <c:pt idx="2">
                  <c:v>Tiro Dúvidas </c:v>
                </c:pt>
              </c:strCache>
            </c:strRef>
          </c:cat>
          <c:val>
            <c:numRef>
              <c:f>'Indicam o Reforço PQ'!$B$30:$B$32</c:f>
              <c:numCache>
                <c:formatCode>0%</c:formatCode>
                <c:ptCount val="3"/>
                <c:pt idx="0">
                  <c:v>0.58000000000000007</c:v>
                </c:pt>
                <c:pt idx="1">
                  <c:v>0.29000000000000015</c:v>
                </c:pt>
                <c:pt idx="2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58-4A0E-8EF0-2D466E40FC1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21752576"/>
        <c:axId val="121758464"/>
      </c:barChart>
      <c:catAx>
        <c:axId val="1217525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21758464"/>
        <c:crosses val="autoZero"/>
        <c:auto val="1"/>
        <c:lblAlgn val="ctr"/>
        <c:lblOffset val="100"/>
        <c:noMultiLvlLbl val="0"/>
      </c:catAx>
      <c:valAx>
        <c:axId val="12175846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21752576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spPr>
    <a:solidFill>
      <a:schemeClr val="bg1">
        <a:lumMod val="85000"/>
      </a:schemeClr>
    </a:solidFill>
  </c:spPr>
  <c:txPr>
    <a:bodyPr/>
    <a:lstStyle/>
    <a:p>
      <a:pPr>
        <a:defRPr sz="1050">
          <a:latin typeface="Arial" pitchFamily="34" charset="0"/>
          <a:cs typeface="Arial" pitchFamily="34" charset="0"/>
        </a:defRPr>
      </a:pPr>
      <a:endParaRPr lang="pt-B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 sz="1800"/>
              <a:t>Gráfico 5 - Máterias que os alunos</a:t>
            </a:r>
            <a:r>
              <a:rPr lang="pt-BR" sz="1800" baseline="0"/>
              <a:t> </a:t>
            </a:r>
            <a:r>
              <a:rPr lang="pt-BR" sz="1800"/>
              <a:t> querem  reforço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'Matéria que eles querem reforço'!$A$11:$A$14</c:f>
              <c:strCache>
                <c:ptCount val="4"/>
                <c:pt idx="0">
                  <c:v>Biologia e Historia</c:v>
                </c:pt>
                <c:pt idx="1">
                  <c:v>Historia, Portugues e Matematica</c:v>
                </c:pt>
                <c:pt idx="2">
                  <c:v>Matematica</c:v>
                </c:pt>
                <c:pt idx="3">
                  <c:v>Geografia </c:v>
                </c:pt>
              </c:strCache>
            </c:strRef>
          </c:cat>
          <c:val>
            <c:numRef>
              <c:f>'Matéria que eles querem reforço'!$B$11:$B$14</c:f>
              <c:numCache>
                <c:formatCode>0%</c:formatCode>
                <c:ptCount val="4"/>
                <c:pt idx="0">
                  <c:v>0.18000000000000008</c:v>
                </c:pt>
                <c:pt idx="1">
                  <c:v>0.26</c:v>
                </c:pt>
                <c:pt idx="2">
                  <c:v>0.42000000000000015</c:v>
                </c:pt>
                <c:pt idx="3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4D-4139-B0E7-3095513E70C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spPr>
    <a:solidFill>
      <a:schemeClr val="bg1">
        <a:lumMod val="85000"/>
      </a:schemeClr>
    </a:solidFill>
  </c:spPr>
  <c:txPr>
    <a:bodyPr/>
    <a:lstStyle/>
    <a:p>
      <a:pPr>
        <a:defRPr sz="1050">
          <a:latin typeface="Arial" pitchFamily="34" charset="0"/>
          <a:cs typeface="Arial" pitchFamily="34" charset="0"/>
        </a:defRPr>
      </a:pPr>
      <a:endParaRPr lang="pt-B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 sz="1800"/>
              <a:t>Gráfico 6: Turno mais procurado para o reforço 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1200070310845847"/>
          <c:y val="0.27500000000000002"/>
          <c:w val="0.86567560333497273"/>
          <c:h val="0.66481481481481586"/>
        </c:manualLayout>
      </c:layout>
      <c:barChart>
        <c:barDir val="bar"/>
        <c:grouping val="stack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Turno!$A$12:$A$13</c:f>
              <c:strCache>
                <c:ptCount val="2"/>
                <c:pt idx="0">
                  <c:v>Manhã </c:v>
                </c:pt>
                <c:pt idx="1">
                  <c:v>Tarde </c:v>
                </c:pt>
              </c:strCache>
            </c:strRef>
          </c:cat>
          <c:val>
            <c:numRef>
              <c:f>Turno!$B$12:$B$13</c:f>
              <c:numCache>
                <c:formatCode>0%</c:formatCode>
                <c:ptCount val="2"/>
                <c:pt idx="0">
                  <c:v>0.4</c:v>
                </c:pt>
                <c:pt idx="1">
                  <c:v>0.60000000000000031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AC-443D-A182-AEFC94DAFEC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21827328"/>
        <c:axId val="121828864"/>
      </c:barChart>
      <c:catAx>
        <c:axId val="12182732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121828864"/>
        <c:crosses val="autoZero"/>
        <c:auto val="1"/>
        <c:lblAlgn val="ctr"/>
        <c:lblOffset val="100"/>
        <c:noMultiLvlLbl val="0"/>
      </c:catAx>
      <c:valAx>
        <c:axId val="121828864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21827328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>
        <a:lumMod val="85000"/>
      </a:schemeClr>
    </a:solidFill>
  </c:spPr>
  <c:txPr>
    <a:bodyPr/>
    <a:lstStyle/>
    <a:p>
      <a:pPr>
        <a:defRPr sz="1050">
          <a:latin typeface="Arial" pitchFamily="34" charset="0"/>
          <a:cs typeface="Arial" pitchFamily="34" charset="0"/>
        </a:defRPr>
      </a:pPr>
      <a:endParaRPr lang="pt-BR"/>
    </a:p>
  </c:txPr>
  <c:externalData r:id="rId1">
    <c:autoUpdate val="0"/>
  </c:externalData>
</c:chartSpace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6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8DB794-B87C-4DC6-9A04-7F83A4A5A24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37D85ED8-A1C1-4629-862D-682196F404CD}">
      <dgm:prSet phldrT="[Texto]" custT="1"/>
      <dgm:spPr/>
      <dgm:t>
        <a:bodyPr/>
        <a:lstStyle/>
        <a:p>
          <a:endParaRPr lang="pt-BR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r>
            <a:rPr lang="pt-BR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Projeto</a:t>
          </a:r>
          <a:r>
            <a:rPr lang="pt-BR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</dgm:t>
    </dgm:pt>
    <dgm:pt modelId="{D1535CB7-FE9D-418A-BBA5-58BD4729F198}" type="parTrans" cxnId="{CD053C05-2431-4265-BE0E-A959A61C5555}">
      <dgm:prSet/>
      <dgm:spPr/>
      <dgm:t>
        <a:bodyPr/>
        <a:lstStyle/>
        <a:p>
          <a:endParaRPr lang="pt-BR"/>
        </a:p>
      </dgm:t>
    </dgm:pt>
    <dgm:pt modelId="{0F27C716-6BCF-4F1C-B44C-6BD30DB3982C}" type="sibTrans" cxnId="{CD053C05-2431-4265-BE0E-A959A61C5555}">
      <dgm:prSet/>
      <dgm:spPr/>
      <dgm:t>
        <a:bodyPr/>
        <a:lstStyle/>
        <a:p>
          <a:endParaRPr lang="pt-BR"/>
        </a:p>
      </dgm:t>
    </dgm:pt>
    <dgm:pt modelId="{3FD19B9C-91DD-4D52-B2C2-942227022D8B}">
      <dgm:prSet phldrT="[Texto]" custT="1"/>
      <dgm:spPr>
        <a:ln>
          <a:solidFill>
            <a:schemeClr val="bg1"/>
          </a:solidFill>
        </a:ln>
      </dgm:spPr>
      <dgm:t>
        <a:bodyPr/>
        <a:lstStyle/>
        <a:p>
          <a:r>
            <a:rPr lang="pt-BR" sz="2000" dirty="0"/>
            <a:t>Reforço Escolar; </a:t>
          </a:r>
        </a:p>
      </dgm:t>
    </dgm:pt>
    <dgm:pt modelId="{C4036CDA-FEE7-4341-ADF3-C0D9F88E06F4}" type="parTrans" cxnId="{CB1443F9-0A52-40A9-8219-E092D6F2450B}">
      <dgm:prSet/>
      <dgm:spPr/>
      <dgm:t>
        <a:bodyPr/>
        <a:lstStyle/>
        <a:p>
          <a:endParaRPr lang="pt-BR"/>
        </a:p>
      </dgm:t>
    </dgm:pt>
    <dgm:pt modelId="{1C377CF2-A556-47BA-B407-2A5AB812C65D}" type="sibTrans" cxnId="{CB1443F9-0A52-40A9-8219-E092D6F2450B}">
      <dgm:prSet/>
      <dgm:spPr/>
      <dgm:t>
        <a:bodyPr/>
        <a:lstStyle/>
        <a:p>
          <a:endParaRPr lang="pt-BR"/>
        </a:p>
      </dgm:t>
    </dgm:pt>
    <dgm:pt modelId="{29D3BE85-EA31-46A3-9215-E2077769FCC8}">
      <dgm:prSet phldrT="[Texto]" custT="1"/>
      <dgm:spPr>
        <a:ln>
          <a:solidFill>
            <a:schemeClr val="bg1"/>
          </a:solidFill>
        </a:ln>
      </dgm:spPr>
      <dgm:t>
        <a:bodyPr/>
        <a:lstStyle/>
        <a:p>
          <a:r>
            <a:rPr lang="pt-BR" sz="2000" dirty="0"/>
            <a:t>Colégio Estadual Armindo Guaraná; </a:t>
          </a:r>
        </a:p>
      </dgm:t>
    </dgm:pt>
    <dgm:pt modelId="{F3B039E5-BD12-458D-9415-53930DC750C5}" type="parTrans" cxnId="{80CFBDAF-5873-458C-A6E1-0D95EF9CAAD8}">
      <dgm:prSet/>
      <dgm:spPr/>
      <dgm:t>
        <a:bodyPr/>
        <a:lstStyle/>
        <a:p>
          <a:endParaRPr lang="pt-BR"/>
        </a:p>
      </dgm:t>
    </dgm:pt>
    <dgm:pt modelId="{A1B90708-FB2E-4848-8829-F4E6E4F41986}" type="sibTrans" cxnId="{80CFBDAF-5873-458C-A6E1-0D95EF9CAAD8}">
      <dgm:prSet/>
      <dgm:spPr/>
      <dgm:t>
        <a:bodyPr/>
        <a:lstStyle/>
        <a:p>
          <a:endParaRPr lang="pt-BR"/>
        </a:p>
      </dgm:t>
    </dgm:pt>
    <dgm:pt modelId="{ADDA4C22-47FB-4099-ACA2-A63BF4B7BB00}">
      <dgm:prSet phldrT="[Texto]" custT="1"/>
      <dgm:spPr/>
      <dgm:t>
        <a:bodyPr/>
        <a:lstStyle/>
        <a:p>
          <a:endParaRPr lang="pt-BR" sz="2200" b="1" dirty="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r>
            <a:rPr lang="pt-BR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Objetivo</a:t>
          </a:r>
          <a:r>
            <a:rPr lang="pt-BR" sz="2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</dgm:t>
    </dgm:pt>
    <dgm:pt modelId="{96F2B0E5-375E-4EA4-8CD9-8B20026AAF7D}" type="parTrans" cxnId="{79309859-96A5-4E8F-909F-0BBAC1E2F4EB}">
      <dgm:prSet/>
      <dgm:spPr/>
      <dgm:t>
        <a:bodyPr/>
        <a:lstStyle/>
        <a:p>
          <a:endParaRPr lang="pt-BR"/>
        </a:p>
      </dgm:t>
    </dgm:pt>
    <dgm:pt modelId="{4A15BFF2-7873-4F89-837D-BC2E158BB78A}" type="sibTrans" cxnId="{79309859-96A5-4E8F-909F-0BBAC1E2F4EB}">
      <dgm:prSet/>
      <dgm:spPr/>
      <dgm:t>
        <a:bodyPr/>
        <a:lstStyle/>
        <a:p>
          <a:endParaRPr lang="pt-BR"/>
        </a:p>
      </dgm:t>
    </dgm:pt>
    <dgm:pt modelId="{F90782FA-3B20-4623-B3E3-9B083010CF56}">
      <dgm:prSet phldrT="[Texto]" custT="1"/>
      <dgm:spPr>
        <a:ln>
          <a:solidFill>
            <a:schemeClr val="bg1"/>
          </a:solidFill>
        </a:ln>
      </dgm:spPr>
      <dgm:t>
        <a:bodyPr/>
        <a:lstStyle/>
        <a:p>
          <a:r>
            <a:rPr lang="pt-BR" sz="2000" dirty="0"/>
            <a:t>Auxilio no Processo de Ensino Aprendizagem;</a:t>
          </a:r>
        </a:p>
      </dgm:t>
    </dgm:pt>
    <dgm:pt modelId="{F4112AD5-FE06-454C-95DB-406AAA928CD7}" type="parTrans" cxnId="{69B3BE57-26EF-4183-BE5B-E5833F3338C1}">
      <dgm:prSet/>
      <dgm:spPr/>
      <dgm:t>
        <a:bodyPr/>
        <a:lstStyle/>
        <a:p>
          <a:endParaRPr lang="pt-BR"/>
        </a:p>
      </dgm:t>
    </dgm:pt>
    <dgm:pt modelId="{E81E5E5B-36B2-4580-9B2F-9D1A44261F01}" type="sibTrans" cxnId="{69B3BE57-26EF-4183-BE5B-E5833F3338C1}">
      <dgm:prSet/>
      <dgm:spPr/>
      <dgm:t>
        <a:bodyPr/>
        <a:lstStyle/>
        <a:p>
          <a:endParaRPr lang="pt-BR"/>
        </a:p>
      </dgm:t>
    </dgm:pt>
    <dgm:pt modelId="{CE7EF45D-7CDC-47CE-BD98-5B40766D065A}">
      <dgm:prSet phldrT="[Texto]" custT="1"/>
      <dgm:spPr/>
      <dgm:t>
        <a:bodyPr/>
        <a:lstStyle/>
        <a:p>
          <a:endParaRPr lang="pt-BR" sz="1000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r>
            <a:rPr lang="pt-BR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Onde?</a:t>
          </a:r>
          <a:r>
            <a:rPr lang="pt-BR" sz="2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</dgm:t>
    </dgm:pt>
    <dgm:pt modelId="{327E6B3C-2213-4356-94CD-AD6938A7F639}" type="sibTrans" cxnId="{9142EDCA-F8EA-478F-BEA5-A23E0878C05E}">
      <dgm:prSet/>
      <dgm:spPr/>
      <dgm:t>
        <a:bodyPr/>
        <a:lstStyle/>
        <a:p>
          <a:endParaRPr lang="pt-BR"/>
        </a:p>
      </dgm:t>
    </dgm:pt>
    <dgm:pt modelId="{C902C08F-CD38-4D41-B3C4-50C721377D57}" type="parTrans" cxnId="{9142EDCA-F8EA-478F-BEA5-A23E0878C05E}">
      <dgm:prSet/>
      <dgm:spPr/>
      <dgm:t>
        <a:bodyPr/>
        <a:lstStyle/>
        <a:p>
          <a:endParaRPr lang="pt-BR"/>
        </a:p>
      </dgm:t>
    </dgm:pt>
    <dgm:pt modelId="{E6735B11-1C22-449E-BF26-3C16AB546559}">
      <dgm:prSet phldrT="[Texto]" custT="1"/>
      <dgm:spPr/>
      <dgm:t>
        <a:bodyPr/>
        <a:lstStyle/>
        <a:p>
          <a:endParaRPr lang="pt-BR" sz="10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r>
            <a:rPr lang="pt-BR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Monitores</a:t>
          </a:r>
        </a:p>
      </dgm:t>
    </dgm:pt>
    <dgm:pt modelId="{05DD5193-E661-4660-B23B-F9D517E70D73}" type="parTrans" cxnId="{3884A179-ADC3-4A15-BEBE-E059E7CDB98A}">
      <dgm:prSet/>
      <dgm:spPr/>
      <dgm:t>
        <a:bodyPr/>
        <a:lstStyle/>
        <a:p>
          <a:endParaRPr lang="pt-BR"/>
        </a:p>
      </dgm:t>
    </dgm:pt>
    <dgm:pt modelId="{BAA213C1-24BF-474B-B8FF-797106AFDBA0}" type="sibTrans" cxnId="{3884A179-ADC3-4A15-BEBE-E059E7CDB98A}">
      <dgm:prSet/>
      <dgm:spPr/>
      <dgm:t>
        <a:bodyPr/>
        <a:lstStyle/>
        <a:p>
          <a:endParaRPr lang="pt-BR"/>
        </a:p>
      </dgm:t>
    </dgm:pt>
    <dgm:pt modelId="{84EA8966-2C9D-4379-9AAE-5A88C251D86F}">
      <dgm:prSet custT="1"/>
      <dgm:spPr>
        <a:ln>
          <a:solidFill>
            <a:schemeClr val="bg1"/>
          </a:solidFill>
        </a:ln>
      </dgm:spPr>
      <dgm:t>
        <a:bodyPr/>
        <a:lstStyle/>
        <a:p>
          <a:pPr algn="just"/>
          <a:r>
            <a:rPr lang="pt-BR" sz="2000" dirty="0"/>
            <a:t>Vivência dos docentes em formação ao cotidiano escolar;</a:t>
          </a:r>
        </a:p>
      </dgm:t>
    </dgm:pt>
    <dgm:pt modelId="{E860AD60-DBBA-4ABD-B372-B1F65707072F}" type="parTrans" cxnId="{7A92EBBA-D4B0-47AE-A858-EDD13A09667A}">
      <dgm:prSet/>
      <dgm:spPr/>
      <dgm:t>
        <a:bodyPr/>
        <a:lstStyle/>
        <a:p>
          <a:endParaRPr lang="pt-BR"/>
        </a:p>
      </dgm:t>
    </dgm:pt>
    <dgm:pt modelId="{A61960CE-01B1-4417-A5DE-82C3B6454F86}" type="sibTrans" cxnId="{7A92EBBA-D4B0-47AE-A858-EDD13A09667A}">
      <dgm:prSet/>
      <dgm:spPr/>
      <dgm:t>
        <a:bodyPr/>
        <a:lstStyle/>
        <a:p>
          <a:endParaRPr lang="pt-BR"/>
        </a:p>
      </dgm:t>
    </dgm:pt>
    <dgm:pt modelId="{6928F25A-2160-42AC-9A50-2434F6180473}" type="pres">
      <dgm:prSet presAssocID="{EA8DB794-B87C-4DC6-9A04-7F83A4A5A246}" presName="linearFlow" presStyleCnt="0">
        <dgm:presLayoutVars>
          <dgm:dir/>
          <dgm:animLvl val="lvl"/>
          <dgm:resizeHandles val="exact"/>
        </dgm:presLayoutVars>
      </dgm:prSet>
      <dgm:spPr/>
    </dgm:pt>
    <dgm:pt modelId="{4A7F4C99-BE03-436A-A0A1-340F85A2BDD0}" type="pres">
      <dgm:prSet presAssocID="{37D85ED8-A1C1-4629-862D-682196F404CD}" presName="composite" presStyleCnt="0"/>
      <dgm:spPr/>
    </dgm:pt>
    <dgm:pt modelId="{ED1093C2-DFAF-4DF2-A26E-44EBF0CC2CE5}" type="pres">
      <dgm:prSet presAssocID="{37D85ED8-A1C1-4629-862D-682196F404CD}" presName="parentText" presStyleLbl="alignNode1" presStyleIdx="0" presStyleCnt="4" custScaleX="258305" custLinFactNeighborX="-15924" custLinFactNeighborY="-40747">
        <dgm:presLayoutVars>
          <dgm:chMax val="1"/>
          <dgm:bulletEnabled val="1"/>
        </dgm:presLayoutVars>
      </dgm:prSet>
      <dgm:spPr/>
    </dgm:pt>
    <dgm:pt modelId="{A5DB9B09-E9B1-4616-907E-68BD7AB840AA}" type="pres">
      <dgm:prSet presAssocID="{37D85ED8-A1C1-4629-862D-682196F404CD}" presName="descendantText" presStyleLbl="alignAcc1" presStyleIdx="0" presStyleCnt="4" custScaleX="66416" custLinFactNeighborX="2560" custLinFactNeighborY="8983">
        <dgm:presLayoutVars>
          <dgm:bulletEnabled val="1"/>
        </dgm:presLayoutVars>
      </dgm:prSet>
      <dgm:spPr/>
    </dgm:pt>
    <dgm:pt modelId="{EC6C3A56-23C1-4486-96FF-5384E212AA16}" type="pres">
      <dgm:prSet presAssocID="{0F27C716-6BCF-4F1C-B44C-6BD30DB3982C}" presName="sp" presStyleCnt="0"/>
      <dgm:spPr/>
    </dgm:pt>
    <dgm:pt modelId="{46E13823-B936-4312-B75A-427CEBA6F2D9}" type="pres">
      <dgm:prSet presAssocID="{CE7EF45D-7CDC-47CE-BD98-5B40766D065A}" presName="composite" presStyleCnt="0"/>
      <dgm:spPr/>
    </dgm:pt>
    <dgm:pt modelId="{B7FCA0B0-E734-468C-8CF8-70B43B5821C9}" type="pres">
      <dgm:prSet presAssocID="{CE7EF45D-7CDC-47CE-BD98-5B40766D065A}" presName="parentText" presStyleLbl="alignNode1" presStyleIdx="1" presStyleCnt="4" custScaleX="198308" custLinFactNeighborX="6309" custLinFactNeighborY="-13443">
        <dgm:presLayoutVars>
          <dgm:chMax val="1"/>
          <dgm:bulletEnabled val="1"/>
        </dgm:presLayoutVars>
      </dgm:prSet>
      <dgm:spPr/>
    </dgm:pt>
    <dgm:pt modelId="{1F09ED19-FA78-4DD0-8993-69ADF153F565}" type="pres">
      <dgm:prSet presAssocID="{CE7EF45D-7CDC-47CE-BD98-5B40766D065A}" presName="descendantText" presStyleLbl="alignAcc1" presStyleIdx="1" presStyleCnt="4" custScaleX="80628" custLinFactNeighborX="732" custLinFactNeighborY="5354">
        <dgm:presLayoutVars>
          <dgm:bulletEnabled val="1"/>
        </dgm:presLayoutVars>
      </dgm:prSet>
      <dgm:spPr/>
    </dgm:pt>
    <dgm:pt modelId="{CCFA416A-9F02-42D9-A836-4271030CA9FC}" type="pres">
      <dgm:prSet presAssocID="{327E6B3C-2213-4356-94CD-AD6938A7F639}" presName="sp" presStyleCnt="0"/>
      <dgm:spPr/>
    </dgm:pt>
    <dgm:pt modelId="{195C46BD-1DE2-40F9-900E-D8C714B81993}" type="pres">
      <dgm:prSet presAssocID="{ADDA4C22-47FB-4099-ACA2-A63BF4B7BB00}" presName="composite" presStyleCnt="0"/>
      <dgm:spPr/>
    </dgm:pt>
    <dgm:pt modelId="{299B63BA-1AD7-4FA3-9592-347EA2EFD9EE}" type="pres">
      <dgm:prSet presAssocID="{ADDA4C22-47FB-4099-ACA2-A63BF4B7BB00}" presName="parentText" presStyleLbl="alignNode1" presStyleIdx="2" presStyleCnt="4" custScaleX="229499" custLinFactNeighborX="7125" custLinFactNeighborY="-19068">
        <dgm:presLayoutVars>
          <dgm:chMax val="1"/>
          <dgm:bulletEnabled val="1"/>
        </dgm:presLayoutVars>
      </dgm:prSet>
      <dgm:spPr/>
    </dgm:pt>
    <dgm:pt modelId="{3FC549BF-0727-4DEB-990E-52BD758A56F5}" type="pres">
      <dgm:prSet presAssocID="{ADDA4C22-47FB-4099-ACA2-A63BF4B7BB00}" presName="descendantText" presStyleLbl="alignAcc1" presStyleIdx="2" presStyleCnt="4" custScaleX="68181" custLinFactNeighborX="476" custLinFactNeighborY="-7061">
        <dgm:presLayoutVars>
          <dgm:bulletEnabled val="1"/>
        </dgm:presLayoutVars>
      </dgm:prSet>
      <dgm:spPr/>
    </dgm:pt>
    <dgm:pt modelId="{879030F3-98C7-45E5-B52E-5A6D154A9E75}" type="pres">
      <dgm:prSet presAssocID="{4A15BFF2-7873-4F89-837D-BC2E158BB78A}" presName="sp" presStyleCnt="0"/>
      <dgm:spPr/>
    </dgm:pt>
    <dgm:pt modelId="{B5B5A1F7-1F25-42EE-953A-CB65E0F9A8B5}" type="pres">
      <dgm:prSet presAssocID="{E6735B11-1C22-449E-BF26-3C16AB546559}" presName="composite" presStyleCnt="0"/>
      <dgm:spPr/>
    </dgm:pt>
    <dgm:pt modelId="{F50C624E-B2F4-4633-86D1-A6008ECE22A6}" type="pres">
      <dgm:prSet presAssocID="{E6735B11-1C22-449E-BF26-3C16AB546559}" presName="parentText" presStyleLbl="alignNode1" presStyleIdx="3" presStyleCnt="4" custScaleX="196182" custLinFactNeighborX="24306" custLinFactNeighborY="-25814">
        <dgm:presLayoutVars>
          <dgm:chMax val="1"/>
          <dgm:bulletEnabled val="1"/>
        </dgm:presLayoutVars>
      </dgm:prSet>
      <dgm:spPr/>
    </dgm:pt>
    <dgm:pt modelId="{B8326501-71D9-4041-BE0D-51EC7C9C29A2}" type="pres">
      <dgm:prSet presAssocID="{E6735B11-1C22-449E-BF26-3C16AB546559}" presName="descendantText" presStyleLbl="alignAcc1" presStyleIdx="3" presStyleCnt="4" custScaleX="82081" custLinFactNeighborX="3996" custLinFactNeighborY="-24185">
        <dgm:presLayoutVars>
          <dgm:bulletEnabled val="1"/>
        </dgm:presLayoutVars>
      </dgm:prSet>
      <dgm:spPr/>
    </dgm:pt>
  </dgm:ptLst>
  <dgm:cxnLst>
    <dgm:cxn modelId="{CD053C05-2431-4265-BE0E-A959A61C5555}" srcId="{EA8DB794-B87C-4DC6-9A04-7F83A4A5A246}" destId="{37D85ED8-A1C1-4629-862D-682196F404CD}" srcOrd="0" destOrd="0" parTransId="{D1535CB7-FE9D-418A-BBA5-58BD4729F198}" sibTransId="{0F27C716-6BCF-4F1C-B44C-6BD30DB3982C}"/>
    <dgm:cxn modelId="{61E51675-E580-4858-A8F8-7D82239944A8}" type="presOf" srcId="{37D85ED8-A1C1-4629-862D-682196F404CD}" destId="{ED1093C2-DFAF-4DF2-A26E-44EBF0CC2CE5}" srcOrd="0" destOrd="0" presId="urn:microsoft.com/office/officeart/2005/8/layout/chevron2"/>
    <dgm:cxn modelId="{69B3BE57-26EF-4183-BE5B-E5833F3338C1}" srcId="{ADDA4C22-47FB-4099-ACA2-A63BF4B7BB00}" destId="{F90782FA-3B20-4623-B3E3-9B083010CF56}" srcOrd="0" destOrd="0" parTransId="{F4112AD5-FE06-454C-95DB-406AAA928CD7}" sibTransId="{E81E5E5B-36B2-4580-9B2F-9D1A44261F01}"/>
    <dgm:cxn modelId="{2DC39958-D3BD-4203-8F98-62CECE732B74}" type="presOf" srcId="{3FD19B9C-91DD-4D52-B2C2-942227022D8B}" destId="{A5DB9B09-E9B1-4616-907E-68BD7AB840AA}" srcOrd="0" destOrd="0" presId="urn:microsoft.com/office/officeart/2005/8/layout/chevron2"/>
    <dgm:cxn modelId="{79309859-96A5-4E8F-909F-0BBAC1E2F4EB}" srcId="{EA8DB794-B87C-4DC6-9A04-7F83A4A5A246}" destId="{ADDA4C22-47FB-4099-ACA2-A63BF4B7BB00}" srcOrd="2" destOrd="0" parTransId="{96F2B0E5-375E-4EA4-8CD9-8B20026AAF7D}" sibTransId="{4A15BFF2-7873-4F89-837D-BC2E158BB78A}"/>
    <dgm:cxn modelId="{3884A179-ADC3-4A15-BEBE-E059E7CDB98A}" srcId="{EA8DB794-B87C-4DC6-9A04-7F83A4A5A246}" destId="{E6735B11-1C22-449E-BF26-3C16AB546559}" srcOrd="3" destOrd="0" parTransId="{05DD5193-E661-4660-B23B-F9D517E70D73}" sibTransId="{BAA213C1-24BF-474B-B8FF-797106AFDBA0}"/>
    <dgm:cxn modelId="{6F9A2286-BA4B-445A-9D40-B1A200BE6633}" type="presOf" srcId="{84EA8966-2C9D-4379-9AAE-5A88C251D86F}" destId="{B8326501-71D9-4041-BE0D-51EC7C9C29A2}" srcOrd="0" destOrd="0" presId="urn:microsoft.com/office/officeart/2005/8/layout/chevron2"/>
    <dgm:cxn modelId="{3D298E8F-3432-4BB1-B0AC-43E10B42745B}" type="presOf" srcId="{F90782FA-3B20-4623-B3E3-9B083010CF56}" destId="{3FC549BF-0727-4DEB-990E-52BD758A56F5}" srcOrd="0" destOrd="0" presId="urn:microsoft.com/office/officeart/2005/8/layout/chevron2"/>
    <dgm:cxn modelId="{E6B9E29A-519A-4933-9AB9-4E7AEAC58EEE}" type="presOf" srcId="{EA8DB794-B87C-4DC6-9A04-7F83A4A5A246}" destId="{6928F25A-2160-42AC-9A50-2434F6180473}" srcOrd="0" destOrd="0" presId="urn:microsoft.com/office/officeart/2005/8/layout/chevron2"/>
    <dgm:cxn modelId="{3CB3AB9D-4C15-49D8-8FFB-898FF3CB9CF1}" type="presOf" srcId="{ADDA4C22-47FB-4099-ACA2-A63BF4B7BB00}" destId="{299B63BA-1AD7-4FA3-9592-347EA2EFD9EE}" srcOrd="0" destOrd="0" presId="urn:microsoft.com/office/officeart/2005/8/layout/chevron2"/>
    <dgm:cxn modelId="{62BAEFA6-270A-42C0-84EB-57A66F4C6D00}" type="presOf" srcId="{CE7EF45D-7CDC-47CE-BD98-5B40766D065A}" destId="{B7FCA0B0-E734-468C-8CF8-70B43B5821C9}" srcOrd="0" destOrd="0" presId="urn:microsoft.com/office/officeart/2005/8/layout/chevron2"/>
    <dgm:cxn modelId="{80CFBDAF-5873-458C-A6E1-0D95EF9CAAD8}" srcId="{CE7EF45D-7CDC-47CE-BD98-5B40766D065A}" destId="{29D3BE85-EA31-46A3-9215-E2077769FCC8}" srcOrd="0" destOrd="0" parTransId="{F3B039E5-BD12-458D-9415-53930DC750C5}" sibTransId="{A1B90708-FB2E-4848-8829-F4E6E4F41986}"/>
    <dgm:cxn modelId="{7A92EBBA-D4B0-47AE-A858-EDD13A09667A}" srcId="{E6735B11-1C22-449E-BF26-3C16AB546559}" destId="{84EA8966-2C9D-4379-9AAE-5A88C251D86F}" srcOrd="0" destOrd="0" parTransId="{E860AD60-DBBA-4ABD-B372-B1F65707072F}" sibTransId="{A61960CE-01B1-4417-A5DE-82C3B6454F86}"/>
    <dgm:cxn modelId="{9142EDCA-F8EA-478F-BEA5-A23E0878C05E}" srcId="{EA8DB794-B87C-4DC6-9A04-7F83A4A5A246}" destId="{CE7EF45D-7CDC-47CE-BD98-5B40766D065A}" srcOrd="1" destOrd="0" parTransId="{C902C08F-CD38-4D41-B3C4-50C721377D57}" sibTransId="{327E6B3C-2213-4356-94CD-AD6938A7F639}"/>
    <dgm:cxn modelId="{C1470AEC-A32E-4170-BA92-A14BA349247F}" type="presOf" srcId="{29D3BE85-EA31-46A3-9215-E2077769FCC8}" destId="{1F09ED19-FA78-4DD0-8993-69ADF153F565}" srcOrd="0" destOrd="0" presId="urn:microsoft.com/office/officeart/2005/8/layout/chevron2"/>
    <dgm:cxn modelId="{05CD80F4-1818-4EEE-9859-B2B7EA2C05B2}" type="presOf" srcId="{E6735B11-1C22-449E-BF26-3C16AB546559}" destId="{F50C624E-B2F4-4633-86D1-A6008ECE22A6}" srcOrd="0" destOrd="0" presId="urn:microsoft.com/office/officeart/2005/8/layout/chevron2"/>
    <dgm:cxn modelId="{CB1443F9-0A52-40A9-8219-E092D6F2450B}" srcId="{37D85ED8-A1C1-4629-862D-682196F404CD}" destId="{3FD19B9C-91DD-4D52-B2C2-942227022D8B}" srcOrd="0" destOrd="0" parTransId="{C4036CDA-FEE7-4341-ADF3-C0D9F88E06F4}" sibTransId="{1C377CF2-A556-47BA-B407-2A5AB812C65D}"/>
    <dgm:cxn modelId="{6F232493-C3FC-4DA3-BCE3-B7546D4D38C6}" type="presParOf" srcId="{6928F25A-2160-42AC-9A50-2434F6180473}" destId="{4A7F4C99-BE03-436A-A0A1-340F85A2BDD0}" srcOrd="0" destOrd="0" presId="urn:microsoft.com/office/officeart/2005/8/layout/chevron2"/>
    <dgm:cxn modelId="{1EB9642A-AD97-4432-9E8D-0FEC5C7D7D71}" type="presParOf" srcId="{4A7F4C99-BE03-436A-A0A1-340F85A2BDD0}" destId="{ED1093C2-DFAF-4DF2-A26E-44EBF0CC2CE5}" srcOrd="0" destOrd="0" presId="urn:microsoft.com/office/officeart/2005/8/layout/chevron2"/>
    <dgm:cxn modelId="{CA7E18C3-2E0D-41C5-84B9-EABB37FEE90A}" type="presParOf" srcId="{4A7F4C99-BE03-436A-A0A1-340F85A2BDD0}" destId="{A5DB9B09-E9B1-4616-907E-68BD7AB840AA}" srcOrd="1" destOrd="0" presId="urn:microsoft.com/office/officeart/2005/8/layout/chevron2"/>
    <dgm:cxn modelId="{7890A613-5EE8-4D36-8470-D7B9D8332DC9}" type="presParOf" srcId="{6928F25A-2160-42AC-9A50-2434F6180473}" destId="{EC6C3A56-23C1-4486-96FF-5384E212AA16}" srcOrd="1" destOrd="0" presId="urn:microsoft.com/office/officeart/2005/8/layout/chevron2"/>
    <dgm:cxn modelId="{BB55D437-857F-4488-9742-2671BE5A0966}" type="presParOf" srcId="{6928F25A-2160-42AC-9A50-2434F6180473}" destId="{46E13823-B936-4312-B75A-427CEBA6F2D9}" srcOrd="2" destOrd="0" presId="urn:microsoft.com/office/officeart/2005/8/layout/chevron2"/>
    <dgm:cxn modelId="{F658D588-0426-4867-99AE-2B14F8F71BC2}" type="presParOf" srcId="{46E13823-B936-4312-B75A-427CEBA6F2D9}" destId="{B7FCA0B0-E734-468C-8CF8-70B43B5821C9}" srcOrd="0" destOrd="0" presId="urn:microsoft.com/office/officeart/2005/8/layout/chevron2"/>
    <dgm:cxn modelId="{10EE5A26-C297-4E8A-BE71-7ECE3AB02152}" type="presParOf" srcId="{46E13823-B936-4312-B75A-427CEBA6F2D9}" destId="{1F09ED19-FA78-4DD0-8993-69ADF153F565}" srcOrd="1" destOrd="0" presId="urn:microsoft.com/office/officeart/2005/8/layout/chevron2"/>
    <dgm:cxn modelId="{9826F4F1-94D6-48F0-A9E1-2DF9FFAF2A2C}" type="presParOf" srcId="{6928F25A-2160-42AC-9A50-2434F6180473}" destId="{CCFA416A-9F02-42D9-A836-4271030CA9FC}" srcOrd="3" destOrd="0" presId="urn:microsoft.com/office/officeart/2005/8/layout/chevron2"/>
    <dgm:cxn modelId="{44328F4D-51EF-4623-A4AB-7EB1D7BCFC4E}" type="presParOf" srcId="{6928F25A-2160-42AC-9A50-2434F6180473}" destId="{195C46BD-1DE2-40F9-900E-D8C714B81993}" srcOrd="4" destOrd="0" presId="urn:microsoft.com/office/officeart/2005/8/layout/chevron2"/>
    <dgm:cxn modelId="{8A073D00-6BF1-4687-9B98-AC4E6DD14D55}" type="presParOf" srcId="{195C46BD-1DE2-40F9-900E-D8C714B81993}" destId="{299B63BA-1AD7-4FA3-9592-347EA2EFD9EE}" srcOrd="0" destOrd="0" presId="urn:microsoft.com/office/officeart/2005/8/layout/chevron2"/>
    <dgm:cxn modelId="{06E92B4D-D8F0-40DA-AC3C-99B70AC52528}" type="presParOf" srcId="{195C46BD-1DE2-40F9-900E-D8C714B81993}" destId="{3FC549BF-0727-4DEB-990E-52BD758A56F5}" srcOrd="1" destOrd="0" presId="urn:microsoft.com/office/officeart/2005/8/layout/chevron2"/>
    <dgm:cxn modelId="{209D8CB8-1E81-4E5F-B181-B24C2FD325AA}" type="presParOf" srcId="{6928F25A-2160-42AC-9A50-2434F6180473}" destId="{879030F3-98C7-45E5-B52E-5A6D154A9E75}" srcOrd="5" destOrd="0" presId="urn:microsoft.com/office/officeart/2005/8/layout/chevron2"/>
    <dgm:cxn modelId="{A1CB50BD-4A28-4C25-8290-4CD136BBA4C3}" type="presParOf" srcId="{6928F25A-2160-42AC-9A50-2434F6180473}" destId="{B5B5A1F7-1F25-42EE-953A-CB65E0F9A8B5}" srcOrd="6" destOrd="0" presId="urn:microsoft.com/office/officeart/2005/8/layout/chevron2"/>
    <dgm:cxn modelId="{36D2FDE0-251E-44FE-BF4E-D3404BC71489}" type="presParOf" srcId="{B5B5A1F7-1F25-42EE-953A-CB65E0F9A8B5}" destId="{F50C624E-B2F4-4633-86D1-A6008ECE22A6}" srcOrd="0" destOrd="0" presId="urn:microsoft.com/office/officeart/2005/8/layout/chevron2"/>
    <dgm:cxn modelId="{B899D8E4-9E2B-4D7A-BDD8-E8C856C19450}" type="presParOf" srcId="{B5B5A1F7-1F25-42EE-953A-CB65E0F9A8B5}" destId="{B8326501-71D9-4041-BE0D-51EC7C9C29A2}" srcOrd="1" destOrd="0" presId="urn:microsoft.com/office/officeart/2005/8/layout/chevron2"/>
  </dgm:cxnLst>
  <dgm:bg/>
  <dgm:whole>
    <a:ln>
      <a:solidFill>
        <a:schemeClr val="bg1"/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A570BB-203A-471B-94F2-01F8169B75E9}" type="doc">
      <dgm:prSet loTypeId="urn:microsoft.com/office/officeart/2005/8/layout/radial6" loCatId="relationship" qsTypeId="urn:microsoft.com/office/officeart/2005/8/quickstyle/simple1" qsCatId="simple" csTypeId="urn:microsoft.com/office/officeart/2005/8/colors/colorful1#6" csCatId="colorful" phldr="1"/>
      <dgm:spPr/>
      <dgm:t>
        <a:bodyPr/>
        <a:lstStyle/>
        <a:p>
          <a:endParaRPr lang="pt-BR"/>
        </a:p>
      </dgm:t>
    </dgm:pt>
    <dgm:pt modelId="{6E9C833C-EEA9-451F-8709-9614E1648DC1}">
      <dgm:prSet phldrT="[Texto]" custT="1"/>
      <dgm:spPr/>
      <dgm:t>
        <a:bodyPr/>
        <a:lstStyle/>
        <a:p>
          <a:r>
            <a:rPr lang="pt-BR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OBJETIVOS</a:t>
          </a:r>
          <a:r>
            <a:rPr lang="pt-BR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</dgm:t>
    </dgm:pt>
    <dgm:pt modelId="{ED4E8AC1-71FF-4032-9EE5-2A9BCFD74919}" type="parTrans" cxnId="{B80A85EA-295D-48F6-B66F-8E591850931A}">
      <dgm:prSet/>
      <dgm:spPr/>
      <dgm:t>
        <a:bodyPr/>
        <a:lstStyle/>
        <a:p>
          <a:endParaRPr lang="pt-BR"/>
        </a:p>
      </dgm:t>
    </dgm:pt>
    <dgm:pt modelId="{12D484B8-5652-4273-8B05-EBC5C9DC2BA5}" type="sibTrans" cxnId="{B80A85EA-295D-48F6-B66F-8E591850931A}">
      <dgm:prSet/>
      <dgm:spPr/>
      <dgm:t>
        <a:bodyPr/>
        <a:lstStyle/>
        <a:p>
          <a:endParaRPr lang="pt-BR"/>
        </a:p>
      </dgm:t>
    </dgm:pt>
    <dgm:pt modelId="{4DFBACE3-AD20-4ECC-AB71-98C1B33DEBC7}">
      <dgm:prSet phldrT="[Texto]" custT="1"/>
      <dgm:spPr/>
      <dgm:t>
        <a:bodyPr/>
        <a:lstStyle/>
        <a:p>
          <a:r>
            <a:rPr lang="pt-BR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Ofertar aulas de reforço escolar</a:t>
          </a:r>
          <a:r>
            <a:rPr lang="pt-BR" sz="1100" dirty="0"/>
            <a:t>;</a:t>
          </a:r>
        </a:p>
      </dgm:t>
    </dgm:pt>
    <dgm:pt modelId="{C5D345E4-E130-48FA-B040-D6AC270ECD1D}" type="parTrans" cxnId="{12DE97E4-22C6-4A70-A749-87F7EA8C78C4}">
      <dgm:prSet/>
      <dgm:spPr/>
      <dgm:t>
        <a:bodyPr/>
        <a:lstStyle/>
        <a:p>
          <a:endParaRPr lang="pt-BR"/>
        </a:p>
      </dgm:t>
    </dgm:pt>
    <dgm:pt modelId="{DE2EA589-01FA-41DE-9EC7-A9F7885A5EDE}" type="sibTrans" cxnId="{12DE97E4-22C6-4A70-A749-87F7EA8C78C4}">
      <dgm:prSet/>
      <dgm:spPr/>
      <dgm:t>
        <a:bodyPr/>
        <a:lstStyle/>
        <a:p>
          <a:endParaRPr lang="pt-BR"/>
        </a:p>
      </dgm:t>
    </dgm:pt>
    <dgm:pt modelId="{34A3C9A2-D7DE-41D8-B4B7-8440B6C05F58}">
      <dgm:prSet phldrT="[Texto]" custT="1"/>
      <dgm:spPr/>
      <dgm:t>
        <a:bodyPr/>
        <a:lstStyle/>
        <a:p>
          <a:r>
            <a:rPr lang="pt-BR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Estreitar Laços entre a escola e a Universidade;</a:t>
          </a:r>
        </a:p>
      </dgm:t>
    </dgm:pt>
    <dgm:pt modelId="{ED947971-5E66-431C-9F76-0AD5586DA371}" type="parTrans" cxnId="{070E0D18-41F3-4845-91AB-343ED8BCD5E3}">
      <dgm:prSet/>
      <dgm:spPr/>
      <dgm:t>
        <a:bodyPr/>
        <a:lstStyle/>
        <a:p>
          <a:endParaRPr lang="pt-BR"/>
        </a:p>
      </dgm:t>
    </dgm:pt>
    <dgm:pt modelId="{60A0E3B6-4719-4922-988B-FB1DFAEFEB33}" type="sibTrans" cxnId="{070E0D18-41F3-4845-91AB-343ED8BCD5E3}">
      <dgm:prSet/>
      <dgm:spPr/>
      <dgm:t>
        <a:bodyPr/>
        <a:lstStyle/>
        <a:p>
          <a:endParaRPr lang="pt-BR"/>
        </a:p>
      </dgm:t>
    </dgm:pt>
    <dgm:pt modelId="{B2F13AC5-B00A-4F01-860B-34AD1CD1349F}">
      <dgm:prSet phldrT="[Texto]"/>
      <dgm:spPr/>
      <dgm:t>
        <a:bodyPr/>
        <a:lstStyle/>
        <a:p>
          <a:r>
            <a: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Elaborar Jogos Educativos; </a:t>
          </a:r>
        </a:p>
      </dgm:t>
    </dgm:pt>
    <dgm:pt modelId="{C8C79A53-79C0-4FF7-AACE-014F228653F2}" type="parTrans" cxnId="{68AD468F-9A08-4BFC-9BE8-311C22DD89CB}">
      <dgm:prSet/>
      <dgm:spPr/>
      <dgm:t>
        <a:bodyPr/>
        <a:lstStyle/>
        <a:p>
          <a:endParaRPr lang="pt-BR"/>
        </a:p>
      </dgm:t>
    </dgm:pt>
    <dgm:pt modelId="{05845D2B-0397-4369-BA5A-31C568314E48}" type="sibTrans" cxnId="{68AD468F-9A08-4BFC-9BE8-311C22DD89CB}">
      <dgm:prSet/>
      <dgm:spPr/>
      <dgm:t>
        <a:bodyPr/>
        <a:lstStyle/>
        <a:p>
          <a:endParaRPr lang="pt-BR"/>
        </a:p>
      </dgm:t>
    </dgm:pt>
    <dgm:pt modelId="{A01E7260-A27D-4E00-84B1-86F034A18182}">
      <dgm:prSet phldrT="[Texto]"/>
      <dgm:spPr/>
      <dgm:t>
        <a:bodyPr/>
        <a:lstStyle/>
        <a:p>
          <a:r>
            <a: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Capacitar professores para uso de Tecnologias</a:t>
          </a:r>
          <a:r>
            <a:rPr lang="pt-BR" dirty="0"/>
            <a:t>;</a:t>
          </a:r>
        </a:p>
      </dgm:t>
    </dgm:pt>
    <dgm:pt modelId="{2C6FCDBE-8145-41D7-98AB-963AE4796F71}" type="parTrans" cxnId="{FEC35FEF-D6D8-4AD8-9E81-5DF9EC8C479F}">
      <dgm:prSet/>
      <dgm:spPr/>
      <dgm:t>
        <a:bodyPr/>
        <a:lstStyle/>
        <a:p>
          <a:endParaRPr lang="pt-BR"/>
        </a:p>
      </dgm:t>
    </dgm:pt>
    <dgm:pt modelId="{FFDFB40F-55D6-4DBB-809C-A5D1B43B3A27}" type="sibTrans" cxnId="{FEC35FEF-D6D8-4AD8-9E81-5DF9EC8C479F}">
      <dgm:prSet/>
      <dgm:spPr/>
      <dgm:t>
        <a:bodyPr/>
        <a:lstStyle/>
        <a:p>
          <a:endParaRPr lang="pt-BR"/>
        </a:p>
      </dgm:t>
    </dgm:pt>
    <dgm:pt modelId="{CBB4774C-C1D8-45DB-932B-19A39C3BFEA1}">
      <dgm:prSet phldrT="[Texto]" custT="1"/>
      <dgm:spPr/>
      <dgm:t>
        <a:bodyPr/>
        <a:lstStyle/>
        <a:p>
          <a:r>
            <a:rPr lang="pt-BR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Fomentar o uso de Tecnologia no cotidiano escolar </a:t>
          </a:r>
        </a:p>
      </dgm:t>
    </dgm:pt>
    <dgm:pt modelId="{E3F7F845-546D-4C95-AEAB-E218E451FE99}" type="parTrans" cxnId="{2E810242-6A9D-4E0F-9C1C-91BEFF78BB85}">
      <dgm:prSet/>
      <dgm:spPr/>
      <dgm:t>
        <a:bodyPr/>
        <a:lstStyle/>
        <a:p>
          <a:endParaRPr lang="pt-BR"/>
        </a:p>
      </dgm:t>
    </dgm:pt>
    <dgm:pt modelId="{CEF28917-A744-41AE-A1F2-B0D2CA8CA018}" type="sibTrans" cxnId="{2E810242-6A9D-4E0F-9C1C-91BEFF78BB85}">
      <dgm:prSet/>
      <dgm:spPr/>
      <dgm:t>
        <a:bodyPr/>
        <a:lstStyle/>
        <a:p>
          <a:endParaRPr lang="pt-BR"/>
        </a:p>
      </dgm:t>
    </dgm:pt>
    <dgm:pt modelId="{0B0FB53C-4D10-4875-ABF3-14E89C7F718B}" type="pres">
      <dgm:prSet presAssocID="{8FA570BB-203A-471B-94F2-01F8169B75E9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6D2A70F-8E1E-41AA-80AC-15EA7C8218B1}" type="pres">
      <dgm:prSet presAssocID="{6E9C833C-EEA9-451F-8709-9614E1648DC1}" presName="centerShape" presStyleLbl="node0" presStyleIdx="0" presStyleCnt="1" custScaleX="124167" custLinFactNeighborX="6551" custLinFactNeighborY="-6879"/>
      <dgm:spPr/>
    </dgm:pt>
    <dgm:pt modelId="{3CAE3734-919A-4EF3-94E3-4A8E497C41F8}" type="pres">
      <dgm:prSet presAssocID="{4DFBACE3-AD20-4ECC-AB71-98C1B33DEBC7}" presName="node" presStyleLbl="node1" presStyleIdx="0" presStyleCnt="5" custScaleX="325631" custRadScaleRad="100772" custRadScaleInc="29564">
        <dgm:presLayoutVars>
          <dgm:bulletEnabled val="1"/>
        </dgm:presLayoutVars>
      </dgm:prSet>
      <dgm:spPr/>
    </dgm:pt>
    <dgm:pt modelId="{B2867643-E625-44D8-9B7B-C1BB13CB033C}" type="pres">
      <dgm:prSet presAssocID="{4DFBACE3-AD20-4ECC-AB71-98C1B33DEBC7}" presName="dummy" presStyleCnt="0"/>
      <dgm:spPr/>
    </dgm:pt>
    <dgm:pt modelId="{59412A38-7422-4ADE-9502-E204DC9B3D5B}" type="pres">
      <dgm:prSet presAssocID="{DE2EA589-01FA-41DE-9EC7-A9F7885A5EDE}" presName="sibTrans" presStyleLbl="sibTrans2D1" presStyleIdx="0" presStyleCnt="5" custLinFactNeighborX="12478" custLinFactNeighborY="-13118"/>
      <dgm:spPr/>
    </dgm:pt>
    <dgm:pt modelId="{38248CC4-1438-413F-ADCD-7FF8030D54E9}" type="pres">
      <dgm:prSet presAssocID="{34A3C9A2-D7DE-41D8-B4B7-8440B6C05F58}" presName="node" presStyleLbl="node1" presStyleIdx="1" presStyleCnt="5" custScaleX="222298" custRadScaleRad="146937" custRadScaleInc="53504">
        <dgm:presLayoutVars>
          <dgm:bulletEnabled val="1"/>
        </dgm:presLayoutVars>
      </dgm:prSet>
      <dgm:spPr/>
    </dgm:pt>
    <dgm:pt modelId="{A2E191B9-D6A9-426C-AA84-6FF987A0A3E1}" type="pres">
      <dgm:prSet presAssocID="{34A3C9A2-D7DE-41D8-B4B7-8440B6C05F58}" presName="dummy" presStyleCnt="0"/>
      <dgm:spPr/>
    </dgm:pt>
    <dgm:pt modelId="{C13334F7-9ACA-4167-BA9C-6A4CE8AB8160}" type="pres">
      <dgm:prSet presAssocID="{60A0E3B6-4719-4922-988B-FB1DFAEFEB33}" presName="sibTrans" presStyleLbl="sibTrans2D1" presStyleIdx="1" presStyleCnt="5" custLinFactNeighborX="13438" custLinFactNeighborY="7680"/>
      <dgm:spPr/>
    </dgm:pt>
    <dgm:pt modelId="{AB0AB8EE-9309-4F4B-8D43-5BCB7D2CC116}" type="pres">
      <dgm:prSet presAssocID="{B2F13AC5-B00A-4F01-860B-34AD1CD1349F}" presName="node" presStyleLbl="node1" presStyleIdx="2" presStyleCnt="5" custScaleX="249212" custRadScaleRad="118305" custRadScaleInc="-76415">
        <dgm:presLayoutVars>
          <dgm:bulletEnabled val="1"/>
        </dgm:presLayoutVars>
      </dgm:prSet>
      <dgm:spPr/>
    </dgm:pt>
    <dgm:pt modelId="{31C0C097-D020-45BE-A809-014106190C18}" type="pres">
      <dgm:prSet presAssocID="{B2F13AC5-B00A-4F01-860B-34AD1CD1349F}" presName="dummy" presStyleCnt="0"/>
      <dgm:spPr/>
    </dgm:pt>
    <dgm:pt modelId="{24A95A93-EF83-49C9-930A-F33F9D314435}" type="pres">
      <dgm:prSet presAssocID="{05845D2B-0397-4369-BA5A-31C568314E48}" presName="sibTrans" presStyleLbl="sibTrans2D1" presStyleIdx="2" presStyleCnt="5" custLinFactNeighborX="4452" custLinFactNeighborY="-15626"/>
      <dgm:spPr/>
    </dgm:pt>
    <dgm:pt modelId="{816CFB3C-95B7-4633-BACD-159A7EA2871B}" type="pres">
      <dgm:prSet presAssocID="{A01E7260-A27D-4E00-84B1-86F034A18182}" presName="node" presStyleLbl="node1" presStyleIdx="3" presStyleCnt="5" custScaleX="293955" custRadScaleRad="139176" custRadScaleInc="73040">
        <dgm:presLayoutVars>
          <dgm:bulletEnabled val="1"/>
        </dgm:presLayoutVars>
      </dgm:prSet>
      <dgm:spPr/>
    </dgm:pt>
    <dgm:pt modelId="{96FD822D-7B2A-4BF6-8BD8-64EB7BF37B72}" type="pres">
      <dgm:prSet presAssocID="{A01E7260-A27D-4E00-84B1-86F034A18182}" presName="dummy" presStyleCnt="0"/>
      <dgm:spPr/>
    </dgm:pt>
    <dgm:pt modelId="{37AF0EDB-4C79-4793-A8DE-70B10185002C}" type="pres">
      <dgm:prSet presAssocID="{FFDFB40F-55D6-4DBB-809C-A5D1B43B3A27}" presName="sibTrans" presStyleLbl="sibTrans2D1" presStyleIdx="3" presStyleCnt="5" custLinFactNeighborX="-960"/>
      <dgm:spPr/>
    </dgm:pt>
    <dgm:pt modelId="{B4AC5A9E-7D39-4D5C-B6A1-A475B883E198}" type="pres">
      <dgm:prSet presAssocID="{CBB4774C-C1D8-45DB-932B-19A39C3BFEA1}" presName="node" presStyleLbl="node1" presStyleIdx="4" presStyleCnt="5" custScaleX="280533" custRadScaleRad="143663" custRadScaleInc="-33234">
        <dgm:presLayoutVars>
          <dgm:bulletEnabled val="1"/>
        </dgm:presLayoutVars>
      </dgm:prSet>
      <dgm:spPr/>
    </dgm:pt>
    <dgm:pt modelId="{BE39466C-A42E-4662-AD21-82BD8E193E7B}" type="pres">
      <dgm:prSet presAssocID="{CBB4774C-C1D8-45DB-932B-19A39C3BFEA1}" presName="dummy" presStyleCnt="0"/>
      <dgm:spPr/>
    </dgm:pt>
    <dgm:pt modelId="{1417BC20-FDE3-4914-BF92-6728B12645F0}" type="pres">
      <dgm:prSet presAssocID="{CEF28917-A744-41AE-A1F2-B0D2CA8CA018}" presName="sibTrans" presStyleLbl="sibTrans2D1" presStyleIdx="4" presStyleCnt="5" custLinFactNeighborX="-7039" custLinFactNeighborY="-6399"/>
      <dgm:spPr/>
    </dgm:pt>
  </dgm:ptLst>
  <dgm:cxnLst>
    <dgm:cxn modelId="{2254FD01-2955-4D71-9EF4-0E2C404BACE8}" type="presOf" srcId="{DE2EA589-01FA-41DE-9EC7-A9F7885A5EDE}" destId="{59412A38-7422-4ADE-9502-E204DC9B3D5B}" srcOrd="0" destOrd="0" presId="urn:microsoft.com/office/officeart/2005/8/layout/radial6"/>
    <dgm:cxn modelId="{F055E80D-37A2-421D-83AD-0FB1C2E856EB}" type="presOf" srcId="{CBB4774C-C1D8-45DB-932B-19A39C3BFEA1}" destId="{B4AC5A9E-7D39-4D5C-B6A1-A475B883E198}" srcOrd="0" destOrd="0" presId="urn:microsoft.com/office/officeart/2005/8/layout/radial6"/>
    <dgm:cxn modelId="{AF81A110-90D3-4D45-8BED-A0F0C4D65F72}" type="presOf" srcId="{34A3C9A2-D7DE-41D8-B4B7-8440B6C05F58}" destId="{38248CC4-1438-413F-ADCD-7FF8030D54E9}" srcOrd="0" destOrd="0" presId="urn:microsoft.com/office/officeart/2005/8/layout/radial6"/>
    <dgm:cxn modelId="{070E0D18-41F3-4845-91AB-343ED8BCD5E3}" srcId="{6E9C833C-EEA9-451F-8709-9614E1648DC1}" destId="{34A3C9A2-D7DE-41D8-B4B7-8440B6C05F58}" srcOrd="1" destOrd="0" parTransId="{ED947971-5E66-431C-9F76-0AD5586DA371}" sibTransId="{60A0E3B6-4719-4922-988B-FB1DFAEFEB33}"/>
    <dgm:cxn modelId="{9377D336-371F-4037-8D5B-77CBFA72C059}" type="presOf" srcId="{A01E7260-A27D-4E00-84B1-86F034A18182}" destId="{816CFB3C-95B7-4633-BACD-159A7EA2871B}" srcOrd="0" destOrd="0" presId="urn:microsoft.com/office/officeart/2005/8/layout/radial6"/>
    <dgm:cxn modelId="{F8213141-B45E-4FBF-A171-645A6BF82A03}" type="presOf" srcId="{6E9C833C-EEA9-451F-8709-9614E1648DC1}" destId="{C6D2A70F-8E1E-41AA-80AC-15EA7C8218B1}" srcOrd="0" destOrd="0" presId="urn:microsoft.com/office/officeart/2005/8/layout/radial6"/>
    <dgm:cxn modelId="{6F496761-415F-4DA3-B0D9-C96F562E039A}" type="presOf" srcId="{CEF28917-A744-41AE-A1F2-B0D2CA8CA018}" destId="{1417BC20-FDE3-4914-BF92-6728B12645F0}" srcOrd="0" destOrd="0" presId="urn:microsoft.com/office/officeart/2005/8/layout/radial6"/>
    <dgm:cxn modelId="{2E810242-6A9D-4E0F-9C1C-91BEFF78BB85}" srcId="{6E9C833C-EEA9-451F-8709-9614E1648DC1}" destId="{CBB4774C-C1D8-45DB-932B-19A39C3BFEA1}" srcOrd="4" destOrd="0" parTransId="{E3F7F845-546D-4C95-AEAB-E218E451FE99}" sibTransId="{CEF28917-A744-41AE-A1F2-B0D2CA8CA018}"/>
    <dgm:cxn modelId="{1C999C62-F0BA-4B10-8A35-44A4FF2C1770}" type="presOf" srcId="{05845D2B-0397-4369-BA5A-31C568314E48}" destId="{24A95A93-EF83-49C9-930A-F33F9D314435}" srcOrd="0" destOrd="0" presId="urn:microsoft.com/office/officeart/2005/8/layout/radial6"/>
    <dgm:cxn modelId="{80C6F643-26F4-4FAA-8645-02E61797EF07}" type="presOf" srcId="{8FA570BB-203A-471B-94F2-01F8169B75E9}" destId="{0B0FB53C-4D10-4875-ABF3-14E89C7F718B}" srcOrd="0" destOrd="0" presId="urn:microsoft.com/office/officeart/2005/8/layout/radial6"/>
    <dgm:cxn modelId="{D24E6C77-E1B7-4D2B-A760-1C86D598AEEE}" type="presOf" srcId="{FFDFB40F-55D6-4DBB-809C-A5D1B43B3A27}" destId="{37AF0EDB-4C79-4793-A8DE-70B10185002C}" srcOrd="0" destOrd="0" presId="urn:microsoft.com/office/officeart/2005/8/layout/radial6"/>
    <dgm:cxn modelId="{68AD468F-9A08-4BFC-9BE8-311C22DD89CB}" srcId="{6E9C833C-EEA9-451F-8709-9614E1648DC1}" destId="{B2F13AC5-B00A-4F01-860B-34AD1CD1349F}" srcOrd="2" destOrd="0" parTransId="{C8C79A53-79C0-4FF7-AACE-014F228653F2}" sibTransId="{05845D2B-0397-4369-BA5A-31C568314E48}"/>
    <dgm:cxn modelId="{37CA77B5-48EC-4D45-AEDC-7FBFB9A02B00}" type="presOf" srcId="{4DFBACE3-AD20-4ECC-AB71-98C1B33DEBC7}" destId="{3CAE3734-919A-4EF3-94E3-4A8E497C41F8}" srcOrd="0" destOrd="0" presId="urn:microsoft.com/office/officeart/2005/8/layout/radial6"/>
    <dgm:cxn modelId="{47AAD8BA-9DEE-48C6-8987-CFFA3FB96D5C}" type="presOf" srcId="{B2F13AC5-B00A-4F01-860B-34AD1CD1349F}" destId="{AB0AB8EE-9309-4F4B-8D43-5BCB7D2CC116}" srcOrd="0" destOrd="0" presId="urn:microsoft.com/office/officeart/2005/8/layout/radial6"/>
    <dgm:cxn modelId="{FEBE16D2-922F-4C6C-A9AE-487FC098BE7B}" type="presOf" srcId="{60A0E3B6-4719-4922-988B-FB1DFAEFEB33}" destId="{C13334F7-9ACA-4167-BA9C-6A4CE8AB8160}" srcOrd="0" destOrd="0" presId="urn:microsoft.com/office/officeart/2005/8/layout/radial6"/>
    <dgm:cxn modelId="{12DE97E4-22C6-4A70-A749-87F7EA8C78C4}" srcId="{6E9C833C-EEA9-451F-8709-9614E1648DC1}" destId="{4DFBACE3-AD20-4ECC-AB71-98C1B33DEBC7}" srcOrd="0" destOrd="0" parTransId="{C5D345E4-E130-48FA-B040-D6AC270ECD1D}" sibTransId="{DE2EA589-01FA-41DE-9EC7-A9F7885A5EDE}"/>
    <dgm:cxn modelId="{B80A85EA-295D-48F6-B66F-8E591850931A}" srcId="{8FA570BB-203A-471B-94F2-01F8169B75E9}" destId="{6E9C833C-EEA9-451F-8709-9614E1648DC1}" srcOrd="0" destOrd="0" parTransId="{ED4E8AC1-71FF-4032-9EE5-2A9BCFD74919}" sibTransId="{12D484B8-5652-4273-8B05-EBC5C9DC2BA5}"/>
    <dgm:cxn modelId="{FEC35FEF-D6D8-4AD8-9E81-5DF9EC8C479F}" srcId="{6E9C833C-EEA9-451F-8709-9614E1648DC1}" destId="{A01E7260-A27D-4E00-84B1-86F034A18182}" srcOrd="3" destOrd="0" parTransId="{2C6FCDBE-8145-41D7-98AB-963AE4796F71}" sibTransId="{FFDFB40F-55D6-4DBB-809C-A5D1B43B3A27}"/>
    <dgm:cxn modelId="{F805BAE7-971B-455D-84D6-47FD3EF3820A}" type="presParOf" srcId="{0B0FB53C-4D10-4875-ABF3-14E89C7F718B}" destId="{C6D2A70F-8E1E-41AA-80AC-15EA7C8218B1}" srcOrd="0" destOrd="0" presId="urn:microsoft.com/office/officeart/2005/8/layout/radial6"/>
    <dgm:cxn modelId="{9BED4769-EC61-46F1-99B2-BFC47D3EF765}" type="presParOf" srcId="{0B0FB53C-4D10-4875-ABF3-14E89C7F718B}" destId="{3CAE3734-919A-4EF3-94E3-4A8E497C41F8}" srcOrd="1" destOrd="0" presId="urn:microsoft.com/office/officeart/2005/8/layout/radial6"/>
    <dgm:cxn modelId="{E3762B27-5E30-4446-AE06-29BA3209BA83}" type="presParOf" srcId="{0B0FB53C-4D10-4875-ABF3-14E89C7F718B}" destId="{B2867643-E625-44D8-9B7B-C1BB13CB033C}" srcOrd="2" destOrd="0" presId="urn:microsoft.com/office/officeart/2005/8/layout/radial6"/>
    <dgm:cxn modelId="{7DBA537A-F441-4F13-BFE4-0A052ECAA0C7}" type="presParOf" srcId="{0B0FB53C-4D10-4875-ABF3-14E89C7F718B}" destId="{59412A38-7422-4ADE-9502-E204DC9B3D5B}" srcOrd="3" destOrd="0" presId="urn:microsoft.com/office/officeart/2005/8/layout/radial6"/>
    <dgm:cxn modelId="{91146657-24C5-4EEF-BE53-F20E71722492}" type="presParOf" srcId="{0B0FB53C-4D10-4875-ABF3-14E89C7F718B}" destId="{38248CC4-1438-413F-ADCD-7FF8030D54E9}" srcOrd="4" destOrd="0" presId="urn:microsoft.com/office/officeart/2005/8/layout/radial6"/>
    <dgm:cxn modelId="{E95CC1A7-2DD1-49E9-97FC-D4138C64DAFE}" type="presParOf" srcId="{0B0FB53C-4D10-4875-ABF3-14E89C7F718B}" destId="{A2E191B9-D6A9-426C-AA84-6FF987A0A3E1}" srcOrd="5" destOrd="0" presId="urn:microsoft.com/office/officeart/2005/8/layout/radial6"/>
    <dgm:cxn modelId="{9BF09782-90BF-466C-9990-6761E8ED0565}" type="presParOf" srcId="{0B0FB53C-4D10-4875-ABF3-14E89C7F718B}" destId="{C13334F7-9ACA-4167-BA9C-6A4CE8AB8160}" srcOrd="6" destOrd="0" presId="urn:microsoft.com/office/officeart/2005/8/layout/radial6"/>
    <dgm:cxn modelId="{5F705FB8-03C8-41A4-AF05-5D51718DECCA}" type="presParOf" srcId="{0B0FB53C-4D10-4875-ABF3-14E89C7F718B}" destId="{AB0AB8EE-9309-4F4B-8D43-5BCB7D2CC116}" srcOrd="7" destOrd="0" presId="urn:microsoft.com/office/officeart/2005/8/layout/radial6"/>
    <dgm:cxn modelId="{133B85D3-C4BD-47A6-9249-CA5F8F93D2BE}" type="presParOf" srcId="{0B0FB53C-4D10-4875-ABF3-14E89C7F718B}" destId="{31C0C097-D020-45BE-A809-014106190C18}" srcOrd="8" destOrd="0" presId="urn:microsoft.com/office/officeart/2005/8/layout/radial6"/>
    <dgm:cxn modelId="{61488AE2-F767-485F-93A6-9898F81153A3}" type="presParOf" srcId="{0B0FB53C-4D10-4875-ABF3-14E89C7F718B}" destId="{24A95A93-EF83-49C9-930A-F33F9D314435}" srcOrd="9" destOrd="0" presId="urn:microsoft.com/office/officeart/2005/8/layout/radial6"/>
    <dgm:cxn modelId="{4542EBCC-AAB2-4D5A-9524-4A6EB78F4235}" type="presParOf" srcId="{0B0FB53C-4D10-4875-ABF3-14E89C7F718B}" destId="{816CFB3C-95B7-4633-BACD-159A7EA2871B}" srcOrd="10" destOrd="0" presId="urn:microsoft.com/office/officeart/2005/8/layout/radial6"/>
    <dgm:cxn modelId="{634B83B6-5C59-429B-AB70-F3ACA06D4319}" type="presParOf" srcId="{0B0FB53C-4D10-4875-ABF3-14E89C7F718B}" destId="{96FD822D-7B2A-4BF6-8BD8-64EB7BF37B72}" srcOrd="11" destOrd="0" presId="urn:microsoft.com/office/officeart/2005/8/layout/radial6"/>
    <dgm:cxn modelId="{501C06D5-4F25-4718-8784-E90BA4CAAC78}" type="presParOf" srcId="{0B0FB53C-4D10-4875-ABF3-14E89C7F718B}" destId="{37AF0EDB-4C79-4793-A8DE-70B10185002C}" srcOrd="12" destOrd="0" presId="urn:microsoft.com/office/officeart/2005/8/layout/radial6"/>
    <dgm:cxn modelId="{ECFC4256-A9F8-4924-8343-D6A4E11DCABE}" type="presParOf" srcId="{0B0FB53C-4D10-4875-ABF3-14E89C7F718B}" destId="{B4AC5A9E-7D39-4D5C-B6A1-A475B883E198}" srcOrd="13" destOrd="0" presId="urn:microsoft.com/office/officeart/2005/8/layout/radial6"/>
    <dgm:cxn modelId="{BE8705D6-D951-4D3A-8976-98FB6201B267}" type="presParOf" srcId="{0B0FB53C-4D10-4875-ABF3-14E89C7F718B}" destId="{BE39466C-A42E-4662-AD21-82BD8E193E7B}" srcOrd="14" destOrd="0" presId="urn:microsoft.com/office/officeart/2005/8/layout/radial6"/>
    <dgm:cxn modelId="{3B927210-1F97-4282-9166-B2EAD98857D4}" type="presParOf" srcId="{0B0FB53C-4D10-4875-ABF3-14E89C7F718B}" destId="{1417BC20-FDE3-4914-BF92-6728B12645F0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20A74C9-A80A-413E-AFB6-EB1A2DEC2115}" type="doc">
      <dgm:prSet loTypeId="urn:microsoft.com/office/officeart/2005/8/layout/vProcess5" loCatId="process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5DC1908F-6865-4640-BA7A-753FA7C6C65B}">
      <dgm:prSet phldrT="[Texto]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pt-BR" dirty="0"/>
            <a:t>Melhoria da aprendizagem dos participantes da extensão;  </a:t>
          </a:r>
        </a:p>
      </dgm:t>
    </dgm:pt>
    <dgm:pt modelId="{7BCE9C31-73BC-4D12-B50C-69D80BDDFB34}" type="parTrans" cxnId="{335EF195-AFF7-41CD-A64D-FC2B815B6BB1}">
      <dgm:prSet/>
      <dgm:spPr/>
      <dgm:t>
        <a:bodyPr/>
        <a:lstStyle/>
        <a:p>
          <a:endParaRPr lang="pt-BR"/>
        </a:p>
      </dgm:t>
    </dgm:pt>
    <dgm:pt modelId="{D725EF15-7888-43F2-AE7C-BB28E2F7B803}" type="sibTrans" cxnId="{335EF195-AFF7-41CD-A64D-FC2B815B6BB1}">
      <dgm:prSet/>
      <dgm:spPr/>
      <dgm:t>
        <a:bodyPr/>
        <a:lstStyle/>
        <a:p>
          <a:endParaRPr lang="pt-BR"/>
        </a:p>
      </dgm:t>
    </dgm:pt>
    <dgm:pt modelId="{0FD82226-E5A7-4CC7-9094-AC8524B0788F}">
      <dgm:prSet phldrT="[Texto]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pt-BR" dirty="0"/>
            <a:t>Aperfeiçoamento das Técnicas da didática dos </a:t>
          </a:r>
          <a:r>
            <a:rPr lang="pt-BR"/>
            <a:t>futuros docentes </a:t>
          </a:r>
          <a:r>
            <a:rPr lang="pt-BR" dirty="0"/>
            <a:t>;</a:t>
          </a:r>
        </a:p>
      </dgm:t>
    </dgm:pt>
    <dgm:pt modelId="{D3521FF3-D2BB-4FFA-B4FB-F2DBA1737FE1}" type="parTrans" cxnId="{6F3126B3-B662-4585-B538-970C49A5FE44}">
      <dgm:prSet/>
      <dgm:spPr/>
      <dgm:t>
        <a:bodyPr/>
        <a:lstStyle/>
        <a:p>
          <a:endParaRPr lang="pt-BR"/>
        </a:p>
      </dgm:t>
    </dgm:pt>
    <dgm:pt modelId="{4E1BAA27-DAD0-445E-8984-BCE75EA4A2D7}" type="sibTrans" cxnId="{6F3126B3-B662-4585-B538-970C49A5FE44}">
      <dgm:prSet/>
      <dgm:spPr/>
      <dgm:t>
        <a:bodyPr/>
        <a:lstStyle/>
        <a:p>
          <a:endParaRPr lang="pt-BR"/>
        </a:p>
      </dgm:t>
    </dgm:pt>
    <dgm:pt modelId="{38DABD15-3FDA-4820-A941-615F27192EB2}" type="pres">
      <dgm:prSet presAssocID="{C20A74C9-A80A-413E-AFB6-EB1A2DEC2115}" presName="outerComposite" presStyleCnt="0">
        <dgm:presLayoutVars>
          <dgm:chMax val="5"/>
          <dgm:dir/>
          <dgm:resizeHandles val="exact"/>
        </dgm:presLayoutVars>
      </dgm:prSet>
      <dgm:spPr/>
    </dgm:pt>
    <dgm:pt modelId="{3FA5BF17-A880-403C-B61E-5AA28A4F5645}" type="pres">
      <dgm:prSet presAssocID="{C20A74C9-A80A-413E-AFB6-EB1A2DEC2115}" presName="dummyMaxCanvas" presStyleCnt="0">
        <dgm:presLayoutVars/>
      </dgm:prSet>
      <dgm:spPr/>
    </dgm:pt>
    <dgm:pt modelId="{3CDAA110-927C-4122-A34F-A24C28ACD42C}" type="pres">
      <dgm:prSet presAssocID="{C20A74C9-A80A-413E-AFB6-EB1A2DEC2115}" presName="TwoNodes_1" presStyleLbl="node1" presStyleIdx="0" presStyleCnt="2" custScaleX="117647" custLinFactNeighborX="11651" custLinFactNeighborY="3952">
        <dgm:presLayoutVars>
          <dgm:bulletEnabled val="1"/>
        </dgm:presLayoutVars>
      </dgm:prSet>
      <dgm:spPr/>
    </dgm:pt>
    <dgm:pt modelId="{A403CBE1-5046-4E32-8C7D-0E252EA9E73A}" type="pres">
      <dgm:prSet presAssocID="{C20A74C9-A80A-413E-AFB6-EB1A2DEC2115}" presName="TwoNodes_2" presStyleLbl="node1" presStyleIdx="1" presStyleCnt="2" custLinFactNeighborX="-1090" custLinFactNeighborY="2635">
        <dgm:presLayoutVars>
          <dgm:bulletEnabled val="1"/>
        </dgm:presLayoutVars>
      </dgm:prSet>
      <dgm:spPr/>
    </dgm:pt>
    <dgm:pt modelId="{A63A4CFB-0167-4BF6-9122-7956FC4CCD41}" type="pres">
      <dgm:prSet presAssocID="{C20A74C9-A80A-413E-AFB6-EB1A2DEC2115}" presName="TwoConn_1-2" presStyleLbl="fgAccFollowNode1" presStyleIdx="0" presStyleCnt="1">
        <dgm:presLayoutVars>
          <dgm:bulletEnabled val="1"/>
        </dgm:presLayoutVars>
      </dgm:prSet>
      <dgm:spPr/>
    </dgm:pt>
    <dgm:pt modelId="{AF01DB37-7143-47B0-B305-969DAEBCEBC2}" type="pres">
      <dgm:prSet presAssocID="{C20A74C9-A80A-413E-AFB6-EB1A2DEC2115}" presName="TwoNodes_1_text" presStyleLbl="node1" presStyleIdx="1" presStyleCnt="2">
        <dgm:presLayoutVars>
          <dgm:bulletEnabled val="1"/>
        </dgm:presLayoutVars>
      </dgm:prSet>
      <dgm:spPr/>
    </dgm:pt>
    <dgm:pt modelId="{021D0CED-AEB1-4856-A170-BDBFAB0730E4}" type="pres">
      <dgm:prSet presAssocID="{C20A74C9-A80A-413E-AFB6-EB1A2DEC2115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98E9114F-B30D-4DA3-BC39-5B8C999D5A86}" type="presOf" srcId="{C20A74C9-A80A-413E-AFB6-EB1A2DEC2115}" destId="{38DABD15-3FDA-4820-A941-615F27192EB2}" srcOrd="0" destOrd="0" presId="urn:microsoft.com/office/officeart/2005/8/layout/vProcess5"/>
    <dgm:cxn modelId="{335EF195-AFF7-41CD-A64D-FC2B815B6BB1}" srcId="{C20A74C9-A80A-413E-AFB6-EB1A2DEC2115}" destId="{5DC1908F-6865-4640-BA7A-753FA7C6C65B}" srcOrd="0" destOrd="0" parTransId="{7BCE9C31-73BC-4D12-B50C-69D80BDDFB34}" sibTransId="{D725EF15-7888-43F2-AE7C-BB28E2F7B803}"/>
    <dgm:cxn modelId="{78184E9E-FC34-4A5F-B21B-FC1EAA715F77}" type="presOf" srcId="{D725EF15-7888-43F2-AE7C-BB28E2F7B803}" destId="{A63A4CFB-0167-4BF6-9122-7956FC4CCD41}" srcOrd="0" destOrd="0" presId="urn:microsoft.com/office/officeart/2005/8/layout/vProcess5"/>
    <dgm:cxn modelId="{6F3126B3-B662-4585-B538-970C49A5FE44}" srcId="{C20A74C9-A80A-413E-AFB6-EB1A2DEC2115}" destId="{0FD82226-E5A7-4CC7-9094-AC8524B0788F}" srcOrd="1" destOrd="0" parTransId="{D3521FF3-D2BB-4FFA-B4FB-F2DBA1737FE1}" sibTransId="{4E1BAA27-DAD0-445E-8984-BCE75EA4A2D7}"/>
    <dgm:cxn modelId="{67A2D9CB-F2B9-43DA-8DFC-ED6E64886767}" type="presOf" srcId="{5DC1908F-6865-4640-BA7A-753FA7C6C65B}" destId="{3CDAA110-927C-4122-A34F-A24C28ACD42C}" srcOrd="0" destOrd="0" presId="urn:microsoft.com/office/officeart/2005/8/layout/vProcess5"/>
    <dgm:cxn modelId="{E411CFF2-A4E1-473E-98ED-514E00BA54F8}" type="presOf" srcId="{5DC1908F-6865-4640-BA7A-753FA7C6C65B}" destId="{AF01DB37-7143-47B0-B305-969DAEBCEBC2}" srcOrd="1" destOrd="0" presId="urn:microsoft.com/office/officeart/2005/8/layout/vProcess5"/>
    <dgm:cxn modelId="{2249B1F8-CBCC-406A-937C-49F7F0C0F8AE}" type="presOf" srcId="{0FD82226-E5A7-4CC7-9094-AC8524B0788F}" destId="{021D0CED-AEB1-4856-A170-BDBFAB0730E4}" srcOrd="1" destOrd="0" presId="urn:microsoft.com/office/officeart/2005/8/layout/vProcess5"/>
    <dgm:cxn modelId="{0659C0F9-2383-4341-9D18-7C156D722C0E}" type="presOf" srcId="{0FD82226-E5A7-4CC7-9094-AC8524B0788F}" destId="{A403CBE1-5046-4E32-8C7D-0E252EA9E73A}" srcOrd="0" destOrd="0" presId="urn:microsoft.com/office/officeart/2005/8/layout/vProcess5"/>
    <dgm:cxn modelId="{8C21D876-0CAC-486D-B6A4-C38DAC5B32FF}" type="presParOf" srcId="{38DABD15-3FDA-4820-A941-615F27192EB2}" destId="{3FA5BF17-A880-403C-B61E-5AA28A4F5645}" srcOrd="0" destOrd="0" presId="urn:microsoft.com/office/officeart/2005/8/layout/vProcess5"/>
    <dgm:cxn modelId="{937CC699-9ED6-4A57-9772-BDEB303E5027}" type="presParOf" srcId="{38DABD15-3FDA-4820-A941-615F27192EB2}" destId="{3CDAA110-927C-4122-A34F-A24C28ACD42C}" srcOrd="1" destOrd="0" presId="urn:microsoft.com/office/officeart/2005/8/layout/vProcess5"/>
    <dgm:cxn modelId="{DBDA19F7-39A1-485F-8E61-E91467B6764C}" type="presParOf" srcId="{38DABD15-3FDA-4820-A941-615F27192EB2}" destId="{A403CBE1-5046-4E32-8C7D-0E252EA9E73A}" srcOrd="2" destOrd="0" presId="urn:microsoft.com/office/officeart/2005/8/layout/vProcess5"/>
    <dgm:cxn modelId="{76A7E064-3DA5-4E43-98D7-5A599B579F35}" type="presParOf" srcId="{38DABD15-3FDA-4820-A941-615F27192EB2}" destId="{A63A4CFB-0167-4BF6-9122-7956FC4CCD41}" srcOrd="3" destOrd="0" presId="urn:microsoft.com/office/officeart/2005/8/layout/vProcess5"/>
    <dgm:cxn modelId="{AC4885CC-815E-4155-B644-32990AE5AF44}" type="presParOf" srcId="{38DABD15-3FDA-4820-A941-615F27192EB2}" destId="{AF01DB37-7143-47B0-B305-969DAEBCEBC2}" srcOrd="4" destOrd="0" presId="urn:microsoft.com/office/officeart/2005/8/layout/vProcess5"/>
    <dgm:cxn modelId="{DA2E5633-CC28-489C-BAE7-F3BEF02CEF9F}" type="presParOf" srcId="{38DABD15-3FDA-4820-A941-615F27192EB2}" destId="{021D0CED-AEB1-4856-A170-BDBFAB0730E4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1093C2-DFAF-4DF2-A26E-44EBF0CC2CE5}">
      <dsp:nvSpPr>
        <dsp:cNvPr id="0" name=""/>
        <dsp:cNvSpPr/>
      </dsp:nvSpPr>
      <dsp:spPr>
        <a:xfrm rot="5400000">
          <a:off x="762664" y="-599776"/>
          <a:ext cx="1484346" cy="268389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Projeto</a:t>
          </a:r>
          <a:r>
            <a:rPr lang="pt-BR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</dsp:txBody>
      <dsp:txXfrm rot="-5400000">
        <a:off x="162888" y="0"/>
        <a:ext cx="2683899" cy="1484346"/>
      </dsp:txXfrm>
    </dsp:sp>
    <dsp:sp modelId="{A5DB9B09-E9B1-4616-907E-68BD7AB840AA}">
      <dsp:nvSpPr>
        <dsp:cNvPr id="0" name=""/>
        <dsp:cNvSpPr/>
      </dsp:nvSpPr>
      <dsp:spPr>
        <a:xfrm rot="5400000">
          <a:off x="4739560" y="-1342597"/>
          <a:ext cx="965332" cy="38318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/>
            <a:t>Reforço Escolar; </a:t>
          </a:r>
        </a:p>
      </dsp:txBody>
      <dsp:txXfrm rot="-5400000">
        <a:off x="3306315" y="137772"/>
        <a:ext cx="3784698" cy="871084"/>
      </dsp:txXfrm>
    </dsp:sp>
    <dsp:sp modelId="{B7FCA0B0-E734-468C-8CF8-70B43B5821C9}">
      <dsp:nvSpPr>
        <dsp:cNvPr id="0" name=""/>
        <dsp:cNvSpPr/>
      </dsp:nvSpPr>
      <dsp:spPr>
        <a:xfrm rot="5400000">
          <a:off x="681977" y="856416"/>
          <a:ext cx="1484346" cy="20605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000" b="1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Onde?</a:t>
          </a:r>
          <a:r>
            <a:rPr lang="pt-BR" sz="2200" b="1" kern="1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</dsp:txBody>
      <dsp:txXfrm rot="-5400000">
        <a:off x="393898" y="1144495"/>
        <a:ext cx="2060504" cy="1484346"/>
      </dsp:txXfrm>
    </dsp:sp>
    <dsp:sp modelId="{1F09ED19-FA78-4DD0-8993-69ADF153F565}">
      <dsp:nvSpPr>
        <dsp:cNvPr id="0" name=""/>
        <dsp:cNvSpPr/>
      </dsp:nvSpPr>
      <dsp:spPr>
        <a:xfrm rot="5400000">
          <a:off x="4948973" y="-945484"/>
          <a:ext cx="964825" cy="56471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/>
            <a:t>Colégio Estadual Armindo Guaraná; </a:t>
          </a:r>
        </a:p>
      </dsp:txBody>
      <dsp:txXfrm rot="-5400000">
        <a:off x="2607796" y="1442792"/>
        <a:ext cx="5600081" cy="870627"/>
      </dsp:txXfrm>
    </dsp:sp>
    <dsp:sp modelId="{299B63BA-1AD7-4FA3-9592-347EA2EFD9EE}">
      <dsp:nvSpPr>
        <dsp:cNvPr id="0" name=""/>
        <dsp:cNvSpPr/>
      </dsp:nvSpPr>
      <dsp:spPr>
        <a:xfrm rot="5400000">
          <a:off x="852500" y="1950983"/>
          <a:ext cx="1484346" cy="238459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b="1" kern="1200" dirty="0">
            <a:solidFill>
              <a:schemeClr val="accent6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Objetivo</a:t>
          </a:r>
          <a:r>
            <a:rPr lang="pt-BR" sz="2200" b="1" kern="12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</dsp:txBody>
      <dsp:txXfrm rot="-5400000">
        <a:off x="402377" y="2401106"/>
        <a:ext cx="2384592" cy="1484346"/>
      </dsp:txXfrm>
    </dsp:sp>
    <dsp:sp modelId="{3FC549BF-0727-4DEB-990E-52BD758A56F5}">
      <dsp:nvSpPr>
        <dsp:cNvPr id="0" name=""/>
        <dsp:cNvSpPr/>
      </dsp:nvSpPr>
      <dsp:spPr>
        <a:xfrm rot="5400000">
          <a:off x="4547316" y="1079333"/>
          <a:ext cx="964825" cy="403818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/>
            <a:t>Auxilio no Processo de Ensino Aprendizagem;</a:t>
          </a:r>
        </a:p>
      </dsp:txBody>
      <dsp:txXfrm rot="-5400000">
        <a:off x="3010635" y="2663114"/>
        <a:ext cx="3991090" cy="870627"/>
      </dsp:txXfrm>
    </dsp:sp>
    <dsp:sp modelId="{F50C624E-B2F4-4633-86D1-A6008ECE22A6}">
      <dsp:nvSpPr>
        <dsp:cNvPr id="0" name=""/>
        <dsp:cNvSpPr/>
      </dsp:nvSpPr>
      <dsp:spPr>
        <a:xfrm rot="5400000">
          <a:off x="857929" y="3364043"/>
          <a:ext cx="1484346" cy="203841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0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Monitores</a:t>
          </a:r>
        </a:p>
      </dsp:txBody>
      <dsp:txXfrm rot="-5400000">
        <a:off x="580895" y="3641077"/>
        <a:ext cx="2038414" cy="1484346"/>
      </dsp:txXfrm>
    </dsp:sp>
    <dsp:sp modelId="{B8326501-71D9-4041-BE0D-51EC7C9C29A2}">
      <dsp:nvSpPr>
        <dsp:cNvPr id="0" name=""/>
        <dsp:cNvSpPr/>
      </dsp:nvSpPr>
      <dsp:spPr>
        <a:xfrm rot="5400000">
          <a:off x="5234691" y="1347041"/>
          <a:ext cx="964825" cy="58525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/>
            <a:t>Vivência dos docentes em formação ao cotidiano escolar;</a:t>
          </a:r>
        </a:p>
      </dsp:txBody>
      <dsp:txXfrm rot="-5400000">
        <a:off x="2790829" y="3838003"/>
        <a:ext cx="5805451" cy="8706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17BC20-FDE3-4914-BF92-6728B12645F0}">
      <dsp:nvSpPr>
        <dsp:cNvPr id="0" name=""/>
        <dsp:cNvSpPr/>
      </dsp:nvSpPr>
      <dsp:spPr>
        <a:xfrm>
          <a:off x="1599972" y="30847"/>
          <a:ext cx="4082601" cy="4082601"/>
        </a:xfrm>
        <a:prstGeom prst="blockArc">
          <a:avLst>
            <a:gd name="adj1" fmla="val 11108629"/>
            <a:gd name="adj2" fmla="val 18174114"/>
            <a:gd name="adj3" fmla="val 4641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AF0EDB-4C79-4793-A8DE-70B10185002C}">
      <dsp:nvSpPr>
        <dsp:cNvPr id="0" name=""/>
        <dsp:cNvSpPr/>
      </dsp:nvSpPr>
      <dsp:spPr>
        <a:xfrm>
          <a:off x="1751837" y="749900"/>
          <a:ext cx="4082601" cy="4082601"/>
        </a:xfrm>
        <a:prstGeom prst="blockArc">
          <a:avLst>
            <a:gd name="adj1" fmla="val 7842331"/>
            <a:gd name="adj2" fmla="val 11917077"/>
            <a:gd name="adj3" fmla="val 4641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A95A93-EF83-49C9-930A-F33F9D314435}">
      <dsp:nvSpPr>
        <dsp:cNvPr id="0" name=""/>
        <dsp:cNvSpPr/>
      </dsp:nvSpPr>
      <dsp:spPr>
        <a:xfrm>
          <a:off x="2669346" y="1375164"/>
          <a:ext cx="4252005" cy="4252005"/>
        </a:xfrm>
        <a:prstGeom prst="blockArc">
          <a:avLst>
            <a:gd name="adj1" fmla="val 21372994"/>
            <a:gd name="adj2" fmla="val 10572994"/>
            <a:gd name="adj3" fmla="val 4456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3334F7-9ACA-4167-BA9C-6A4CE8AB8160}">
      <dsp:nvSpPr>
        <dsp:cNvPr id="0" name=""/>
        <dsp:cNvSpPr/>
      </dsp:nvSpPr>
      <dsp:spPr>
        <a:xfrm>
          <a:off x="4197017" y="570131"/>
          <a:ext cx="4082601" cy="4082601"/>
        </a:xfrm>
        <a:prstGeom prst="blockArc">
          <a:avLst>
            <a:gd name="adj1" fmla="val 158472"/>
            <a:gd name="adj2" fmla="val 3612946"/>
            <a:gd name="adj3" fmla="val 4641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412A38-7422-4ADE-9502-E204DC9B3D5B}">
      <dsp:nvSpPr>
        <dsp:cNvPr id="0" name=""/>
        <dsp:cNvSpPr/>
      </dsp:nvSpPr>
      <dsp:spPr>
        <a:xfrm>
          <a:off x="4160880" y="-43536"/>
          <a:ext cx="4082601" cy="4082601"/>
        </a:xfrm>
        <a:prstGeom prst="blockArc">
          <a:avLst>
            <a:gd name="adj1" fmla="val 15001775"/>
            <a:gd name="adj2" fmla="val 21352292"/>
            <a:gd name="adj3" fmla="val 4641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D2A70F-8E1E-41AA-80AC-15EA7C8218B1}">
      <dsp:nvSpPr>
        <dsp:cNvPr id="0" name=""/>
        <dsp:cNvSpPr/>
      </dsp:nvSpPr>
      <dsp:spPr>
        <a:xfrm>
          <a:off x="3857824" y="1439047"/>
          <a:ext cx="2333965" cy="1879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OBJETIVOS</a:t>
          </a:r>
          <a:r>
            <a:rPr lang="pt-BR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</dsp:txBody>
      <dsp:txXfrm>
        <a:off x="4199625" y="1714323"/>
        <a:ext cx="1650363" cy="1329147"/>
      </dsp:txXfrm>
    </dsp:sp>
    <dsp:sp modelId="{3CAE3734-919A-4EF3-94E3-4A8E497C41F8}">
      <dsp:nvSpPr>
        <dsp:cNvPr id="0" name=""/>
        <dsp:cNvSpPr/>
      </dsp:nvSpPr>
      <dsp:spPr>
        <a:xfrm>
          <a:off x="2869447" y="1390"/>
          <a:ext cx="4284617" cy="131578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Ofertar aulas de reforço escolar</a:t>
          </a:r>
          <a:r>
            <a:rPr lang="pt-BR" sz="1100" kern="1200" dirty="0"/>
            <a:t>;</a:t>
          </a:r>
        </a:p>
      </dsp:txBody>
      <dsp:txXfrm>
        <a:off x="3496915" y="194083"/>
        <a:ext cx="3029681" cy="930403"/>
      </dsp:txXfrm>
    </dsp:sp>
    <dsp:sp modelId="{38248CC4-1438-413F-ADCD-7FF8030D54E9}">
      <dsp:nvSpPr>
        <dsp:cNvPr id="0" name=""/>
        <dsp:cNvSpPr/>
      </dsp:nvSpPr>
      <dsp:spPr>
        <a:xfrm>
          <a:off x="6219025" y="1731876"/>
          <a:ext cx="2924973" cy="131578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Estreitar Laços entre a escola e a Universidade;</a:t>
          </a:r>
        </a:p>
      </dsp:txBody>
      <dsp:txXfrm>
        <a:off x="6647377" y="1924569"/>
        <a:ext cx="2068269" cy="930403"/>
      </dsp:txXfrm>
    </dsp:sp>
    <dsp:sp modelId="{AB0AB8EE-9309-4F4B-8D43-5BCB7D2CC116}">
      <dsp:nvSpPr>
        <dsp:cNvPr id="0" name=""/>
        <dsp:cNvSpPr/>
      </dsp:nvSpPr>
      <dsp:spPr>
        <a:xfrm>
          <a:off x="5040601" y="3370531"/>
          <a:ext cx="3279104" cy="131578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Elaborar Jogos Educativos; </a:t>
          </a:r>
        </a:p>
      </dsp:txBody>
      <dsp:txXfrm>
        <a:off x="5520815" y="3563224"/>
        <a:ext cx="2318676" cy="930403"/>
      </dsp:txXfrm>
    </dsp:sp>
    <dsp:sp modelId="{816CFB3C-95B7-4633-BACD-159A7EA2871B}">
      <dsp:nvSpPr>
        <dsp:cNvPr id="0" name=""/>
        <dsp:cNvSpPr/>
      </dsp:nvSpPr>
      <dsp:spPr>
        <a:xfrm>
          <a:off x="598031" y="3644850"/>
          <a:ext cx="3867828" cy="131578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Capacitar professores para uso de Tecnologias</a:t>
          </a:r>
          <a:r>
            <a:rPr lang="pt-BR" sz="2200" kern="1200" dirty="0"/>
            <a:t>;</a:t>
          </a:r>
        </a:p>
      </dsp:txBody>
      <dsp:txXfrm>
        <a:off x="1164461" y="3837543"/>
        <a:ext cx="2734968" cy="930403"/>
      </dsp:txXfrm>
    </dsp:sp>
    <dsp:sp modelId="{B4AC5A9E-7D39-4D5C-B6A1-A475B883E198}">
      <dsp:nvSpPr>
        <dsp:cNvPr id="0" name=""/>
        <dsp:cNvSpPr/>
      </dsp:nvSpPr>
      <dsp:spPr>
        <a:xfrm>
          <a:off x="97133" y="1496731"/>
          <a:ext cx="3691223" cy="1315789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Fomentar o uso de Tecnologia no cotidiano escolar </a:t>
          </a:r>
        </a:p>
      </dsp:txBody>
      <dsp:txXfrm>
        <a:off x="637700" y="1689424"/>
        <a:ext cx="2610089" cy="9304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DAA110-927C-4122-A34F-A24C28ACD42C}">
      <dsp:nvSpPr>
        <dsp:cNvPr id="0" name=""/>
        <dsp:cNvSpPr/>
      </dsp:nvSpPr>
      <dsp:spPr>
        <a:xfrm>
          <a:off x="3" y="78367"/>
          <a:ext cx="7518430" cy="198298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100" kern="1200" dirty="0"/>
            <a:t>Melhoria da aprendizagem dos participantes da extensão;  </a:t>
          </a:r>
        </a:p>
      </dsp:txBody>
      <dsp:txXfrm>
        <a:off x="58083" y="136447"/>
        <a:ext cx="5127672" cy="1866823"/>
      </dsp:txXfrm>
    </dsp:sp>
    <dsp:sp modelId="{A403CBE1-5046-4E32-8C7D-0E252EA9E73A}">
      <dsp:nvSpPr>
        <dsp:cNvPr id="0" name=""/>
        <dsp:cNvSpPr/>
      </dsp:nvSpPr>
      <dsp:spPr>
        <a:xfrm>
          <a:off x="1340047" y="2423647"/>
          <a:ext cx="6390668" cy="198298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100" kern="1200" dirty="0"/>
            <a:t>Aperfeiçoamento das Técnicas da didática dos </a:t>
          </a:r>
          <a:r>
            <a:rPr lang="pt-BR" sz="3100" kern="1200"/>
            <a:t>futuros docentes </a:t>
          </a:r>
          <a:r>
            <a:rPr lang="pt-BR" sz="3100" kern="1200" dirty="0"/>
            <a:t>;</a:t>
          </a:r>
        </a:p>
      </dsp:txBody>
      <dsp:txXfrm>
        <a:off x="1398127" y="2481727"/>
        <a:ext cx="3857804" cy="1866823"/>
      </dsp:txXfrm>
    </dsp:sp>
    <dsp:sp modelId="{A63A4CFB-0167-4BF6-9122-7956FC4CCD41}">
      <dsp:nvSpPr>
        <dsp:cNvPr id="0" name=""/>
        <dsp:cNvSpPr/>
      </dsp:nvSpPr>
      <dsp:spPr>
        <a:xfrm>
          <a:off x="5383669" y="1558845"/>
          <a:ext cx="1288939" cy="1288939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3600" kern="1200"/>
        </a:p>
      </dsp:txBody>
      <dsp:txXfrm>
        <a:off x="5673680" y="1558845"/>
        <a:ext cx="708917" cy="9699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8390556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Shape 1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93650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yellow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1630650" y="2655750"/>
            <a:ext cx="5882699" cy="1546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2pPr>
            <a:lvl3pPr lvl="2"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3pPr>
            <a:lvl4pPr lvl="3"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4pPr>
            <a:lvl5pPr lvl="4"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5pPr>
            <a:lvl6pPr lvl="5"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6pPr>
            <a:lvl7pPr lvl="6"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7pPr>
            <a:lvl8pPr lvl="7"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8pPr>
            <a:lvl9pPr lvl="8"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green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1630650" y="2655750"/>
            <a:ext cx="5882699" cy="1546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magenta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1630650" y="2655750"/>
            <a:ext cx="5882699" cy="1546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blu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ctrTitle"/>
          </p:nvPr>
        </p:nvSpPr>
        <p:spPr>
          <a:xfrm>
            <a:off x="1630650" y="2655750"/>
            <a:ext cx="5882699" cy="1546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1027950" y="689775"/>
            <a:ext cx="7088099" cy="910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1pPr>
            <a:lvl2pPr lvl="1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2pPr>
            <a:lvl3pPr lvl="2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3pPr>
            <a:lvl4pPr lvl="3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4pPr>
            <a:lvl5pPr lvl="4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5pPr>
            <a:lvl6pPr lvl="5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6pPr>
            <a:lvl7pPr lvl="6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7pPr>
            <a:lvl8pPr lvl="7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8pPr>
            <a:lvl9pPr lvl="8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1070325" y="1918650"/>
            <a:ext cx="7056299" cy="40829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/>
          <p:nvPr/>
        </p:nvSpPr>
        <p:spPr>
          <a:xfrm>
            <a:off x="3120675" y="1533250"/>
            <a:ext cx="3060325" cy="15325"/>
          </a:xfrm>
          <a:custGeom>
            <a:avLst/>
            <a:gdLst/>
            <a:ahLst/>
            <a:cxnLst/>
            <a:rect l="0" t="0" r="0" b="0"/>
            <a:pathLst>
              <a:path w="122413" h="613" extrusionOk="0">
                <a:moveTo>
                  <a:pt x="0" y="317"/>
                </a:moveTo>
                <a:cubicBezTo>
                  <a:pt x="40796" y="1116"/>
                  <a:pt x="81608" y="0"/>
                  <a:pt x="122413" y="0"/>
                </a:cubicBezTo>
              </a:path>
            </a:pathLst>
          </a:custGeom>
          <a:noFill/>
          <a:ln w="9525" cap="flat" cmpd="sng">
            <a:solidFill>
              <a:srgbClr val="979CB8"/>
            </a:solidFill>
            <a:prstDash val="solid"/>
            <a:round/>
            <a:headEnd type="none" w="lg" len="lg"/>
            <a:tailEnd type="none" w="lg" len="lg"/>
          </a:ln>
        </p:spPr>
      </p:sp>
      <p:sp>
        <p:nvSpPr>
          <p:cNvPr id="28" name="Shape 28"/>
          <p:cNvSpPr/>
          <p:nvPr/>
        </p:nvSpPr>
        <p:spPr>
          <a:xfrm>
            <a:off x="3068250" y="1577725"/>
            <a:ext cx="3226850" cy="15875"/>
          </a:xfrm>
          <a:custGeom>
            <a:avLst/>
            <a:gdLst/>
            <a:ahLst/>
            <a:cxnLst/>
            <a:rect l="0" t="0" r="0" b="0"/>
            <a:pathLst>
              <a:path w="129074" h="635" extrusionOk="0">
                <a:moveTo>
                  <a:pt x="0" y="0"/>
                </a:moveTo>
                <a:cubicBezTo>
                  <a:pt x="43025" y="0"/>
                  <a:pt x="86048" y="635"/>
                  <a:pt x="129074" y="635"/>
                </a:cubicBezTo>
              </a:path>
            </a:pathLst>
          </a:custGeom>
          <a:noFill/>
          <a:ln w="9525" cap="flat" cmpd="sng">
            <a:solidFill>
              <a:srgbClr val="979CB8"/>
            </a:solidFill>
            <a:prstDash val="solid"/>
            <a:round/>
            <a:headEnd type="none" w="lg" len="lg"/>
            <a:tailEnd type="none" w="lg" len="lg"/>
          </a:ln>
        </p:spPr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1027950" y="689775"/>
            <a:ext cx="7088099" cy="910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1pPr>
            <a:lvl2pPr lvl="1"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2pPr>
            <a:lvl3pPr lvl="2"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3pPr>
            <a:lvl4pPr lvl="3"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4pPr>
            <a:lvl5pPr lvl="4"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5pPr>
            <a:lvl6pPr lvl="5"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6pPr>
            <a:lvl7pPr lvl="6"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7pPr>
            <a:lvl8pPr lvl="7"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8pPr>
            <a:lvl9pPr lvl="8"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9pPr>
          </a:lstStyle>
          <a:p>
            <a:endParaRPr/>
          </a:p>
        </p:txBody>
      </p:sp>
      <p:sp>
        <p:nvSpPr>
          <p:cNvPr id="44" name="Shape 44"/>
          <p:cNvSpPr/>
          <p:nvPr/>
        </p:nvSpPr>
        <p:spPr>
          <a:xfrm>
            <a:off x="3120675" y="1533250"/>
            <a:ext cx="3060325" cy="15325"/>
          </a:xfrm>
          <a:custGeom>
            <a:avLst/>
            <a:gdLst/>
            <a:ahLst/>
            <a:cxnLst/>
            <a:rect l="0" t="0" r="0" b="0"/>
            <a:pathLst>
              <a:path w="122413" h="613" extrusionOk="0">
                <a:moveTo>
                  <a:pt x="0" y="317"/>
                </a:moveTo>
                <a:cubicBezTo>
                  <a:pt x="40796" y="1116"/>
                  <a:pt x="81608" y="0"/>
                  <a:pt x="122413" y="0"/>
                </a:cubicBezTo>
              </a:path>
            </a:pathLst>
          </a:custGeom>
          <a:noFill/>
          <a:ln w="9525" cap="flat" cmpd="sng">
            <a:solidFill>
              <a:srgbClr val="979CB8"/>
            </a:solidFill>
            <a:prstDash val="solid"/>
            <a:round/>
            <a:headEnd type="none" w="lg" len="lg"/>
            <a:tailEnd type="none" w="lg" len="lg"/>
          </a:ln>
        </p:spPr>
      </p:sp>
      <p:sp>
        <p:nvSpPr>
          <p:cNvPr id="45" name="Shape 45"/>
          <p:cNvSpPr/>
          <p:nvPr/>
        </p:nvSpPr>
        <p:spPr>
          <a:xfrm>
            <a:off x="3068250" y="1577725"/>
            <a:ext cx="3226850" cy="15875"/>
          </a:xfrm>
          <a:custGeom>
            <a:avLst/>
            <a:gdLst/>
            <a:ahLst/>
            <a:cxnLst/>
            <a:rect l="0" t="0" r="0" b="0"/>
            <a:pathLst>
              <a:path w="129074" h="635" extrusionOk="0">
                <a:moveTo>
                  <a:pt x="0" y="0"/>
                </a:moveTo>
                <a:cubicBezTo>
                  <a:pt x="43025" y="0"/>
                  <a:pt x="86048" y="635"/>
                  <a:pt x="129074" y="635"/>
                </a:cubicBezTo>
              </a:path>
            </a:pathLst>
          </a:custGeom>
          <a:noFill/>
          <a:ln w="9525" cap="flat" cmpd="sng">
            <a:solidFill>
              <a:srgbClr val="979CB8"/>
            </a:solidFill>
            <a:prstDash val="solid"/>
            <a:round/>
            <a:headEnd type="none" w="lg" len="lg"/>
            <a:tailEnd type="none" w="lg" len="lg"/>
          </a:ln>
        </p:spPr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9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24550" y="689775"/>
            <a:ext cx="7547699" cy="910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rgbClr val="505670"/>
              </a:buClr>
              <a:buSzPct val="100000"/>
              <a:buFont typeface="Shadows Into Light"/>
              <a:buNone/>
              <a:defRPr sz="3000">
                <a:solidFill>
                  <a:srgbClr val="505670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1pPr>
            <a:lvl2pPr lvl="1" algn="ctr">
              <a:spcBef>
                <a:spcPts val="0"/>
              </a:spcBef>
              <a:buClr>
                <a:srgbClr val="505670"/>
              </a:buClr>
              <a:buSzPct val="100000"/>
              <a:buFont typeface="Shadows Into Light"/>
              <a:buNone/>
              <a:defRPr sz="3000">
                <a:solidFill>
                  <a:srgbClr val="505670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2pPr>
            <a:lvl3pPr lvl="2" algn="ctr">
              <a:spcBef>
                <a:spcPts val="0"/>
              </a:spcBef>
              <a:buClr>
                <a:srgbClr val="505670"/>
              </a:buClr>
              <a:buSzPct val="100000"/>
              <a:buFont typeface="Shadows Into Light"/>
              <a:buNone/>
              <a:defRPr sz="3000">
                <a:solidFill>
                  <a:srgbClr val="505670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3pPr>
            <a:lvl4pPr lvl="3" algn="ctr">
              <a:spcBef>
                <a:spcPts val="0"/>
              </a:spcBef>
              <a:buClr>
                <a:srgbClr val="505670"/>
              </a:buClr>
              <a:buSzPct val="100000"/>
              <a:buFont typeface="Shadows Into Light"/>
              <a:buNone/>
              <a:defRPr sz="3000">
                <a:solidFill>
                  <a:srgbClr val="505670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4pPr>
            <a:lvl5pPr lvl="4" algn="ctr">
              <a:spcBef>
                <a:spcPts val="0"/>
              </a:spcBef>
              <a:buClr>
                <a:srgbClr val="505670"/>
              </a:buClr>
              <a:buSzPct val="100000"/>
              <a:buFont typeface="Shadows Into Light"/>
              <a:buNone/>
              <a:defRPr sz="3000">
                <a:solidFill>
                  <a:srgbClr val="505670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5pPr>
            <a:lvl6pPr lvl="5" algn="ctr">
              <a:spcBef>
                <a:spcPts val="0"/>
              </a:spcBef>
              <a:buClr>
                <a:srgbClr val="505670"/>
              </a:buClr>
              <a:buSzPct val="100000"/>
              <a:buFont typeface="Shadows Into Light"/>
              <a:buNone/>
              <a:defRPr sz="3000">
                <a:solidFill>
                  <a:srgbClr val="505670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6pPr>
            <a:lvl7pPr lvl="6" algn="ctr">
              <a:spcBef>
                <a:spcPts val="0"/>
              </a:spcBef>
              <a:buClr>
                <a:srgbClr val="505670"/>
              </a:buClr>
              <a:buSzPct val="100000"/>
              <a:buFont typeface="Shadows Into Light"/>
              <a:buNone/>
              <a:defRPr sz="3000">
                <a:solidFill>
                  <a:srgbClr val="505670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7pPr>
            <a:lvl8pPr lvl="7" algn="ctr">
              <a:spcBef>
                <a:spcPts val="0"/>
              </a:spcBef>
              <a:buClr>
                <a:srgbClr val="505670"/>
              </a:buClr>
              <a:buSzPct val="100000"/>
              <a:buFont typeface="Shadows Into Light"/>
              <a:buNone/>
              <a:defRPr sz="3000">
                <a:solidFill>
                  <a:srgbClr val="505670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8pPr>
            <a:lvl9pPr lvl="8" algn="ctr">
              <a:spcBef>
                <a:spcPts val="0"/>
              </a:spcBef>
              <a:buClr>
                <a:srgbClr val="505670"/>
              </a:buClr>
              <a:buSzPct val="100000"/>
              <a:buFont typeface="Shadows Into Light"/>
              <a:buNone/>
              <a:defRPr sz="3000">
                <a:solidFill>
                  <a:srgbClr val="505670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070325" y="1918650"/>
            <a:ext cx="7056299" cy="4082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505670"/>
              </a:buClr>
              <a:buSzPct val="100000"/>
              <a:buFont typeface="Varela Round"/>
              <a:buChar char="▧"/>
              <a:defRPr sz="2400">
                <a:solidFill>
                  <a:srgbClr val="50567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480"/>
              </a:spcBef>
              <a:buClr>
                <a:srgbClr val="505670"/>
              </a:buClr>
              <a:buSzPct val="100000"/>
              <a:buFont typeface="Varela Round"/>
              <a:defRPr sz="2000">
                <a:solidFill>
                  <a:srgbClr val="50567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>
              <a:spcBef>
                <a:spcPts val="480"/>
              </a:spcBef>
              <a:buClr>
                <a:srgbClr val="505670"/>
              </a:buClr>
              <a:buSzPct val="100000"/>
              <a:buFont typeface="Varela Round"/>
              <a:defRPr sz="2000">
                <a:solidFill>
                  <a:srgbClr val="50567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>
              <a:spcBef>
                <a:spcPts val="360"/>
              </a:spcBef>
              <a:buClr>
                <a:srgbClr val="505670"/>
              </a:buClr>
              <a:buSzPct val="100000"/>
              <a:buFont typeface="Varela Round"/>
              <a:defRPr sz="1600">
                <a:solidFill>
                  <a:srgbClr val="50567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>
              <a:spcBef>
                <a:spcPts val="360"/>
              </a:spcBef>
              <a:buClr>
                <a:srgbClr val="505670"/>
              </a:buClr>
              <a:buSzPct val="100000"/>
              <a:buFont typeface="Varela Round"/>
              <a:defRPr sz="1600">
                <a:solidFill>
                  <a:srgbClr val="50567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>
              <a:spcBef>
                <a:spcPts val="360"/>
              </a:spcBef>
              <a:buClr>
                <a:srgbClr val="505670"/>
              </a:buClr>
              <a:buSzPct val="100000"/>
              <a:buFont typeface="Varela Round"/>
              <a:defRPr sz="1600">
                <a:solidFill>
                  <a:srgbClr val="505670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>
              <a:spcBef>
                <a:spcPts val="360"/>
              </a:spcBef>
              <a:buClr>
                <a:srgbClr val="505670"/>
              </a:buClr>
              <a:buSzPct val="100000"/>
              <a:buFont typeface="Varela Round"/>
              <a:defRPr sz="1600">
                <a:solidFill>
                  <a:srgbClr val="505670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>
              <a:spcBef>
                <a:spcPts val="360"/>
              </a:spcBef>
              <a:buClr>
                <a:srgbClr val="505670"/>
              </a:buClr>
              <a:buSzPct val="100000"/>
              <a:buFont typeface="Varela Round"/>
              <a:defRPr sz="1600">
                <a:solidFill>
                  <a:srgbClr val="505670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>
              <a:spcBef>
                <a:spcPts val="360"/>
              </a:spcBef>
              <a:buClr>
                <a:srgbClr val="505670"/>
              </a:buClr>
              <a:buSzPct val="100000"/>
              <a:buFont typeface="Varela Round"/>
              <a:defRPr sz="1600">
                <a:solidFill>
                  <a:srgbClr val="505670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4" r:id="rId5"/>
    <p:sldLayoutId id="2147483657" r:id="rId6"/>
    <p:sldLayoutId id="2147483659" r:id="rId7"/>
  </p:sldLayoutIdLst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2076994"/>
            <a:ext cx="9144000" cy="1876079"/>
          </a:xfrm>
        </p:spPr>
        <p:txBody>
          <a:bodyPr/>
          <a:lstStyle/>
          <a:p>
            <a:r>
              <a:rPr lang="pt-BR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UFSPM - Reforço escolar para os discentes do Colégio Armindo Guaraná nas áreas de Ciências da Natureza e suas Tecnologias, Linguagens e Códigos e suas Tecnologias e Ciências Humanas</a:t>
            </a:r>
            <a:endParaRPr lang="pt-BR" sz="3200" b="1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6" name="Shape 106"/>
          <p:cNvSpPr/>
          <p:nvPr/>
        </p:nvSpPr>
        <p:spPr>
          <a:xfrm rot="12988313">
            <a:off x="1222529" y="2065012"/>
            <a:ext cx="555199" cy="1380285"/>
          </a:xfrm>
          <a:custGeom>
            <a:avLst/>
            <a:gdLst/>
            <a:ahLst/>
            <a:cxnLst/>
            <a:rect l="0" t="0" r="0" b="0"/>
            <a:pathLst>
              <a:path w="30959" h="89819" extrusionOk="0">
                <a:moveTo>
                  <a:pt x="0" y="0"/>
                </a:moveTo>
                <a:cubicBezTo>
                  <a:pt x="5134" y="6917"/>
                  <a:pt x="29561" y="26535"/>
                  <a:pt x="30804" y="41505"/>
                </a:cubicBezTo>
                <a:cubicBezTo>
                  <a:pt x="32047" y="56474"/>
                  <a:pt x="11349" y="81766"/>
                  <a:pt x="7458" y="89819"/>
                </a:cubicBezTo>
              </a:path>
            </a:pathLst>
          </a:custGeom>
          <a:noFill/>
          <a:ln w="9525" cap="flat" cmpd="sng">
            <a:solidFill>
              <a:srgbClr val="FFFFFF"/>
            </a:solidFill>
            <a:prstDash val="dash"/>
            <a:round/>
            <a:headEnd type="none" w="lg" len="lg"/>
            <a:tailEnd type="stealth" w="lg" len="lg"/>
          </a:ln>
        </p:spPr>
      </p:sp>
      <p:cxnSp>
        <p:nvCxnSpPr>
          <p:cNvPr id="109" name="Shape 109"/>
          <p:cNvCxnSpPr/>
          <p:nvPr/>
        </p:nvCxnSpPr>
        <p:spPr>
          <a:xfrm rot="10800000" flipH="1">
            <a:off x="5871758" y="1477284"/>
            <a:ext cx="291900" cy="542999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dash"/>
            <a:round/>
            <a:headEnd type="stealth" w="lg" len="lg"/>
            <a:tailEnd type="none" w="lg" len="lg"/>
          </a:ln>
        </p:spPr>
      </p:cxnSp>
      <p:sp>
        <p:nvSpPr>
          <p:cNvPr id="110" name="Shape 110"/>
          <p:cNvSpPr/>
          <p:nvPr/>
        </p:nvSpPr>
        <p:spPr>
          <a:xfrm>
            <a:off x="5061105" y="4012354"/>
            <a:ext cx="1913206" cy="528450"/>
          </a:xfrm>
          <a:custGeom>
            <a:avLst/>
            <a:gdLst/>
            <a:ahLst/>
            <a:cxnLst/>
            <a:rect l="0" t="0" r="0" b="0"/>
            <a:pathLst>
              <a:path w="53808" h="41004" extrusionOk="0">
                <a:moveTo>
                  <a:pt x="33350" y="2267"/>
                </a:moveTo>
                <a:cubicBezTo>
                  <a:pt x="29864" y="1270"/>
                  <a:pt x="26130" y="-694"/>
                  <a:pt x="22650" y="321"/>
                </a:cubicBezTo>
                <a:cubicBezTo>
                  <a:pt x="10876" y="3755"/>
                  <a:pt x="-4822" y="20012"/>
                  <a:pt x="1573" y="30477"/>
                </a:cubicBezTo>
                <a:cubicBezTo>
                  <a:pt x="7821" y="40700"/>
                  <a:pt x="25332" y="42677"/>
                  <a:pt x="36593" y="38583"/>
                </a:cubicBezTo>
                <a:cubicBezTo>
                  <a:pt x="46488" y="34984"/>
                  <a:pt x="56459" y="21658"/>
                  <a:pt x="53130" y="11670"/>
                </a:cubicBezTo>
                <a:cubicBezTo>
                  <a:pt x="49951" y="2136"/>
                  <a:pt x="34186" y="-1055"/>
                  <a:pt x="24595" y="1943"/>
                </a:cubicBezTo>
                <a:cubicBezTo>
                  <a:pt x="14086" y="5228"/>
                  <a:pt x="2158" y="13741"/>
                  <a:pt x="600" y="24641"/>
                </a:cubicBezTo>
                <a:cubicBezTo>
                  <a:pt x="-77" y="29379"/>
                  <a:pt x="2605" y="35236"/>
                  <a:pt x="6761" y="37611"/>
                </a:cubicBezTo>
                <a:cubicBezTo>
                  <a:pt x="15326" y="42504"/>
                  <a:pt x="29292" y="42316"/>
                  <a:pt x="36268" y="35341"/>
                </a:cubicBezTo>
              </a:path>
            </a:pathLst>
          </a:custGeom>
          <a:noFill/>
          <a:ln w="9525" cap="flat" cmpd="sng">
            <a:solidFill>
              <a:srgbClr val="FFFFFF"/>
            </a:solidFill>
            <a:prstDash val="solid"/>
            <a:round/>
            <a:headEnd type="none" w="lg" len="lg"/>
            <a:tailEnd type="none" w="lg" len="lg"/>
          </a:ln>
        </p:spPr>
      </p:sp>
      <p:sp>
        <p:nvSpPr>
          <p:cNvPr id="12" name="Shape 107"/>
          <p:cNvSpPr/>
          <p:nvPr/>
        </p:nvSpPr>
        <p:spPr>
          <a:xfrm>
            <a:off x="3362709" y="5183618"/>
            <a:ext cx="4136572" cy="52683"/>
          </a:xfrm>
          <a:custGeom>
            <a:avLst/>
            <a:gdLst/>
            <a:ahLst/>
            <a:cxnLst/>
            <a:rect l="0" t="0" r="0" b="0"/>
            <a:pathLst>
              <a:path w="126135" h="1380" extrusionOk="0">
                <a:moveTo>
                  <a:pt x="0" y="973"/>
                </a:moveTo>
                <a:cubicBezTo>
                  <a:pt x="29074" y="973"/>
                  <a:pt x="58157" y="273"/>
                  <a:pt x="87224" y="973"/>
                </a:cubicBezTo>
                <a:cubicBezTo>
                  <a:pt x="100194" y="1285"/>
                  <a:pt x="113311" y="1974"/>
                  <a:pt x="126135" y="0"/>
                </a:cubicBezTo>
              </a:path>
            </a:pathLst>
          </a:custGeom>
          <a:noFill/>
          <a:ln w="9525" cap="flat" cmpd="sng">
            <a:solidFill>
              <a:srgbClr val="FFFFFF"/>
            </a:solidFill>
            <a:prstDash val="solid"/>
            <a:round/>
            <a:headEnd type="none" w="lg" len="lg"/>
            <a:tailEnd type="none" w="lg" len="lg"/>
          </a:ln>
        </p:spPr>
      </p:sp>
      <p:sp>
        <p:nvSpPr>
          <p:cNvPr id="11" name="Shape 107"/>
          <p:cNvSpPr/>
          <p:nvPr/>
        </p:nvSpPr>
        <p:spPr>
          <a:xfrm>
            <a:off x="3472691" y="5936909"/>
            <a:ext cx="4136572" cy="52683"/>
          </a:xfrm>
          <a:custGeom>
            <a:avLst/>
            <a:gdLst/>
            <a:ahLst/>
            <a:cxnLst/>
            <a:rect l="0" t="0" r="0" b="0"/>
            <a:pathLst>
              <a:path w="126135" h="1380" extrusionOk="0">
                <a:moveTo>
                  <a:pt x="0" y="973"/>
                </a:moveTo>
                <a:cubicBezTo>
                  <a:pt x="29074" y="973"/>
                  <a:pt x="58157" y="273"/>
                  <a:pt x="87224" y="973"/>
                </a:cubicBezTo>
                <a:cubicBezTo>
                  <a:pt x="100194" y="1285"/>
                  <a:pt x="113311" y="1974"/>
                  <a:pt x="126135" y="0"/>
                </a:cubicBezTo>
              </a:path>
            </a:pathLst>
          </a:custGeom>
          <a:noFill/>
          <a:ln w="9525" cap="flat" cmpd="sng">
            <a:solidFill>
              <a:srgbClr val="FFFFFF"/>
            </a:solidFill>
            <a:prstDash val="solid"/>
            <a:round/>
            <a:headEnd type="none" w="lg" len="lg"/>
            <a:tailEnd type="none" w="lg" len="lg"/>
          </a:ln>
        </p:spPr>
      </p:sp>
      <p:pic>
        <p:nvPicPr>
          <p:cNvPr id="1026" name="Picture 2" descr="C:\Users\PATRIMONIO_03\Desktop\Ronilton Empenho\Sem títul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6572" y="169816"/>
            <a:ext cx="8660674" cy="1667419"/>
          </a:xfrm>
          <a:prstGeom prst="rect">
            <a:avLst/>
          </a:prstGeom>
          <a:noFill/>
        </p:spPr>
      </p:pic>
      <p:sp>
        <p:nvSpPr>
          <p:cNvPr id="15" name="CaixaDeTexto 14"/>
          <p:cNvSpPr txBox="1"/>
          <p:nvPr/>
        </p:nvSpPr>
        <p:spPr>
          <a:xfrm>
            <a:off x="307205" y="4394351"/>
            <a:ext cx="89451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ORIENTADORA: PROFESSORA </a:t>
            </a:r>
            <a:r>
              <a:rPr lang="pt-B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DRª</a:t>
            </a: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VELEIDA ANAHI DA SILVA</a:t>
            </a:r>
          </a:p>
          <a:p>
            <a:pPr algn="r"/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CO-ORIENTADORA: </a:t>
            </a:r>
            <a:r>
              <a:rPr lang="pt-B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PROFº</a:t>
            </a: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pt-B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DRª</a:t>
            </a: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PT" sz="2000" b="1" dirty="0"/>
              <a:t>FÁTIMA BEZERRA NEGROMONTE</a:t>
            </a:r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MONITORES: KLEBER FIRPO PRADO VALENÇA </a:t>
            </a:r>
          </a:p>
          <a:p>
            <a:pPr algn="r"/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ALEXSANDRO RAMOS DE OLIVEIRA</a:t>
            </a:r>
          </a:p>
          <a:p>
            <a:pPr algn="r"/>
            <a:r>
              <a:rPr lang="pt-BR" sz="2000" b="1" dirty="0"/>
              <a:t>IRAN OLIVEIRA DANTAS</a:t>
            </a: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0" y="6139544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Cidade Universitária Prof. José </a:t>
            </a:r>
            <a:r>
              <a:rPr lang="pt-B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Aloisio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Campus </a:t>
            </a:r>
          </a:p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São Cristovão – SE</a:t>
            </a:r>
          </a:p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2019</a:t>
            </a:r>
          </a:p>
          <a:p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5133" y="0"/>
            <a:ext cx="8438604" cy="910499"/>
          </a:xfrm>
        </p:spPr>
        <p:txBody>
          <a:bodyPr/>
          <a:lstStyle/>
          <a:p>
            <a:r>
              <a:rPr lang="pt-BR" sz="44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+mn-lt"/>
              </a:rPr>
              <a:t>REFERÊNCIAS</a:t>
            </a:r>
          </a:p>
        </p:txBody>
      </p:sp>
      <p:sp>
        <p:nvSpPr>
          <p:cNvPr id="3" name="Retângulo 2"/>
          <p:cNvSpPr/>
          <p:nvPr/>
        </p:nvSpPr>
        <p:spPr>
          <a:xfrm>
            <a:off x="744583" y="908651"/>
            <a:ext cx="759822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800" dirty="0"/>
              <a:t>CHARLOT, Bernard. </a:t>
            </a:r>
            <a:r>
              <a:rPr lang="pt-BR" sz="1800" b="1" dirty="0"/>
              <a:t>Relação com o saber, formação de professores e globalização: questões para a educação hoje</a:t>
            </a:r>
            <a:r>
              <a:rPr lang="pt-BR" sz="1800" dirty="0"/>
              <a:t>. Porto Alegre: </a:t>
            </a:r>
            <a:r>
              <a:rPr lang="pt-BR" sz="1800" dirty="0" err="1"/>
              <a:t>ArtMed</a:t>
            </a:r>
            <a:r>
              <a:rPr lang="pt-BR" sz="1800" dirty="0"/>
              <a:t>, 2005.</a:t>
            </a:r>
          </a:p>
          <a:p>
            <a:pPr algn="just"/>
            <a:endParaRPr lang="pt-BR" sz="1800" dirty="0"/>
          </a:p>
          <a:p>
            <a:pPr algn="just"/>
            <a:r>
              <a:rPr lang="pt-BR" sz="1800" dirty="0"/>
              <a:t>DIÓGENES, </a:t>
            </a:r>
            <a:r>
              <a:rPr lang="pt-BR" sz="1800" dirty="0" err="1"/>
              <a:t>Elione</a:t>
            </a:r>
            <a:r>
              <a:rPr lang="pt-BR" sz="1800" dirty="0"/>
              <a:t> Maria Nogueira. </a:t>
            </a:r>
            <a:r>
              <a:rPr lang="pt-BR" sz="1800" b="1" dirty="0"/>
              <a:t>ENSINO MÉDIO NO BRASIL: consensos e dissensos um estudo de avaliação de políticas públicas no campo da educação brasileira</a:t>
            </a:r>
            <a:r>
              <a:rPr lang="pt-BR" sz="1800" dirty="0"/>
              <a:t>. Curitiba: Editora CRV, 2013.</a:t>
            </a:r>
          </a:p>
          <a:p>
            <a:pPr algn="just"/>
            <a:endParaRPr lang="pt-BR" sz="1800" dirty="0"/>
          </a:p>
          <a:p>
            <a:pPr algn="just"/>
            <a:r>
              <a:rPr lang="pt-BR" sz="1800" dirty="0"/>
              <a:t>REIS, Rosemeire. </a:t>
            </a:r>
            <a:r>
              <a:rPr lang="pt-BR" sz="1800" b="1" dirty="0"/>
              <a:t>Experiência escolar de jovens/alunos do ensino médio: os sentido atribuídos à escola e aos estudos</a:t>
            </a:r>
            <a:r>
              <a:rPr lang="pt-BR" sz="1800" dirty="0"/>
              <a:t>. Revista Educação e Pesquisa, São Paulo, v 38, n 3, p.637- 652, jul/set 2012. </a:t>
            </a:r>
          </a:p>
          <a:p>
            <a:pPr algn="just"/>
            <a:endParaRPr lang="pt-BR" sz="1800" dirty="0"/>
          </a:p>
          <a:p>
            <a:pPr algn="just"/>
            <a:r>
              <a:rPr lang="pt-BR" sz="1800" dirty="0"/>
              <a:t>SILVA, V. A. . </a:t>
            </a:r>
            <a:r>
              <a:rPr lang="pt-BR" sz="1800" b="1" dirty="0"/>
              <a:t>RELAÇÃO COM SABER NA APRENDIZAGEM MATEMÁTICA: uma contribuição para reflexão didática sobre as práticas educativas</a:t>
            </a:r>
            <a:r>
              <a:rPr lang="pt-BR" sz="1800" dirty="0"/>
              <a:t>. Revista Brasileira de Educação (Impresso), v. 13, p. 150-161, 2008.</a:t>
            </a:r>
          </a:p>
        </p:txBody>
      </p:sp>
    </p:spTree>
    <p:extLst>
      <p:ext uri="{BB962C8B-B14F-4D97-AF65-F5344CB8AC3E}">
        <p14:creationId xmlns:p14="http://schemas.microsoft.com/office/powerpoint/2010/main" val="29239067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1646324" y="0"/>
            <a:ext cx="5882699" cy="731521"/>
          </a:xfrm>
        </p:spPr>
        <p:txBody>
          <a:bodyPr/>
          <a:lstStyle/>
          <a:p>
            <a:r>
              <a:rPr lang="pt-BR" sz="36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latin typeface="+mj-lt"/>
              </a:rPr>
              <a:t>INTRODUÇÃO </a:t>
            </a:r>
          </a:p>
        </p:txBody>
      </p:sp>
      <p:graphicFrame>
        <p:nvGraphicFramePr>
          <p:cNvPr id="12" name="Diagrama 11"/>
          <p:cNvGraphicFramePr/>
          <p:nvPr/>
        </p:nvGraphicFramePr>
        <p:xfrm>
          <a:off x="195941" y="809897"/>
          <a:ext cx="8686802" cy="5512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6" name="Grupo 15"/>
          <p:cNvGrpSpPr/>
          <p:nvPr/>
        </p:nvGrpSpPr>
        <p:grpSpPr>
          <a:xfrm>
            <a:off x="3123293" y="5699992"/>
            <a:ext cx="5694135" cy="975129"/>
            <a:chOff x="2581807" y="4026676"/>
            <a:chExt cx="5694135" cy="1186254"/>
          </a:xfrm>
        </p:grpSpPr>
        <p:sp>
          <p:nvSpPr>
            <p:cNvPr id="17" name="Arredondar Retângulo no Mesmo Canto Lateral 16"/>
            <p:cNvSpPr/>
            <p:nvPr/>
          </p:nvSpPr>
          <p:spPr>
            <a:xfrm rot="5400000">
              <a:off x="4946462" y="1883450"/>
              <a:ext cx="964825" cy="5694135"/>
            </a:xfrm>
            <a:prstGeom prst="round2Same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Arredondar Retângulo no Mesmo Canto Lateral 4"/>
            <p:cNvSpPr/>
            <p:nvPr/>
          </p:nvSpPr>
          <p:spPr>
            <a:xfrm>
              <a:off x="2628906" y="4026676"/>
              <a:ext cx="5647036" cy="870627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12700" rIns="12700" bIns="12700" numCol="1" spcCol="1270" anchor="ctr" anchorCtr="0">
              <a:noAutofit/>
            </a:bodyPr>
            <a:lstStyle/>
            <a:p>
              <a:pPr marL="228600" lvl="1" indent="-228600" algn="just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pt-BR" sz="2000" dirty="0"/>
            </a:p>
            <a:p>
              <a:pPr marL="228600" lvl="1" indent="-228600" algn="just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itchFamily="34" charset="0"/>
                <a:buChar char="•"/>
              </a:pPr>
              <a:r>
                <a:rPr lang="pt-BR" sz="2000" dirty="0"/>
                <a:t>Melhoria no processo de ensino aprendizagem;</a:t>
              </a:r>
            </a:p>
          </p:txBody>
        </p:sp>
      </p:grpSp>
      <p:grpSp>
        <p:nvGrpSpPr>
          <p:cNvPr id="19" name="Grupo 18"/>
          <p:cNvGrpSpPr/>
          <p:nvPr/>
        </p:nvGrpSpPr>
        <p:grpSpPr>
          <a:xfrm>
            <a:off x="378823" y="5723942"/>
            <a:ext cx="2390502" cy="1134058"/>
            <a:chOff x="4115" y="3819076"/>
            <a:chExt cx="2670278" cy="1484346"/>
          </a:xfrm>
        </p:grpSpPr>
        <p:sp>
          <p:nvSpPr>
            <p:cNvPr id="20" name="Divisa 19"/>
            <p:cNvSpPr/>
            <p:nvPr/>
          </p:nvSpPr>
          <p:spPr>
            <a:xfrm rot="5400000">
              <a:off x="597081" y="3226110"/>
              <a:ext cx="1484346" cy="2670277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Divisa 4"/>
            <p:cNvSpPr/>
            <p:nvPr/>
          </p:nvSpPr>
          <p:spPr>
            <a:xfrm>
              <a:off x="4116" y="4024246"/>
              <a:ext cx="2670277" cy="12516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800" b="1" kern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Participantes das ações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063013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/>
          <p:nvPr/>
        </p:nvSpPr>
        <p:spPr>
          <a:xfrm>
            <a:off x="0" y="2110803"/>
            <a:ext cx="2468880" cy="22454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20000" y="0"/>
                </a:moveTo>
                <a:lnTo>
                  <a:pt x="0" y="0"/>
                </a:lnTo>
                <a:lnTo>
                  <a:pt x="0" y="120000"/>
                </a:lnTo>
                <a:lnTo>
                  <a:pt x="120000" y="93236"/>
                </a:lnTo>
                <a:lnTo>
                  <a:pt x="120000" y="0"/>
                </a:lnTo>
                <a:close/>
              </a:path>
            </a:pathLst>
          </a:custGeom>
          <a:solidFill>
            <a:srgbClr val="AACF2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-69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2400" dirty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99" name="Shape 199"/>
          <p:cNvSpPr/>
          <p:nvPr/>
        </p:nvSpPr>
        <p:spPr>
          <a:xfrm>
            <a:off x="3344091" y="2123863"/>
            <a:ext cx="2090058" cy="22454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20000" y="0"/>
                </a:moveTo>
                <a:lnTo>
                  <a:pt x="0" y="0"/>
                </a:lnTo>
                <a:lnTo>
                  <a:pt x="0" y="120000"/>
                </a:lnTo>
                <a:lnTo>
                  <a:pt x="120000" y="93236"/>
                </a:lnTo>
                <a:lnTo>
                  <a:pt x="120000" y="0"/>
                </a:lnTo>
                <a:close/>
              </a:path>
            </a:pathLst>
          </a:custGeom>
          <a:solidFill>
            <a:srgbClr val="01ABCF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Shape 203"/>
          <p:cNvSpPr/>
          <p:nvPr/>
        </p:nvSpPr>
        <p:spPr>
          <a:xfrm>
            <a:off x="6139544" y="2084676"/>
            <a:ext cx="3004456" cy="22454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20000" y="0"/>
                </a:moveTo>
                <a:lnTo>
                  <a:pt x="0" y="0"/>
                </a:lnTo>
                <a:lnTo>
                  <a:pt x="0" y="120000"/>
                </a:lnTo>
                <a:lnTo>
                  <a:pt x="120000" y="93236"/>
                </a:lnTo>
                <a:lnTo>
                  <a:pt x="120000" y="0"/>
                </a:lnTo>
                <a:close/>
              </a:path>
            </a:pathLst>
          </a:custGeom>
          <a:solidFill>
            <a:srgbClr val="F9AC08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/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Shape 206"/>
          <p:cNvSpPr txBox="1"/>
          <p:nvPr/>
        </p:nvSpPr>
        <p:spPr>
          <a:xfrm>
            <a:off x="0" y="2390250"/>
            <a:ext cx="2429691" cy="120203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>
              <a:buSzPct val="25000"/>
            </a:pPr>
            <a:r>
              <a:rPr lang="en" sz="1800" b="0" i="0" u="none" strike="noStrike" cap="none" dirty="0">
                <a:solidFill>
                  <a:schemeClr val="tx1"/>
                </a:solidFill>
                <a:latin typeface="+mj-lt"/>
                <a:ea typeface="Shadows Into Light"/>
                <a:cs typeface="Shadows Into Light"/>
                <a:sym typeface="Shadows Into Light"/>
              </a:rPr>
              <a:t>Transformções no cotidiano escolar </a:t>
            </a:r>
            <a:r>
              <a:rPr lang="pt-BR" sz="1800" dirty="0"/>
              <a:t>(DIÓGENES, 2013);</a:t>
            </a:r>
            <a:endParaRPr lang="en" sz="1800" b="0" i="0" u="none" strike="noStrike" cap="none" dirty="0">
              <a:solidFill>
                <a:schemeClr val="tx1"/>
              </a:solidFill>
              <a:latin typeface="+mj-lt"/>
              <a:ea typeface="Shadows Into Light"/>
              <a:cs typeface="Shadows Into Light"/>
              <a:sym typeface="Shadows Into Light"/>
            </a:endParaRPr>
          </a:p>
        </p:txBody>
      </p:sp>
      <p:sp>
        <p:nvSpPr>
          <p:cNvPr id="207" name="Shape 207"/>
          <p:cNvSpPr txBox="1"/>
          <p:nvPr/>
        </p:nvSpPr>
        <p:spPr>
          <a:xfrm>
            <a:off x="3095898" y="2416378"/>
            <a:ext cx="2560320" cy="148941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" sz="1800" b="0" i="0" u="none" strike="noStrike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Shadows Into Light"/>
                <a:cs typeface="Shadows Into Light"/>
                <a:sym typeface="Shadows Into Light"/>
              </a:rPr>
              <a:t>Baixo Rendimento escolar dos alunos; </a:t>
            </a:r>
          </a:p>
        </p:txBody>
      </p:sp>
      <p:pic>
        <p:nvPicPr>
          <p:cNvPr id="209" name="Shape 20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80050" y="5103212"/>
            <a:ext cx="2809875" cy="60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Shape 2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14375" y="5103212"/>
            <a:ext cx="2809875" cy="60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Shape 2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82837" y="5103212"/>
            <a:ext cx="2809875" cy="600075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Título 1"/>
          <p:cNvSpPr txBox="1">
            <a:spLocks/>
          </p:cNvSpPr>
          <p:nvPr/>
        </p:nvSpPr>
        <p:spPr>
          <a:xfrm>
            <a:off x="1663007" y="204266"/>
            <a:ext cx="5882699" cy="7315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ct val="100000"/>
              <a:buFont typeface="Shadows Into Light"/>
              <a:buNone/>
              <a:defRPr sz="3000" b="0" i="0" u="none" strike="noStrike" cap="none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1pPr>
            <a:lvl2pPr lvl="1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2pPr>
            <a:lvl3pPr lvl="2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3pPr>
            <a:lvl4pPr lvl="3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4pPr>
            <a:lvl5pPr lvl="4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5pPr>
            <a:lvl6pPr lvl="5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6pPr>
            <a:lvl7pPr lvl="6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7pPr>
            <a:lvl8pPr lvl="7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8pPr>
            <a:lvl9pPr lvl="8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9pPr>
          </a:lstStyle>
          <a:p>
            <a:r>
              <a:rPr lang="pt-BR" sz="36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Justificativa</a:t>
            </a:r>
          </a:p>
        </p:txBody>
      </p:sp>
      <p:sp>
        <p:nvSpPr>
          <p:cNvPr id="2" name="Texto explicativo em seta para cima 1"/>
          <p:cNvSpPr/>
          <p:nvPr/>
        </p:nvSpPr>
        <p:spPr>
          <a:xfrm>
            <a:off x="535577" y="5808606"/>
            <a:ext cx="8085909" cy="827325"/>
          </a:xfrm>
          <a:prstGeom prst="up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Reforço Escolar </a:t>
            </a:r>
          </a:p>
        </p:txBody>
      </p:sp>
      <p:sp>
        <p:nvSpPr>
          <p:cNvPr id="34" name="Shape 207"/>
          <p:cNvSpPr txBox="1"/>
          <p:nvPr/>
        </p:nvSpPr>
        <p:spPr>
          <a:xfrm>
            <a:off x="6244045" y="2359772"/>
            <a:ext cx="2899955" cy="148941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>
              <a:buSzPct val="25000"/>
            </a:pPr>
            <a:r>
              <a:rPr lang="en" sz="1800" b="0" i="0" u="none" strike="noStrike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Shadows Into Light"/>
                <a:cs typeface="Shadows Into Light"/>
                <a:sym typeface="Shadows Into Light"/>
              </a:rPr>
              <a:t>Professores em Formação e a prática didática com as atividades do reforço </a:t>
            </a:r>
            <a:r>
              <a:rPr lang="pt-BR" sz="1800" dirty="0"/>
              <a:t>(CHARLOT, 2005; REIS, 2012; SILVA, 2008)</a:t>
            </a:r>
            <a:endParaRPr lang="en" sz="1800" b="0" i="0" u="none" strike="noStrike" cap="none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Shadows Into Light"/>
              <a:cs typeface="Shadows Into Light"/>
              <a:sym typeface="Shadows Into Light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" sz="1800" b="0" i="0" u="none" strike="noStrike" cap="non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Shadows Into Light"/>
                <a:cs typeface="Shadows Into Light"/>
                <a:sym typeface="Shadows Into Light"/>
              </a:rPr>
              <a:t>; </a:t>
            </a:r>
          </a:p>
        </p:txBody>
      </p:sp>
      <p:sp>
        <p:nvSpPr>
          <p:cNvPr id="36" name="Seta para a direita 35"/>
          <p:cNvSpPr/>
          <p:nvPr/>
        </p:nvSpPr>
        <p:spPr>
          <a:xfrm>
            <a:off x="2586445" y="2730137"/>
            <a:ext cx="470263" cy="484632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Seta para a direita 37"/>
          <p:cNvSpPr/>
          <p:nvPr/>
        </p:nvSpPr>
        <p:spPr>
          <a:xfrm>
            <a:off x="5638800" y="2778035"/>
            <a:ext cx="470263" cy="484632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Seta em curva para a esquerda 38"/>
          <p:cNvSpPr/>
          <p:nvPr/>
        </p:nvSpPr>
        <p:spPr>
          <a:xfrm>
            <a:off x="1293223" y="4206240"/>
            <a:ext cx="731520" cy="12161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40" name="Seta em curva para a esquerda 39"/>
          <p:cNvSpPr/>
          <p:nvPr/>
        </p:nvSpPr>
        <p:spPr>
          <a:xfrm>
            <a:off x="4410892" y="4267200"/>
            <a:ext cx="731520" cy="1216152"/>
          </a:xfrm>
          <a:prstGeom prst="curvedLef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45" name="Seta em curva para a esquerda 44"/>
          <p:cNvSpPr/>
          <p:nvPr/>
        </p:nvSpPr>
        <p:spPr>
          <a:xfrm>
            <a:off x="7611292" y="4332515"/>
            <a:ext cx="731520" cy="1216152"/>
          </a:xfrm>
          <a:prstGeom prst="curvedLeft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9856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" grpId="0" animBg="1"/>
      <p:bldP spid="199" grpId="0" animBg="1"/>
      <p:bldP spid="203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623889522"/>
              </p:ext>
            </p:extLst>
          </p:nvPr>
        </p:nvGraphicFramePr>
        <p:xfrm>
          <a:off x="1" y="1027946"/>
          <a:ext cx="9143999" cy="49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90960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 txBox="1">
            <a:spLocks/>
          </p:cNvSpPr>
          <p:nvPr/>
        </p:nvSpPr>
        <p:spPr>
          <a:xfrm rot="5400000">
            <a:off x="7511143" y="2952205"/>
            <a:ext cx="6635930" cy="731521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3000" b="1" i="0" u="none" strike="noStrike" kern="0" cap="none" spc="0" normalizeH="0" baseline="0" noProof="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/>
              </a:solidFill>
              <a:effectLst/>
              <a:uLnTx/>
              <a:uFillTx/>
              <a:latin typeface="+mj-lt"/>
              <a:ea typeface="Arial"/>
              <a:cs typeface="Arial"/>
              <a:sym typeface="Arial"/>
            </a:endParaRPr>
          </a:p>
        </p:txBody>
      </p:sp>
      <p:graphicFrame>
        <p:nvGraphicFramePr>
          <p:cNvPr id="15" name="Gráfico 14"/>
          <p:cNvGraphicFramePr/>
          <p:nvPr/>
        </p:nvGraphicFramePr>
        <p:xfrm>
          <a:off x="940525" y="359228"/>
          <a:ext cx="725614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Gráfico 15"/>
          <p:cNvGraphicFramePr/>
          <p:nvPr/>
        </p:nvGraphicFramePr>
        <p:xfrm>
          <a:off x="940526" y="3585753"/>
          <a:ext cx="7119257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Seta para a direita 16"/>
          <p:cNvSpPr/>
          <p:nvPr/>
        </p:nvSpPr>
        <p:spPr>
          <a:xfrm>
            <a:off x="0" y="1554480"/>
            <a:ext cx="822960" cy="627017"/>
          </a:xfrm>
          <a:prstGeom prst="rightArrow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Seta para a direita 17"/>
          <p:cNvSpPr/>
          <p:nvPr/>
        </p:nvSpPr>
        <p:spPr>
          <a:xfrm>
            <a:off x="0" y="4711337"/>
            <a:ext cx="809897" cy="627017"/>
          </a:xfrm>
          <a:prstGeom prst="rightArrow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Texto explicativo em seta para cima 18"/>
          <p:cNvSpPr/>
          <p:nvPr/>
        </p:nvSpPr>
        <p:spPr>
          <a:xfrm rot="16200000">
            <a:off x="5558770" y="2973416"/>
            <a:ext cx="5882699" cy="959052"/>
          </a:xfrm>
          <a:prstGeom prst="up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pt-BR" sz="20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/>
                <a:cs typeface="Arial"/>
              </a:rPr>
              <a:t>RESULTADOR ALCANÇADOS COM OS ALUNOS DO COLÉGIO ARMINDO GUARANÁ 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5212080" y="3213463"/>
            <a:ext cx="27954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Fonte: Os autores, 2019.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5482046" y="6331132"/>
            <a:ext cx="27954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Fonte: Os autores, 2019.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 txBox="1">
            <a:spLocks/>
          </p:cNvSpPr>
          <p:nvPr/>
        </p:nvSpPr>
        <p:spPr>
          <a:xfrm rot="5400000">
            <a:off x="7511143" y="2952205"/>
            <a:ext cx="6635930" cy="731521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3000" b="1" i="0" u="none" strike="noStrike" kern="0" cap="none" spc="0" normalizeH="0" baseline="0" noProof="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/>
              </a:solidFill>
              <a:effectLst/>
              <a:uLnTx/>
              <a:uFillTx/>
              <a:latin typeface="+mj-lt"/>
              <a:ea typeface="Arial"/>
              <a:cs typeface="Arial"/>
              <a:sym typeface="Arial"/>
            </a:endParaRPr>
          </a:p>
        </p:txBody>
      </p:sp>
      <p:sp>
        <p:nvSpPr>
          <p:cNvPr id="17" name="Seta para a direita 16"/>
          <p:cNvSpPr/>
          <p:nvPr/>
        </p:nvSpPr>
        <p:spPr>
          <a:xfrm>
            <a:off x="0" y="1580606"/>
            <a:ext cx="836023" cy="627017"/>
          </a:xfrm>
          <a:prstGeom prst="right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Seta para a direita 17"/>
          <p:cNvSpPr/>
          <p:nvPr/>
        </p:nvSpPr>
        <p:spPr>
          <a:xfrm>
            <a:off x="0" y="4711337"/>
            <a:ext cx="875211" cy="627017"/>
          </a:xfrm>
          <a:prstGeom prst="right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9" name="Gráfico 8"/>
          <p:cNvGraphicFramePr/>
          <p:nvPr/>
        </p:nvGraphicFramePr>
        <p:xfrm>
          <a:off x="977809" y="267788"/>
          <a:ext cx="717341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áfico 10"/>
          <p:cNvGraphicFramePr/>
          <p:nvPr/>
        </p:nvGraphicFramePr>
        <p:xfrm>
          <a:off x="1079863" y="3448594"/>
          <a:ext cx="7010400" cy="3063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CaixaDeTexto 11"/>
          <p:cNvSpPr txBox="1"/>
          <p:nvPr/>
        </p:nvSpPr>
        <p:spPr>
          <a:xfrm>
            <a:off x="5473337" y="2991393"/>
            <a:ext cx="27954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Fonte: Os autores, 2019.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5460274" y="6550223"/>
            <a:ext cx="27954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Fonte: Os autores, 2019.</a:t>
            </a:r>
          </a:p>
        </p:txBody>
      </p:sp>
      <p:sp>
        <p:nvSpPr>
          <p:cNvPr id="13" name="Texto explicativo em seta para cima 12"/>
          <p:cNvSpPr/>
          <p:nvPr/>
        </p:nvSpPr>
        <p:spPr>
          <a:xfrm rot="16200000">
            <a:off x="5558770" y="2973416"/>
            <a:ext cx="5882699" cy="959052"/>
          </a:xfrm>
          <a:prstGeom prst="up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pt-BR" sz="20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/>
                <a:cs typeface="Arial"/>
              </a:rPr>
              <a:t>RESULTADOR ALCANÇADOS COM OS ALUNOS DO COLÉGIO ARMINDO GUARANÁ 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 txBox="1">
            <a:spLocks/>
          </p:cNvSpPr>
          <p:nvPr/>
        </p:nvSpPr>
        <p:spPr>
          <a:xfrm rot="5400000">
            <a:off x="7511143" y="2952205"/>
            <a:ext cx="6635930" cy="731521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3000" b="1" i="0" u="none" strike="noStrike" kern="0" cap="none" spc="0" normalizeH="0" baseline="0" noProof="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/>
              </a:solidFill>
              <a:effectLst/>
              <a:uLnTx/>
              <a:uFillTx/>
              <a:latin typeface="+mj-lt"/>
              <a:ea typeface="Arial"/>
              <a:cs typeface="Arial"/>
              <a:sym typeface="Arial"/>
            </a:endParaRPr>
          </a:p>
        </p:txBody>
      </p:sp>
      <p:sp>
        <p:nvSpPr>
          <p:cNvPr id="17" name="Seta para a direita 16"/>
          <p:cNvSpPr/>
          <p:nvPr/>
        </p:nvSpPr>
        <p:spPr>
          <a:xfrm>
            <a:off x="0" y="1554480"/>
            <a:ext cx="822960" cy="627017"/>
          </a:xfrm>
          <a:prstGeom prst="rightArrow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Seta para a direita 17"/>
          <p:cNvSpPr/>
          <p:nvPr/>
        </p:nvSpPr>
        <p:spPr>
          <a:xfrm>
            <a:off x="0" y="4711337"/>
            <a:ext cx="809897" cy="627017"/>
          </a:xfrm>
          <a:prstGeom prst="rightArrow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CaixaDeTexto 19"/>
          <p:cNvSpPr txBox="1"/>
          <p:nvPr/>
        </p:nvSpPr>
        <p:spPr>
          <a:xfrm>
            <a:off x="5199017" y="2991395"/>
            <a:ext cx="27954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Fonte: Os autores, 2019.</a:t>
            </a:r>
          </a:p>
        </p:txBody>
      </p:sp>
      <p:graphicFrame>
        <p:nvGraphicFramePr>
          <p:cNvPr id="10" name="Gráfico 9"/>
          <p:cNvGraphicFramePr/>
          <p:nvPr/>
        </p:nvGraphicFramePr>
        <p:xfrm>
          <a:off x="940526" y="293914"/>
          <a:ext cx="731519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Gráfico 11"/>
          <p:cNvGraphicFramePr/>
          <p:nvPr/>
        </p:nvGraphicFramePr>
        <p:xfrm>
          <a:off x="901337" y="3553096"/>
          <a:ext cx="7106194" cy="3004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CaixaDeTexto 12"/>
          <p:cNvSpPr txBox="1"/>
          <p:nvPr/>
        </p:nvSpPr>
        <p:spPr>
          <a:xfrm>
            <a:off x="5612674" y="6550223"/>
            <a:ext cx="27954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Fonte: Os autores, 2019.</a:t>
            </a:r>
          </a:p>
        </p:txBody>
      </p:sp>
      <p:sp>
        <p:nvSpPr>
          <p:cNvPr id="11" name="Texto explicativo em seta para cima 10"/>
          <p:cNvSpPr/>
          <p:nvPr/>
        </p:nvSpPr>
        <p:spPr>
          <a:xfrm rot="16200000">
            <a:off x="5558770" y="2973416"/>
            <a:ext cx="5882699" cy="959052"/>
          </a:xfrm>
          <a:prstGeom prst="up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pt-BR" sz="20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/>
                <a:cs typeface="Arial"/>
              </a:rPr>
              <a:t>RESULTADOR ALCANÇADOS COM OS ALUNOS DO COLÉGIO ARMINDO GUARANÁ 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374468" y="113210"/>
            <a:ext cx="8386355" cy="67926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ct val="100000"/>
              <a:buFont typeface="Shadows Into Light"/>
              <a:buNone/>
              <a:defRPr sz="3000" b="0" i="0" u="none" strike="noStrike" cap="none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1pPr>
            <a:lvl2pPr lvl="1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2pPr>
            <a:lvl3pPr lvl="2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3pPr>
            <a:lvl4pPr lvl="3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4pPr>
            <a:lvl5pPr lvl="4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5pPr>
            <a:lvl6pPr lvl="5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6pPr>
            <a:lvl7pPr lvl="6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7pPr>
            <a:lvl8pPr lvl="7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8pPr>
            <a:lvl9pPr lvl="8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9pPr>
          </a:lstStyle>
          <a:p>
            <a:r>
              <a:rPr lang="pt-BR" sz="32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Resultados Alcançados com os Monitores 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722810" y="1193074"/>
            <a:ext cx="7654835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000" dirty="0"/>
              <a:t>Conhecimento e vivência no cotidiano escolar;</a:t>
            </a:r>
          </a:p>
          <a:p>
            <a:pPr algn="just">
              <a:buFont typeface="Wingdings" pitchFamily="2" charset="2"/>
              <a:buChar char="ü"/>
            </a:pPr>
            <a:endParaRPr lang="pt-BR" sz="2000" dirty="0"/>
          </a:p>
          <a:p>
            <a:pPr algn="just">
              <a:buFont typeface="Wingdings" pitchFamily="2" charset="2"/>
              <a:buChar char="ü"/>
            </a:pPr>
            <a:r>
              <a:rPr lang="pt-BR" sz="2000" dirty="0"/>
              <a:t>Debate com as professores orientadoras sobre os problemas enfrentados na escola;</a:t>
            </a:r>
          </a:p>
          <a:p>
            <a:pPr algn="just">
              <a:buFont typeface="Wingdings" pitchFamily="2" charset="2"/>
              <a:buChar char="ü"/>
            </a:pPr>
            <a:endParaRPr lang="pt-BR" sz="2000" dirty="0"/>
          </a:p>
          <a:p>
            <a:pPr algn="just">
              <a:buFont typeface="Wingdings" pitchFamily="2" charset="2"/>
              <a:buChar char="ü"/>
            </a:pPr>
            <a:r>
              <a:rPr lang="pt-BR" sz="2000" dirty="0"/>
              <a:t>Colocação em Prática da teoria;</a:t>
            </a:r>
          </a:p>
          <a:p>
            <a:pPr algn="just">
              <a:buFont typeface="Wingdings" pitchFamily="2" charset="2"/>
              <a:buChar char="ü"/>
            </a:pPr>
            <a:endParaRPr lang="pt-BR" sz="2000" dirty="0"/>
          </a:p>
          <a:p>
            <a:pPr algn="just">
              <a:buFont typeface="Wingdings" pitchFamily="2" charset="2"/>
              <a:buChar char="ü"/>
            </a:pPr>
            <a:r>
              <a:rPr lang="pt-BR" sz="2000" dirty="0"/>
              <a:t>Leitura e debate sobre os temas relacionados a educação, uso de tecnologias em sala de aula e técnicas de didática;</a:t>
            </a:r>
          </a:p>
          <a:p>
            <a:pPr algn="just">
              <a:buFont typeface="Wingdings" pitchFamily="2" charset="2"/>
              <a:buChar char="ü"/>
            </a:pPr>
            <a:endParaRPr lang="pt-BR" sz="2000" dirty="0"/>
          </a:p>
          <a:p>
            <a:pPr algn="just">
              <a:buFont typeface="Wingdings" pitchFamily="2" charset="2"/>
              <a:buChar char="ü"/>
            </a:pPr>
            <a:r>
              <a:rPr lang="pt-BR" sz="2000" dirty="0"/>
              <a:t>Elaboração de artigo científico;</a:t>
            </a:r>
          </a:p>
          <a:p>
            <a:pPr algn="just">
              <a:buFont typeface="Wingdings" pitchFamily="2" charset="2"/>
              <a:buChar char="ü"/>
            </a:pPr>
            <a:endParaRPr lang="pt-BR" sz="2000" dirty="0"/>
          </a:p>
          <a:p>
            <a:pPr algn="just">
              <a:buFont typeface="Wingdings" pitchFamily="2" charset="2"/>
              <a:buChar char="ü"/>
            </a:pPr>
            <a:r>
              <a:rPr lang="pt-BR" sz="2000" dirty="0"/>
              <a:t>Aprovação do artigo O OLHAR COTIDIANO DOS DISCENTES DO COLÉGIO ESTADUAL ARMINDO GUARANÁ: ANÁLISES E NARRATIVAS, no Colóquio Internacional de Educação e Contemporaneidade;</a:t>
            </a:r>
          </a:p>
          <a:p>
            <a:pPr>
              <a:buFont typeface="Wingdings" pitchFamily="2" charset="2"/>
              <a:buChar char="ü"/>
            </a:pPr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5133" y="0"/>
            <a:ext cx="8438604" cy="910499"/>
          </a:xfrm>
        </p:spPr>
        <p:txBody>
          <a:bodyPr/>
          <a:lstStyle/>
          <a:p>
            <a:r>
              <a:rPr lang="pt-BR" sz="44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+mn-lt"/>
              </a:rPr>
              <a:t>CONSIDERAÇÕES FINAIS </a:t>
            </a: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832468961"/>
              </p:ext>
            </p:extLst>
          </p:nvPr>
        </p:nvGraphicFramePr>
        <p:xfrm>
          <a:off x="773593" y="1281741"/>
          <a:ext cx="7518434" cy="44066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39067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rinculo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3221</TotalTime>
  <Words>571</Words>
  <Application>Microsoft Office PowerPoint</Application>
  <PresentationFormat>Apresentação na tela (4:3)</PresentationFormat>
  <Paragraphs>75</Paragraphs>
  <Slides>10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Wingdings</vt:lpstr>
      <vt:lpstr>Shadows Into Light</vt:lpstr>
      <vt:lpstr>Arial</vt:lpstr>
      <vt:lpstr>Varela Round</vt:lpstr>
      <vt:lpstr>Trinculo template</vt:lpstr>
      <vt:lpstr>UFSPM - Reforço escolar para os discentes do Colégio Armindo Guaraná nas áreas de Ciências da Natureza e suas Tecnologias, Linguagens e Códigos e suas Tecnologias e Ciências Humanas</vt:lpstr>
      <vt:lpstr>INTRODUÇÃO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CONSIDERAÇÕES FINAIS </vt:lpstr>
      <vt:lpstr>REFERÊNCIAS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 presentation title</dc:title>
  <dc:creator>Thiago S P de Souza</dc:creator>
  <cp:lastModifiedBy>Usuario</cp:lastModifiedBy>
  <cp:revision>110</cp:revision>
  <dcterms:modified xsi:type="dcterms:W3CDTF">2019-10-18T16:11:52Z</dcterms:modified>
</cp:coreProperties>
</file>