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68" r:id="rId4"/>
    <p:sldId id="274" r:id="rId5"/>
    <p:sldId id="269" r:id="rId6"/>
    <p:sldId id="277" r:id="rId7"/>
    <p:sldId id="278" r:id="rId8"/>
    <p:sldId id="280" r:id="rId9"/>
    <p:sldId id="287" r:id="rId10"/>
    <p:sldId id="28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ção Padrão" id="{AB8F382A-91E4-4523-8BBB-3579FB2C60EC}">
          <p14:sldIdLst>
            <p14:sldId id="257"/>
            <p14:sldId id="267"/>
            <p14:sldId id="268"/>
            <p14:sldId id="274"/>
            <p14:sldId id="269"/>
            <p14:sldId id="277"/>
            <p14:sldId id="278"/>
            <p14:sldId id="280"/>
            <p14:sldId id="287"/>
            <p14:sldId id="288"/>
          </p14:sldIdLst>
        </p14:section>
        <p14:section name="Seção sem Título" id="{C915B675-7D9E-4F08-9F12-14525F67A7C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C679C"/>
    <a:srgbClr val="0073B9"/>
    <a:srgbClr val="410947"/>
    <a:srgbClr val="000000"/>
    <a:srgbClr val="22599E"/>
    <a:srgbClr val="0D52AC"/>
    <a:srgbClr val="0C51AA"/>
    <a:srgbClr val="4F6E96"/>
    <a:srgbClr val="657993"/>
    <a:srgbClr val="0090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57" autoAdjust="0"/>
    <p:restoredTop sz="94660"/>
  </p:normalViewPr>
  <p:slideViewPr>
    <p:cSldViewPr>
      <p:cViewPr varScale="1">
        <p:scale>
          <a:sx n="66" d="100"/>
          <a:sy n="66" d="100"/>
        </p:scale>
        <p:origin x="-894" y="-9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989BA-987F-47E3-B079-16DF51F126B2}" type="datetimeFigureOut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988DD-4CDA-41ED-85D9-17CFCCE1335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7098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74200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5749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722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132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75158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6039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05797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27362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12002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988DD-4CDA-41ED-85D9-17CFCCE1335F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7229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335DC4C-53BD-430F-80BD-9AD25AE34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008E4EB-498A-4A84-8AB9-C3F7DE397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2D22072-258E-46C3-97F4-164B17A3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CA30561-DB05-4796-A242-61BF73D6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CEB6626-0CD7-40E9-9290-B2EAD681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615395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70DEAD-B4A5-4437-9FD2-68DF7B7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4354611-741E-4BE7-9D74-D6532B92A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F9CB6A6-B711-43C0-BBA7-585553FF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965DA7D-77F2-4ED6-B137-7871E634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5187D8C-D620-4861-9BF9-977F6CDEA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8862597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8F8D787-08E9-4B76-B114-60C1F78EA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0F786D6-2E5C-438B-8D5E-F7048D6BF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B6F52E8-0AD7-4FC4-88D5-C97F75B5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5F9202F-2726-436F-9127-92DC85E9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137A95F-57B6-4D64-975C-F9532C3D0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2746978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C511CE-89E2-482C-9074-B0AA6634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F7490B4-071F-4202-B4EC-12531BC2B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83FACD9-E749-4196-BF7F-98789BAE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3C3AFFE-5F18-4C4C-891C-2370E3B05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8CC4040-DF51-4EF3-8ABF-AD2BF423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2326806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8FF605-45FD-471B-AD07-AE8BFF06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EFF91F1-094F-48A2-A4E6-21CBC49A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28D8A0-9F75-4B68-AF50-EA1B8702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C93D-3F85-4324-BCDA-DC35DF0DC096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BC16A20-35EB-4A99-89F5-09E2006B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991A1F4-9DF2-4275-81C1-8AA3DB24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01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0F1DF4-EFF7-4644-8A5F-0F10AEDF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5E90D15-D61F-4465-9504-CB64D8EAD3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00FDF45-DAE3-4C8F-9584-0482921C3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1544428-0762-4034-A36D-6343C79A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3284-DBA9-4971-8FDB-CB9E9EDD3621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1E8D13C-E350-40D8-B512-4BB567F4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1CB2E9B-1B89-4E05-9B6D-DD6D6E24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021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1292C4-1914-4568-9E1C-10763806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73CDB27-78AA-4B3D-A6EB-866F374F9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B58130A-34DC-4A65-95B8-C07D4C06F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2017BF34-D7EE-4EE3-9869-CF5F9E1ED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07861B15-0123-4BDD-9B31-8B1510B44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6680CD0-EF6C-4973-B933-08F2EBDC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23FB-E122-44E1-AF01-35E73B3322DD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62619D0F-5C8F-4387-BA27-C6BB1216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92B5E354-5053-4812-9FEB-8589136E7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5151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AD644F-4317-4A10-B271-D6DEA747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B991910-BEFC-4BBF-BA1F-82BF9812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C160299-F3D9-460A-8303-E50864E2B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236FA4F3-3A16-4E5A-91B8-33AA01215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5437844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B17D0DF-B257-475B-A025-D9A61C67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A105888-D003-4FE2-AC9F-F7BC843E1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51F39A83-738A-4902-8C91-0A6E6448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5995660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9A37F3-1BB1-4CC8-B70F-CCC3A0CD9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75B6E53-8146-46BD-893A-948C58C3E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0D8841F-FBCA-49DD-AD41-5263EDD18F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B4A14D5-97AD-4B2F-BB46-DE9A41CA1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852-B915-4316-809B-36C894583D9C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0D5D5A2-3973-448C-B2E1-2B35EF38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A8B98E5-1078-4AFE-84D4-0F2B7E6CB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0669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AA5A4F-8183-48ED-AF2F-FFE8C9348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6CC38F3-DB79-44CA-93ED-D33B5738F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4397A8D-92F9-42B5-93D2-F515BEFE6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41D52B3F-A93D-47D4-B64D-3D667594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BFA9C-2944-4585-B161-29680E11C5C0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76B4166-CD1D-4BE3-BF29-01D12E9D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757A445-0CAE-4C83-A912-37C4D10C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7541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865D3578-53AE-477F-A30F-BB3F12C2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4C8EDB1-9F87-4F00-A1CE-EE8D88FC2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1E9FFAA-E8CE-4696-8B6F-0BBBDB758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E8C60-3524-4D84-B9D4-68139146BCCA}" type="datetime1">
              <a:rPr lang="pt-BR" smtClean="0"/>
              <a:pPr/>
              <a:t>19/11/2019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942E143-D3AB-42CA-BEE2-8AE16DF68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0EC0083-A51E-4EAC-97F7-9DB2ED377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0E5F-FB78-4BE8-AAF4-4929D722772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7139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200" y="2306448"/>
            <a:ext cx="11118544" cy="23066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983432" y="3140968"/>
            <a:ext cx="1008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Decifrando o mundo dos insetos nas escolas </a:t>
            </a: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88200" y="5022012"/>
            <a:ext cx="113404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Discentes: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Ribeiro Barboza; Gean Carlos da Silva Oliveira;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Nataline Silva Araújo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 Rodrigo Augusto da Silva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Orientador: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DR Nilson Rodrigues da Silva</a:t>
            </a:r>
          </a:p>
          <a:p>
            <a:endParaRPr lang="pt-BR" sz="1600" b="1" dirty="0">
              <a:solidFill>
                <a:srgbClr val="3236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130421" y="314817"/>
            <a:ext cx="3027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3C679C"/>
                </a:solidFill>
                <a:latin typeface="Ubuntu" panose="020B0504030602030204" pitchFamily="34" charset="0"/>
              </a:rPr>
              <a:t>NÚCLEO DE GRADUAÇÃO DE AGRONOMIA</a:t>
            </a: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33940" y="122384"/>
            <a:ext cx="2106151" cy="85834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0351" y="161678"/>
            <a:ext cx="678857" cy="651336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048000" y="6208949"/>
            <a:ext cx="6096000" cy="696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94030" marR="3175" indent="-6350" algn="ctr">
              <a:lnSpc>
                <a:spcPct val="107000"/>
              </a:lnSpc>
              <a:spcAft>
                <a:spcPts val="570"/>
              </a:spcAft>
            </a:pP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Nossa Senhora da Glória</a:t>
            </a:r>
          </a:p>
          <a:p>
            <a:pPr marL="494030" marR="635" indent="-6350" algn="ctr">
              <a:lnSpc>
                <a:spcPct val="107000"/>
              </a:lnSpc>
              <a:spcAft>
                <a:spcPts val="570"/>
              </a:spcAft>
            </a:pPr>
            <a:r>
              <a:rPr lang="pt-B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CF3A442-BFB3-416D-9640-35783995258D}"/>
              </a:ext>
            </a:extLst>
          </p:cNvPr>
          <p:cNvSpPr txBox="1"/>
          <p:nvPr/>
        </p:nvSpPr>
        <p:spPr>
          <a:xfrm>
            <a:off x="10056440" y="4643044"/>
            <a:ext cx="3996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PROEX/PIAEX</a:t>
            </a:r>
          </a:p>
        </p:txBody>
      </p:sp>
    </p:spTree>
    <p:extLst>
      <p:ext uri="{BB962C8B-B14F-4D97-AF65-F5344CB8AC3E}">
        <p14:creationId xmlns:p14="http://schemas.microsoft.com/office/powerpoint/2010/main" xmlns="" val="1054379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3E1009A-79D0-4DEC-90F6-4EF4BBE07561}"/>
              </a:ext>
            </a:extLst>
          </p:cNvPr>
          <p:cNvSpPr txBox="1"/>
          <p:nvPr/>
        </p:nvSpPr>
        <p:spPr>
          <a:xfrm>
            <a:off x="3647728" y="2967335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Obrigado (a) !!!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7F7805C-36D2-4FCC-A264-13AA3CEDDC31}"/>
              </a:ext>
            </a:extLst>
          </p:cNvPr>
          <p:cNvSpPr txBox="1"/>
          <p:nvPr/>
        </p:nvSpPr>
        <p:spPr>
          <a:xfrm>
            <a:off x="4439816" y="5613047"/>
            <a:ext cx="6600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Agradecimentos: As escolas Centro de Excelência Manoel Messias Feitosa, Colégio Estadual Cícero Bezerra e Presidente Tancredo Neves, a PIAEX e toda equipe que participou do desenvolvimento das atividades.</a:t>
            </a:r>
          </a:p>
        </p:txBody>
      </p:sp>
      <p:pic>
        <p:nvPicPr>
          <p:cNvPr id="2050" name="Picture 2" descr="Imagem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64552" y="5661248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3445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344" y="260648"/>
            <a:ext cx="5059262" cy="1371487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D952AA47-6115-4934-A402-0E152A2E5C2F}"/>
              </a:ext>
            </a:extLst>
          </p:cNvPr>
          <p:cNvSpPr txBox="1"/>
          <p:nvPr/>
        </p:nvSpPr>
        <p:spPr>
          <a:xfrm>
            <a:off x="493866" y="533535"/>
            <a:ext cx="4570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 </a:t>
            </a:r>
            <a:endParaRPr lang="pt-B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10416480" y="20608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200870C-E594-450C-AD06-93BD2994D411}"/>
              </a:ext>
            </a:extLst>
          </p:cNvPr>
          <p:cNvSpPr txBox="1"/>
          <p:nvPr/>
        </p:nvSpPr>
        <p:spPr>
          <a:xfrm>
            <a:off x="493866" y="1758075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Os insetos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Importância dos insetos 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Entomologia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AD5904D7-4743-40D4-80BA-87B12228D119}"/>
              </a:ext>
            </a:extLst>
          </p:cNvPr>
          <p:cNvSpPr txBox="1"/>
          <p:nvPr/>
        </p:nvSpPr>
        <p:spPr>
          <a:xfrm>
            <a:off x="846661" y="4384699"/>
            <a:ext cx="496855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Entomofagia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Entomologia agrícola</a:t>
            </a:r>
          </a:p>
          <a:p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Entomologia forense</a:t>
            </a:r>
          </a:p>
          <a:p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Entomologia saúde médica </a:t>
            </a:r>
          </a:p>
        </p:txBody>
      </p:sp>
      <p:pic>
        <p:nvPicPr>
          <p:cNvPr id="1026" name="Picture 2" descr="https://planetainseto.com.br/wp-content/uploads/2016/02/diversidade_inseto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632135"/>
            <a:ext cx="5263774" cy="525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9840416" y="6623774"/>
            <a:ext cx="242245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Fonte: </a:t>
            </a:r>
            <a:r>
              <a:rPr lang="en-US" sz="1100" dirty="0" err="1"/>
              <a:t>Livro</a:t>
            </a:r>
            <a:r>
              <a:rPr lang="en-US" sz="1100" dirty="0"/>
              <a:t> - “Evolution of the insects”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xmlns="" val="245804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344" y="260648"/>
            <a:ext cx="5059262" cy="1371487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D952AA47-6115-4934-A402-0E152A2E5C2F}"/>
              </a:ext>
            </a:extLst>
          </p:cNvPr>
          <p:cNvSpPr txBox="1"/>
          <p:nvPr/>
        </p:nvSpPr>
        <p:spPr>
          <a:xfrm>
            <a:off x="551383" y="654003"/>
            <a:ext cx="5936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1704579" y="6460717"/>
            <a:ext cx="487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51384" y="1772816"/>
            <a:ext cx="10873208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pt-BR" altLang="pt-BR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Avaliação do conhecimento dos alunos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pt-BR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Evento entomológico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Avalição do conhecimento dos alunos após o evento entomológico 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kumimoji="0" lang="pt-BR" altLang="pt-BR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35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344" y="116632"/>
            <a:ext cx="7129358" cy="1655882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D952AA47-6115-4934-A402-0E152A2E5C2F}"/>
              </a:ext>
            </a:extLst>
          </p:cNvPr>
          <p:cNvSpPr txBox="1"/>
          <p:nvPr/>
        </p:nvSpPr>
        <p:spPr>
          <a:xfrm>
            <a:off x="1723097" y="637230"/>
            <a:ext cx="5761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 do projeto </a:t>
            </a:r>
          </a:p>
          <a:p>
            <a:endParaRPr lang="pt-B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F09A7082-5E03-4D0E-9C39-35FB2185CE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5212" y="2524461"/>
            <a:ext cx="5536222" cy="423175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3A604F2B-94FE-4C27-8A6E-91250E8CCB2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5313" y="2524461"/>
            <a:ext cx="5732165" cy="423175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96A72E3-C3F8-4FC4-B640-B47B8A0D9997}"/>
              </a:ext>
            </a:extLst>
          </p:cNvPr>
          <p:cNvSpPr txBox="1"/>
          <p:nvPr/>
        </p:nvSpPr>
        <p:spPr>
          <a:xfrm>
            <a:off x="655160" y="1714448"/>
            <a:ext cx="8033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Avaliação do conhecimento dos alunos </a:t>
            </a:r>
          </a:p>
        </p:txBody>
      </p:sp>
    </p:spTree>
    <p:extLst>
      <p:ext uri="{BB962C8B-B14F-4D97-AF65-F5344CB8AC3E}">
        <p14:creationId xmlns:p14="http://schemas.microsoft.com/office/powerpoint/2010/main" xmlns="" val="210874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91344" y="1575864"/>
            <a:ext cx="62646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4FB5A137-A0DF-46C8-8B63-C5ECB698B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336" y="1575865"/>
            <a:ext cx="3618628" cy="476588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82C30886-7AE1-450A-ABB9-65F5BA6D15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3218" y="1669258"/>
            <a:ext cx="3618629" cy="467249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2A3DD9DC-1F44-47A4-BDD3-36333604DA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9101" y="1669259"/>
            <a:ext cx="3865562" cy="467249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22A5C8D-00EF-4F7D-9F5E-54613341323D}"/>
              </a:ext>
            </a:extLst>
          </p:cNvPr>
          <p:cNvSpPr txBox="1"/>
          <p:nvPr/>
        </p:nvSpPr>
        <p:spPr>
          <a:xfrm>
            <a:off x="667921" y="516248"/>
            <a:ext cx="4949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Evento entomológico</a:t>
            </a:r>
          </a:p>
        </p:txBody>
      </p:sp>
    </p:spTree>
    <p:extLst>
      <p:ext uri="{BB962C8B-B14F-4D97-AF65-F5344CB8AC3E}">
        <p14:creationId xmlns:p14="http://schemas.microsoft.com/office/powerpoint/2010/main" xmlns="" val="214194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91345" y="1772515"/>
            <a:ext cx="5688631" cy="3005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99D03A5B-5A1C-4BA4-B688-9FE85381B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1000" y="1929673"/>
            <a:ext cx="5701538" cy="4533976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40D88CEE-2F7F-4678-9A5A-EE1990316B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5099" y="1929673"/>
            <a:ext cx="5701539" cy="453397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740244E8-E3E0-4C1F-9494-BB468F73A694}"/>
              </a:ext>
            </a:extLst>
          </p:cNvPr>
          <p:cNvSpPr/>
          <p:nvPr/>
        </p:nvSpPr>
        <p:spPr>
          <a:xfrm>
            <a:off x="658862" y="692696"/>
            <a:ext cx="43252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Evento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entomológico</a:t>
            </a:r>
          </a:p>
        </p:txBody>
      </p:sp>
    </p:spTree>
    <p:extLst>
      <p:ext uri="{BB962C8B-B14F-4D97-AF65-F5344CB8AC3E}">
        <p14:creationId xmlns:p14="http://schemas.microsoft.com/office/powerpoint/2010/main" xmlns="" val="373830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F483BAC-6501-4B63-A6D0-5D8882E04297}"/>
              </a:ext>
            </a:extLst>
          </p:cNvPr>
          <p:cNvSpPr/>
          <p:nvPr/>
        </p:nvSpPr>
        <p:spPr>
          <a:xfrm>
            <a:off x="650296" y="548680"/>
            <a:ext cx="114223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Avalição do conhecimento dos alunos após o evento entomológico 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AC90B2F-057E-4380-A604-76AE85D3F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335" y="2060227"/>
            <a:ext cx="5536222" cy="423175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FB4C6D53-2E10-492F-8587-DD52348BB6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3500" y="2060227"/>
            <a:ext cx="5732165" cy="423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499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A7FEEC99-CF3E-4BD5-9298-4AAA0E553F56}"/>
              </a:ext>
            </a:extLst>
          </p:cNvPr>
          <p:cNvSpPr txBox="1"/>
          <p:nvPr/>
        </p:nvSpPr>
        <p:spPr>
          <a:xfrm>
            <a:off x="524354" y="2042965"/>
            <a:ext cx="1133228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Melhora no conhecimento dos alunos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Os alunos do Centro de Excelência Manoel Messias Feitosa demostraram melhor associação sobre os assuntos abordados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Impactos do projeto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C8FF00F4-7051-475F-B31F-05EE2635686C}"/>
              </a:ext>
            </a:extLst>
          </p:cNvPr>
          <p:cNvSpPr txBox="1"/>
          <p:nvPr/>
        </p:nvSpPr>
        <p:spPr>
          <a:xfrm>
            <a:off x="524355" y="783162"/>
            <a:ext cx="7227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Percepção após a consulta </a:t>
            </a:r>
          </a:p>
        </p:txBody>
      </p:sp>
    </p:spTree>
    <p:extLst>
      <p:ext uri="{BB962C8B-B14F-4D97-AF65-F5344CB8AC3E}">
        <p14:creationId xmlns:p14="http://schemas.microsoft.com/office/powerpoint/2010/main" xmlns="" val="407268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344" y="260648"/>
            <a:ext cx="5760640" cy="1371487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D952AA47-6115-4934-A402-0E152A2E5C2F}"/>
              </a:ext>
            </a:extLst>
          </p:cNvPr>
          <p:cNvSpPr txBox="1"/>
          <p:nvPr/>
        </p:nvSpPr>
        <p:spPr>
          <a:xfrm>
            <a:off x="1487488" y="669392"/>
            <a:ext cx="5905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r>
              <a:rPr lang="pt-BR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4355" y="1772514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0B972BC-EEBC-4D35-9272-1A30E4A57A4D}"/>
              </a:ext>
            </a:extLst>
          </p:cNvPr>
          <p:cNvSpPr txBox="1"/>
          <p:nvPr/>
        </p:nvSpPr>
        <p:spPr>
          <a:xfrm>
            <a:off x="655160" y="2234179"/>
            <a:ext cx="1048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Desmitificações e popularização da entomologia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Aprendizado mútuo entre os estudantes e acadêmicos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Aproximação dos alunos com a universidade </a:t>
            </a:r>
          </a:p>
        </p:txBody>
      </p:sp>
    </p:spTree>
    <p:extLst>
      <p:ext uri="{BB962C8B-B14F-4D97-AF65-F5344CB8AC3E}">
        <p14:creationId xmlns:p14="http://schemas.microsoft.com/office/powerpoint/2010/main" xmlns="" val="1482991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4182</TotalTime>
  <Words>213</Words>
  <Application>Microsoft Office PowerPoint</Application>
  <PresentationFormat>Personalizar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Alisson</dc:creator>
  <cp:lastModifiedBy>thiego</cp:lastModifiedBy>
  <cp:revision>217</cp:revision>
  <dcterms:created xsi:type="dcterms:W3CDTF">2018-06-27T12:21:31Z</dcterms:created>
  <dcterms:modified xsi:type="dcterms:W3CDTF">2019-11-19T13:20:46Z</dcterms:modified>
</cp:coreProperties>
</file>