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66" r:id="rId3"/>
    <p:sldId id="263" r:id="rId4"/>
    <p:sldId id="257" r:id="rId5"/>
    <p:sldId id="267" r:id="rId6"/>
    <p:sldId id="265" r:id="rId7"/>
    <p:sldId id="259" r:id="rId8"/>
    <p:sldId id="261" r:id="rId9"/>
    <p:sldId id="268" r:id="rId10"/>
    <p:sldId id="264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B3AFF2A-F982-4FAA-8534-C5B98FFAB56D}" v="84" dt="2019-10-18T14:52:55.95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gelise Durigon" userId="54edc753770158c3" providerId="LiveId" clId="{EB3AFF2A-F982-4FAA-8534-C5B98FFAB56D}"/>
    <pc:docChg chg="undo redo custSel mod addSld delSld modSld">
      <pc:chgData name="Angelise Durigon" userId="54edc753770158c3" providerId="LiveId" clId="{EB3AFF2A-F982-4FAA-8534-C5B98FFAB56D}" dt="2019-10-18T14:54:45.129" v="1575" actId="14100"/>
      <pc:docMkLst>
        <pc:docMk/>
      </pc:docMkLst>
      <pc:sldChg chg="addSp delSp modSp">
        <pc:chgData name="Angelise Durigon" userId="54edc753770158c3" providerId="LiveId" clId="{EB3AFF2A-F982-4FAA-8534-C5B98FFAB56D}" dt="2019-10-18T14:23:12.760" v="1137" actId="948"/>
        <pc:sldMkLst>
          <pc:docMk/>
          <pc:sldMk cId="29084146" sldId="256"/>
        </pc:sldMkLst>
        <pc:spChg chg="mod">
          <ac:chgData name="Angelise Durigon" userId="54edc753770158c3" providerId="LiveId" clId="{EB3AFF2A-F982-4FAA-8534-C5B98FFAB56D}" dt="2019-10-18T14:23:12.760" v="1137" actId="948"/>
          <ac:spMkLst>
            <pc:docMk/>
            <pc:sldMk cId="29084146" sldId="256"/>
            <ac:spMk id="2" creationId="{9FD8B1B6-87E1-1740-9595-C56CD5A99C63}"/>
          </ac:spMkLst>
        </pc:spChg>
        <pc:spChg chg="add del mod">
          <ac:chgData name="Angelise Durigon" userId="54edc753770158c3" providerId="LiveId" clId="{EB3AFF2A-F982-4FAA-8534-C5B98FFAB56D}" dt="2019-10-18T13:42:22.929" v="3" actId="478"/>
          <ac:spMkLst>
            <pc:docMk/>
            <pc:sldMk cId="29084146" sldId="256"/>
            <ac:spMk id="5" creationId="{AEC4949D-06C0-4ECD-AEE2-9D730AD425E5}"/>
          </ac:spMkLst>
        </pc:spChg>
        <pc:spChg chg="add mod">
          <ac:chgData name="Angelise Durigon" userId="54edc753770158c3" providerId="LiveId" clId="{EB3AFF2A-F982-4FAA-8534-C5B98FFAB56D}" dt="2019-10-18T13:50:18.751" v="85" actId="14100"/>
          <ac:spMkLst>
            <pc:docMk/>
            <pc:sldMk cId="29084146" sldId="256"/>
            <ac:spMk id="6" creationId="{068C3315-9B1F-4013-A63A-BA9566CC692A}"/>
          </ac:spMkLst>
        </pc:spChg>
        <pc:spChg chg="add mod">
          <ac:chgData name="Angelise Durigon" userId="54edc753770158c3" providerId="LiveId" clId="{EB3AFF2A-F982-4FAA-8534-C5B98FFAB56D}" dt="2019-10-18T13:54:16.308" v="117" actId="1076"/>
          <ac:spMkLst>
            <pc:docMk/>
            <pc:sldMk cId="29084146" sldId="256"/>
            <ac:spMk id="7" creationId="{143BF826-5561-4A4C-8176-14CB085339AA}"/>
          </ac:spMkLst>
        </pc:spChg>
        <pc:spChg chg="del">
          <ac:chgData name="Angelise Durigon" userId="54edc753770158c3" providerId="LiveId" clId="{EB3AFF2A-F982-4FAA-8534-C5B98FFAB56D}" dt="2019-10-18T13:45:41.404" v="15" actId="478"/>
          <ac:spMkLst>
            <pc:docMk/>
            <pc:sldMk cId="29084146" sldId="256"/>
            <ac:spMk id="8" creationId="{8CDE691D-7323-6947-B601-0993F1EAA21B}"/>
          </ac:spMkLst>
        </pc:spChg>
        <pc:spChg chg="mod">
          <ac:chgData name="Angelise Durigon" userId="54edc753770158c3" providerId="LiveId" clId="{EB3AFF2A-F982-4FAA-8534-C5B98FFAB56D}" dt="2019-10-18T13:54:11.629" v="116" actId="1076"/>
          <ac:spMkLst>
            <pc:docMk/>
            <pc:sldMk cId="29084146" sldId="256"/>
            <ac:spMk id="9" creationId="{5CE1E529-F833-CA44-9AA5-7860A2BAE35A}"/>
          </ac:spMkLst>
        </pc:spChg>
        <pc:picChg chg="del">
          <ac:chgData name="Angelise Durigon" userId="54edc753770158c3" providerId="LiveId" clId="{EB3AFF2A-F982-4FAA-8534-C5B98FFAB56D}" dt="2019-10-18T13:42:16.171" v="2" actId="478"/>
          <ac:picMkLst>
            <pc:docMk/>
            <pc:sldMk cId="29084146" sldId="256"/>
            <ac:picMk id="3" creationId="{9B904B4F-4A43-B943-8E59-2F3488B9ACF5}"/>
          </ac:picMkLst>
        </pc:picChg>
        <pc:picChg chg="add mod">
          <ac:chgData name="Angelise Durigon" userId="54edc753770158c3" providerId="LiveId" clId="{EB3AFF2A-F982-4FAA-8534-C5B98FFAB56D}" dt="2019-10-18T13:50:11.370" v="83" actId="1076"/>
          <ac:picMkLst>
            <pc:docMk/>
            <pc:sldMk cId="29084146" sldId="256"/>
            <ac:picMk id="10" creationId="{D534DBF9-04BE-4BE2-9179-8C837339FF6D}"/>
          </ac:picMkLst>
        </pc:picChg>
      </pc:sldChg>
      <pc:sldChg chg="addSp delSp modSp mod setBg">
        <pc:chgData name="Angelise Durigon" userId="54edc753770158c3" providerId="LiveId" clId="{EB3AFF2A-F982-4FAA-8534-C5B98FFAB56D}" dt="2019-10-18T14:23:47.066" v="1157" actId="6549"/>
        <pc:sldMkLst>
          <pc:docMk/>
          <pc:sldMk cId="980035047" sldId="257"/>
        </pc:sldMkLst>
        <pc:spChg chg="mod">
          <ac:chgData name="Angelise Durigon" userId="54edc753770158c3" providerId="LiveId" clId="{EB3AFF2A-F982-4FAA-8534-C5B98FFAB56D}" dt="2019-10-18T14:21:29.003" v="1106" actId="26606"/>
          <ac:spMkLst>
            <pc:docMk/>
            <pc:sldMk cId="980035047" sldId="257"/>
            <ac:spMk id="2" creationId="{AC74E088-C287-354A-90FD-D332B661FFA4}"/>
          </ac:spMkLst>
        </pc:spChg>
        <pc:spChg chg="del">
          <ac:chgData name="Angelise Durigon" userId="54edc753770158c3" providerId="LiveId" clId="{EB3AFF2A-F982-4FAA-8534-C5B98FFAB56D}" dt="2019-10-18T13:55:40.774" v="123" actId="478"/>
          <ac:spMkLst>
            <pc:docMk/>
            <pc:sldMk cId="980035047" sldId="257"/>
            <ac:spMk id="3" creationId="{733919E1-B5CC-8C4C-B46C-1E60424171AA}"/>
          </ac:spMkLst>
        </pc:spChg>
        <pc:spChg chg="add del mod">
          <ac:chgData name="Angelise Durigon" userId="54edc753770158c3" providerId="LiveId" clId="{EB3AFF2A-F982-4FAA-8534-C5B98FFAB56D}" dt="2019-10-18T13:55:45.140" v="126" actId="478"/>
          <ac:spMkLst>
            <pc:docMk/>
            <pc:sldMk cId="980035047" sldId="257"/>
            <ac:spMk id="5" creationId="{3234A0A4-FEFD-47A4-A3CB-DF6BBDA55B11}"/>
          </ac:spMkLst>
        </pc:spChg>
        <pc:spChg chg="add mod ord">
          <ac:chgData name="Angelise Durigon" userId="54edc753770158c3" providerId="LiveId" clId="{EB3AFF2A-F982-4FAA-8534-C5B98FFAB56D}" dt="2019-10-18T14:23:47.066" v="1157" actId="6549"/>
          <ac:spMkLst>
            <pc:docMk/>
            <pc:sldMk cId="980035047" sldId="257"/>
            <ac:spMk id="6" creationId="{9E31EECB-E6A2-4E5D-AC83-90882685F7E1}"/>
          </ac:spMkLst>
        </pc:spChg>
        <pc:spChg chg="add del">
          <ac:chgData name="Angelise Durigon" userId="54edc753770158c3" providerId="LiveId" clId="{EB3AFF2A-F982-4FAA-8534-C5B98FFAB56D}" dt="2019-10-18T13:58:57.725" v="175" actId="26606"/>
          <ac:spMkLst>
            <pc:docMk/>
            <pc:sldMk cId="980035047" sldId="257"/>
            <ac:spMk id="13" creationId="{825E602A-53EB-4CB1-9633-3EC058740ACD}"/>
          </ac:spMkLst>
        </pc:spChg>
        <pc:spChg chg="add del">
          <ac:chgData name="Angelise Durigon" userId="54edc753770158c3" providerId="LiveId" clId="{EB3AFF2A-F982-4FAA-8534-C5B98FFAB56D}" dt="2019-10-18T13:58:57.725" v="175" actId="26606"/>
          <ac:spMkLst>
            <pc:docMk/>
            <pc:sldMk cId="980035047" sldId="257"/>
            <ac:spMk id="15" creationId="{E832F3F2-2294-4A8D-ABDC-234B853C7CF9}"/>
          </ac:spMkLst>
        </pc:spChg>
        <pc:spChg chg="add del">
          <ac:chgData name="Angelise Durigon" userId="54edc753770158c3" providerId="LiveId" clId="{EB3AFF2A-F982-4FAA-8534-C5B98FFAB56D}" dt="2019-10-18T13:59:09.788" v="177" actId="26606"/>
          <ac:spMkLst>
            <pc:docMk/>
            <pc:sldMk cId="980035047" sldId="257"/>
            <ac:spMk id="17" creationId="{8E2B8A2D-F46F-4DA5-8AFF-BC57461C281A}"/>
          </ac:spMkLst>
        </pc:spChg>
        <pc:spChg chg="add del">
          <ac:chgData name="Angelise Durigon" userId="54edc753770158c3" providerId="LiveId" clId="{EB3AFF2A-F982-4FAA-8534-C5B98FFAB56D}" dt="2019-10-18T13:59:09.788" v="177" actId="26606"/>
          <ac:spMkLst>
            <pc:docMk/>
            <pc:sldMk cId="980035047" sldId="257"/>
            <ac:spMk id="18" creationId="{292BAD85-00E4-4D0A-993C-8372E78E1ADD}"/>
          </ac:spMkLst>
        </pc:spChg>
        <pc:spChg chg="add del">
          <ac:chgData name="Angelise Durigon" userId="54edc753770158c3" providerId="LiveId" clId="{EB3AFF2A-F982-4FAA-8534-C5B98FFAB56D}" dt="2019-10-18T13:59:14.384" v="179" actId="26606"/>
          <ac:spMkLst>
            <pc:docMk/>
            <pc:sldMk cId="980035047" sldId="257"/>
            <ac:spMk id="20" creationId="{6D7D7F0C-622D-4D84-A68D-C1AF54B6347B}"/>
          </ac:spMkLst>
        </pc:spChg>
        <pc:spChg chg="add del">
          <ac:chgData name="Angelise Durigon" userId="54edc753770158c3" providerId="LiveId" clId="{EB3AFF2A-F982-4FAA-8534-C5B98FFAB56D}" dt="2019-10-18T13:59:14.384" v="179" actId="26606"/>
          <ac:spMkLst>
            <pc:docMk/>
            <pc:sldMk cId="980035047" sldId="257"/>
            <ac:spMk id="21" creationId="{02A2E7B6-CE50-4B96-A981-2A0250732818}"/>
          </ac:spMkLst>
        </pc:spChg>
        <pc:spChg chg="add del">
          <ac:chgData name="Angelise Durigon" userId="54edc753770158c3" providerId="LiveId" clId="{EB3AFF2A-F982-4FAA-8534-C5B98FFAB56D}" dt="2019-10-18T14:21:29.003" v="1106" actId="26606"/>
          <ac:spMkLst>
            <pc:docMk/>
            <pc:sldMk cId="980035047" sldId="257"/>
            <ac:spMk id="23" creationId="{8E2B8A2D-F46F-4DA5-8AFF-BC57461C281A}"/>
          </ac:spMkLst>
        </pc:spChg>
        <pc:spChg chg="add del">
          <ac:chgData name="Angelise Durigon" userId="54edc753770158c3" providerId="LiveId" clId="{EB3AFF2A-F982-4FAA-8534-C5B98FFAB56D}" dt="2019-10-18T14:21:29.003" v="1106" actId="26606"/>
          <ac:spMkLst>
            <pc:docMk/>
            <pc:sldMk cId="980035047" sldId="257"/>
            <ac:spMk id="24" creationId="{292BAD85-00E4-4D0A-993C-8372E78E1ADD}"/>
          </ac:spMkLst>
        </pc:spChg>
        <pc:spChg chg="add del">
          <ac:chgData name="Angelise Durigon" userId="54edc753770158c3" providerId="LiveId" clId="{EB3AFF2A-F982-4FAA-8534-C5B98FFAB56D}" dt="2019-10-18T14:21:29.003" v="1106" actId="26606"/>
          <ac:spMkLst>
            <pc:docMk/>
            <pc:sldMk cId="980035047" sldId="257"/>
            <ac:spMk id="29" creationId="{8E2B8A2D-F46F-4DA5-8AFF-BC57461C281A}"/>
          </ac:spMkLst>
        </pc:spChg>
        <pc:spChg chg="add del">
          <ac:chgData name="Angelise Durigon" userId="54edc753770158c3" providerId="LiveId" clId="{EB3AFF2A-F982-4FAA-8534-C5B98FFAB56D}" dt="2019-10-18T14:21:29.003" v="1106" actId="26606"/>
          <ac:spMkLst>
            <pc:docMk/>
            <pc:sldMk cId="980035047" sldId="257"/>
            <ac:spMk id="31" creationId="{292BAD85-00E4-4D0A-993C-8372E78E1ADD}"/>
          </ac:spMkLst>
        </pc:spChg>
        <pc:picChg chg="add mod">
          <ac:chgData name="Angelise Durigon" userId="54edc753770158c3" providerId="LiveId" clId="{EB3AFF2A-F982-4FAA-8534-C5B98FFAB56D}" dt="2019-10-18T14:21:46.982" v="1130" actId="1076"/>
          <ac:picMkLst>
            <pc:docMk/>
            <pc:sldMk cId="980035047" sldId="257"/>
            <ac:picMk id="7" creationId="{B81D44FA-18EB-474B-BD2E-3BF31B3F7922}"/>
          </ac:picMkLst>
        </pc:picChg>
        <pc:picChg chg="add mod">
          <ac:chgData name="Angelise Durigon" userId="54edc753770158c3" providerId="LiveId" clId="{EB3AFF2A-F982-4FAA-8534-C5B98FFAB56D}" dt="2019-10-18T14:21:42.720" v="1129" actId="1035"/>
          <ac:picMkLst>
            <pc:docMk/>
            <pc:sldMk cId="980035047" sldId="257"/>
            <ac:picMk id="8" creationId="{BD7DA580-7617-46A1-8DA9-A650E39B584C}"/>
          </ac:picMkLst>
        </pc:picChg>
      </pc:sldChg>
      <pc:sldChg chg="modSp del">
        <pc:chgData name="Angelise Durigon" userId="54edc753770158c3" providerId="LiveId" clId="{EB3AFF2A-F982-4FAA-8534-C5B98FFAB56D}" dt="2019-10-18T13:57:34.473" v="170" actId="2696"/>
        <pc:sldMkLst>
          <pc:docMk/>
          <pc:sldMk cId="2585199563" sldId="258"/>
        </pc:sldMkLst>
        <pc:spChg chg="mod">
          <ac:chgData name="Angelise Durigon" userId="54edc753770158c3" providerId="LiveId" clId="{EB3AFF2A-F982-4FAA-8534-C5B98FFAB56D}" dt="2019-10-18T13:56:09.035" v="138" actId="27636"/>
          <ac:spMkLst>
            <pc:docMk/>
            <pc:sldMk cId="2585199563" sldId="258"/>
            <ac:spMk id="3" creationId="{AB9D1320-B04C-0749-86ED-D44B8E210F2D}"/>
          </ac:spMkLst>
        </pc:spChg>
      </pc:sldChg>
      <pc:sldChg chg="addSp delSp modSp">
        <pc:chgData name="Angelise Durigon" userId="54edc753770158c3" providerId="LiveId" clId="{EB3AFF2A-F982-4FAA-8534-C5B98FFAB56D}" dt="2019-10-18T14:41:50.519" v="1392" actId="20577"/>
        <pc:sldMkLst>
          <pc:docMk/>
          <pc:sldMk cId="2278058147" sldId="259"/>
        </pc:sldMkLst>
        <pc:spChg chg="del mod">
          <ac:chgData name="Angelise Durigon" userId="54edc753770158c3" providerId="LiveId" clId="{EB3AFF2A-F982-4FAA-8534-C5B98FFAB56D}" dt="2019-10-18T14:12:45.201" v="563" actId="478"/>
          <ac:spMkLst>
            <pc:docMk/>
            <pc:sldMk cId="2278058147" sldId="259"/>
            <ac:spMk id="2" creationId="{7E733750-AB18-EF4B-BEB2-7E1C3CD45BC5}"/>
          </ac:spMkLst>
        </pc:spChg>
        <pc:spChg chg="add del mod">
          <ac:chgData name="Angelise Durigon" userId="54edc753770158c3" providerId="LiveId" clId="{EB3AFF2A-F982-4FAA-8534-C5B98FFAB56D}" dt="2019-10-18T14:10:28.768" v="425" actId="478"/>
          <ac:spMkLst>
            <pc:docMk/>
            <pc:sldMk cId="2278058147" sldId="259"/>
            <ac:spMk id="4" creationId="{32C18D13-5C3B-4C4B-B85B-529C91FDA0D3}"/>
          </ac:spMkLst>
        </pc:spChg>
        <pc:spChg chg="add del mod">
          <ac:chgData name="Angelise Durigon" userId="54edc753770158c3" providerId="LiveId" clId="{EB3AFF2A-F982-4FAA-8534-C5B98FFAB56D}" dt="2019-10-18T14:12:48.095" v="564" actId="478"/>
          <ac:spMkLst>
            <pc:docMk/>
            <pc:sldMk cId="2278058147" sldId="259"/>
            <ac:spMk id="7" creationId="{5D0C2518-3747-407A-A67A-C2BFB34946E4}"/>
          </ac:spMkLst>
        </pc:spChg>
        <pc:spChg chg="add mod">
          <ac:chgData name="Angelise Durigon" userId="54edc753770158c3" providerId="LiveId" clId="{EB3AFF2A-F982-4FAA-8534-C5B98FFAB56D}" dt="2019-10-18T14:15:08.401" v="771" actId="20577"/>
          <ac:spMkLst>
            <pc:docMk/>
            <pc:sldMk cId="2278058147" sldId="259"/>
            <ac:spMk id="9" creationId="{A44D4797-D3BA-4133-A42C-56D37E62ED36}"/>
          </ac:spMkLst>
        </pc:spChg>
        <pc:spChg chg="mod">
          <ac:chgData name="Angelise Durigon" userId="54edc753770158c3" providerId="LiveId" clId="{EB3AFF2A-F982-4FAA-8534-C5B98FFAB56D}" dt="2019-10-18T14:41:50.519" v="1392" actId="20577"/>
          <ac:spMkLst>
            <pc:docMk/>
            <pc:sldMk cId="2278058147" sldId="259"/>
            <ac:spMk id="10" creationId="{45634FC7-D348-3E4E-B3FA-286D928C717E}"/>
          </ac:spMkLst>
        </pc:spChg>
        <pc:spChg chg="add del mod">
          <ac:chgData name="Angelise Durigon" userId="54edc753770158c3" providerId="LiveId" clId="{EB3AFF2A-F982-4FAA-8534-C5B98FFAB56D}" dt="2019-10-18T14:16:06.067" v="783" actId="478"/>
          <ac:spMkLst>
            <pc:docMk/>
            <pc:sldMk cId="2278058147" sldId="259"/>
            <ac:spMk id="13" creationId="{1C28A119-CCA9-436B-971E-C608D236762B}"/>
          </ac:spMkLst>
        </pc:spChg>
        <pc:spChg chg="add del">
          <ac:chgData name="Angelise Durigon" userId="54edc753770158c3" providerId="LiveId" clId="{EB3AFF2A-F982-4FAA-8534-C5B98FFAB56D}" dt="2019-10-18T14:37:47.091" v="1359" actId="478"/>
          <ac:spMkLst>
            <pc:docMk/>
            <pc:sldMk cId="2278058147" sldId="259"/>
            <ac:spMk id="14" creationId="{D2948C80-F100-4C03-909B-29B87B1EF2AF}"/>
          </ac:spMkLst>
        </pc:spChg>
        <pc:picChg chg="add del">
          <ac:chgData name="Angelise Durigon" userId="54edc753770158c3" providerId="LiveId" clId="{EB3AFF2A-F982-4FAA-8534-C5B98FFAB56D}" dt="2019-10-18T14:10:10.462" v="417" actId="478"/>
          <ac:picMkLst>
            <pc:docMk/>
            <pc:sldMk cId="2278058147" sldId="259"/>
            <ac:picMk id="5" creationId="{48306554-6FE8-4FAD-8E45-9FAC0A4FA881}"/>
          </ac:picMkLst>
        </pc:picChg>
        <pc:picChg chg="del">
          <ac:chgData name="Angelise Durigon" userId="54edc753770158c3" providerId="LiveId" clId="{EB3AFF2A-F982-4FAA-8534-C5B98FFAB56D}" dt="2019-10-18T14:03:57.798" v="211"/>
          <ac:picMkLst>
            <pc:docMk/>
            <pc:sldMk cId="2278058147" sldId="259"/>
            <ac:picMk id="8" creationId="{A158DA99-026A-354E-A4B2-C61B82FD0410}"/>
          </ac:picMkLst>
        </pc:picChg>
        <pc:picChg chg="add del mod">
          <ac:chgData name="Angelise Durigon" userId="54edc753770158c3" providerId="LiveId" clId="{EB3AFF2A-F982-4FAA-8534-C5B98FFAB56D}" dt="2019-10-18T14:15:42.519" v="776"/>
          <ac:picMkLst>
            <pc:docMk/>
            <pc:sldMk cId="2278058147" sldId="259"/>
            <ac:picMk id="11" creationId="{24AE007F-2058-4590-8821-4B60DFB7BC6A}"/>
          </ac:picMkLst>
        </pc:picChg>
        <pc:picChg chg="add mod">
          <ac:chgData name="Angelise Durigon" userId="54edc753770158c3" providerId="LiveId" clId="{EB3AFF2A-F982-4FAA-8534-C5B98FFAB56D}" dt="2019-10-18T14:40:12.712" v="1387" actId="1440"/>
          <ac:picMkLst>
            <pc:docMk/>
            <pc:sldMk cId="2278058147" sldId="259"/>
            <ac:picMk id="12" creationId="{FEB9A86A-7C54-43C9-AF85-C37444AFD244}"/>
          </ac:picMkLst>
        </pc:picChg>
        <pc:picChg chg="add mod modCrop">
          <ac:chgData name="Angelise Durigon" userId="54edc753770158c3" providerId="LiveId" clId="{EB3AFF2A-F982-4FAA-8534-C5B98FFAB56D}" dt="2019-10-18T14:40:20.518" v="1390" actId="1440"/>
          <ac:picMkLst>
            <pc:docMk/>
            <pc:sldMk cId="2278058147" sldId="259"/>
            <ac:picMk id="16" creationId="{9E6E9B96-C79B-4D31-A64B-7A012C3D300E}"/>
          </ac:picMkLst>
        </pc:picChg>
        <pc:picChg chg="add mod modCrop">
          <ac:chgData name="Angelise Durigon" userId="54edc753770158c3" providerId="LiveId" clId="{EB3AFF2A-F982-4FAA-8534-C5B98FFAB56D}" dt="2019-10-18T14:40:18.202" v="1389" actId="1440"/>
          <ac:picMkLst>
            <pc:docMk/>
            <pc:sldMk cId="2278058147" sldId="259"/>
            <ac:picMk id="18" creationId="{5B8020EF-32F4-46AD-8966-55A2AF544CF9}"/>
          </ac:picMkLst>
        </pc:picChg>
        <pc:picChg chg="add mod modCrop">
          <ac:chgData name="Angelise Durigon" userId="54edc753770158c3" providerId="LiveId" clId="{EB3AFF2A-F982-4FAA-8534-C5B98FFAB56D}" dt="2019-10-18T14:40:16.114" v="1388" actId="1440"/>
          <ac:picMkLst>
            <pc:docMk/>
            <pc:sldMk cId="2278058147" sldId="259"/>
            <ac:picMk id="20" creationId="{3AE7569B-B11B-4EF8-B124-F32B10BC0E3A}"/>
          </ac:picMkLst>
        </pc:picChg>
      </pc:sldChg>
      <pc:sldChg chg="modSp del">
        <pc:chgData name="Angelise Durigon" userId="54edc753770158c3" providerId="LiveId" clId="{EB3AFF2A-F982-4FAA-8534-C5B98FFAB56D}" dt="2019-10-18T14:15:13.803" v="772" actId="2696"/>
        <pc:sldMkLst>
          <pc:docMk/>
          <pc:sldMk cId="3801559020" sldId="260"/>
        </pc:sldMkLst>
        <pc:spChg chg="mod">
          <ac:chgData name="Angelise Durigon" userId="54edc753770158c3" providerId="LiveId" clId="{EB3AFF2A-F982-4FAA-8534-C5B98FFAB56D}" dt="2019-10-18T14:03:37.478" v="210" actId="1076"/>
          <ac:spMkLst>
            <pc:docMk/>
            <pc:sldMk cId="3801559020" sldId="260"/>
            <ac:spMk id="6" creationId="{6DCF15FD-BF6F-4744-A262-FD27D6FE7CA1}"/>
          </ac:spMkLst>
        </pc:spChg>
        <pc:picChg chg="mod">
          <ac:chgData name="Angelise Durigon" userId="54edc753770158c3" providerId="LiveId" clId="{EB3AFF2A-F982-4FAA-8534-C5B98FFAB56D}" dt="2019-10-18T14:03:33.023" v="209" actId="1076"/>
          <ac:picMkLst>
            <pc:docMk/>
            <pc:sldMk cId="3801559020" sldId="260"/>
            <ac:picMk id="4" creationId="{2E41C4F5-41CB-B348-80E5-841F91F620B2}"/>
          </ac:picMkLst>
        </pc:picChg>
      </pc:sldChg>
      <pc:sldChg chg="addSp delSp modSp mod setBg setClrOvrMap">
        <pc:chgData name="Angelise Durigon" userId="54edc753770158c3" providerId="LiveId" clId="{EB3AFF2A-F982-4FAA-8534-C5B98FFAB56D}" dt="2019-10-18T14:27:18.076" v="1196" actId="26606"/>
        <pc:sldMkLst>
          <pc:docMk/>
          <pc:sldMk cId="3475894697" sldId="261"/>
        </pc:sldMkLst>
        <pc:spChg chg="del">
          <ac:chgData name="Angelise Durigon" userId="54edc753770158c3" providerId="LiveId" clId="{EB3AFF2A-F982-4FAA-8534-C5B98FFAB56D}" dt="2019-10-18T14:15:34.521" v="773" actId="478"/>
          <ac:spMkLst>
            <pc:docMk/>
            <pc:sldMk cId="3475894697" sldId="261"/>
            <ac:spMk id="2" creationId="{B80939BD-83A6-604D-A008-A9DDE5040131}"/>
          </ac:spMkLst>
        </pc:spChg>
        <pc:spChg chg="add del mod">
          <ac:chgData name="Angelise Durigon" userId="54edc753770158c3" providerId="LiveId" clId="{EB3AFF2A-F982-4FAA-8534-C5B98FFAB56D}" dt="2019-10-18T14:15:36.799" v="774" actId="478"/>
          <ac:spMkLst>
            <pc:docMk/>
            <pc:sldMk cId="3475894697" sldId="261"/>
            <ac:spMk id="5" creationId="{B98D6A41-CBE2-4016-9F8C-EF282EF70AE0}"/>
          </ac:spMkLst>
        </pc:spChg>
        <pc:spChg chg="add mod">
          <ac:chgData name="Angelise Durigon" userId="54edc753770158c3" providerId="LiveId" clId="{EB3AFF2A-F982-4FAA-8534-C5B98FFAB56D}" dt="2019-10-18T14:27:18.076" v="1196" actId="26606"/>
          <ac:spMkLst>
            <pc:docMk/>
            <pc:sldMk cId="3475894697" sldId="261"/>
            <ac:spMk id="7" creationId="{0B2D3AD5-5652-46C2-9121-0D924EDAC08A}"/>
          </ac:spMkLst>
        </pc:spChg>
        <pc:spChg chg="add del">
          <ac:chgData name="Angelise Durigon" userId="54edc753770158c3" providerId="LiveId" clId="{EB3AFF2A-F982-4FAA-8534-C5B98FFAB56D}" dt="2019-10-18T14:17:11.403" v="820" actId="26606"/>
          <ac:spMkLst>
            <pc:docMk/>
            <pc:sldMk cId="3475894697" sldId="261"/>
            <ac:spMk id="14" creationId="{719D41E7-832B-450F-9DBD-3B0135FF4AAA}"/>
          </ac:spMkLst>
        </pc:spChg>
        <pc:spChg chg="add del">
          <ac:chgData name="Angelise Durigon" userId="54edc753770158c3" providerId="LiveId" clId="{EB3AFF2A-F982-4FAA-8534-C5B98FFAB56D}" dt="2019-10-18T14:17:11.403" v="820" actId="26606"/>
          <ac:spMkLst>
            <pc:docMk/>
            <pc:sldMk cId="3475894697" sldId="261"/>
            <ac:spMk id="17" creationId="{6D7D7F0C-622D-4D84-A68D-C1AF54B6347B}"/>
          </ac:spMkLst>
        </pc:spChg>
        <pc:spChg chg="add del">
          <ac:chgData name="Angelise Durigon" userId="54edc753770158c3" providerId="LiveId" clId="{EB3AFF2A-F982-4FAA-8534-C5B98FFAB56D}" dt="2019-10-18T14:17:11.403" v="820" actId="26606"/>
          <ac:spMkLst>
            <pc:docMk/>
            <pc:sldMk cId="3475894697" sldId="261"/>
            <ac:spMk id="19" creationId="{02A2E7B6-CE50-4B96-A981-2A0250732818}"/>
          </ac:spMkLst>
        </pc:spChg>
        <pc:spChg chg="add del">
          <ac:chgData name="Angelise Durigon" userId="54edc753770158c3" providerId="LiveId" clId="{EB3AFF2A-F982-4FAA-8534-C5B98FFAB56D}" dt="2019-10-18T14:17:19.061" v="822" actId="26606"/>
          <ac:spMkLst>
            <pc:docMk/>
            <pc:sldMk cId="3475894697" sldId="261"/>
            <ac:spMk id="21" creationId="{0200B7E7-36A2-4C1F-880E-F0CE23FF0904}"/>
          </ac:spMkLst>
        </pc:spChg>
        <pc:spChg chg="add del">
          <ac:chgData name="Angelise Durigon" userId="54edc753770158c3" providerId="LiveId" clId="{EB3AFF2A-F982-4FAA-8534-C5B98FFAB56D}" dt="2019-10-18T14:27:18.076" v="1196" actId="26606"/>
          <ac:spMkLst>
            <pc:docMk/>
            <pc:sldMk cId="3475894697" sldId="261"/>
            <ac:spMk id="23" creationId="{6D7D7F0C-622D-4D84-A68D-C1AF54B6347B}"/>
          </ac:spMkLst>
        </pc:spChg>
        <pc:spChg chg="add mod ord">
          <ac:chgData name="Angelise Durigon" userId="54edc753770158c3" providerId="LiveId" clId="{EB3AFF2A-F982-4FAA-8534-C5B98FFAB56D}" dt="2019-10-18T14:27:18.076" v="1196" actId="26606"/>
          <ac:spMkLst>
            <pc:docMk/>
            <pc:sldMk cId="3475894697" sldId="261"/>
            <ac:spMk id="24" creationId="{719D41E7-832B-450F-9DBD-3B0135FF4AAA}"/>
          </ac:spMkLst>
        </pc:spChg>
        <pc:spChg chg="add del">
          <ac:chgData name="Angelise Durigon" userId="54edc753770158c3" providerId="LiveId" clId="{EB3AFF2A-F982-4FAA-8534-C5B98FFAB56D}" dt="2019-10-18T14:27:18.076" v="1196" actId="26606"/>
          <ac:spMkLst>
            <pc:docMk/>
            <pc:sldMk cId="3475894697" sldId="261"/>
            <ac:spMk id="25" creationId="{02A2E7B6-CE50-4B96-A981-2A0250732818}"/>
          </ac:spMkLst>
        </pc:spChg>
        <pc:spChg chg="add del">
          <ac:chgData name="Angelise Durigon" userId="54edc753770158c3" providerId="LiveId" clId="{EB3AFF2A-F982-4FAA-8534-C5B98FFAB56D}" dt="2019-10-18T14:27:18.076" v="1196" actId="26606"/>
          <ac:spMkLst>
            <pc:docMk/>
            <pc:sldMk cId="3475894697" sldId="261"/>
            <ac:spMk id="27" creationId="{CD5322C4-F75C-437F-A239-D2E23FD4EE4A}"/>
          </ac:spMkLst>
        </pc:spChg>
        <pc:spChg chg="add del">
          <ac:chgData name="Angelise Durigon" userId="54edc753770158c3" providerId="LiveId" clId="{EB3AFF2A-F982-4FAA-8534-C5B98FFAB56D}" dt="2019-10-18T14:26:43.488" v="1186" actId="26606"/>
          <ac:spMkLst>
            <pc:docMk/>
            <pc:sldMk cId="3475894697" sldId="261"/>
            <ac:spMk id="30" creationId="{CD5322C4-F75C-437F-A239-D2E23FD4EE4A}"/>
          </ac:spMkLst>
        </pc:spChg>
        <pc:picChg chg="mod ord">
          <ac:chgData name="Angelise Durigon" userId="54edc753770158c3" providerId="LiveId" clId="{EB3AFF2A-F982-4FAA-8534-C5B98FFAB56D}" dt="2019-10-18T14:27:18.076" v="1196" actId="26606"/>
          <ac:picMkLst>
            <pc:docMk/>
            <pc:sldMk cId="3475894697" sldId="261"/>
            <ac:picMk id="4" creationId="{D9FA9F9E-BBB0-F946-AFF7-E11445940A81}"/>
          </ac:picMkLst>
        </pc:picChg>
        <pc:picChg chg="del">
          <ac:chgData name="Angelise Durigon" userId="54edc753770158c3" providerId="LiveId" clId="{EB3AFF2A-F982-4FAA-8534-C5B98FFAB56D}" dt="2019-10-18T14:14:27.842" v="723"/>
          <ac:picMkLst>
            <pc:docMk/>
            <pc:sldMk cId="3475894697" sldId="261"/>
            <ac:picMk id="6" creationId="{C2845F1C-E5D5-2343-A5D2-C7FF78A5A319}"/>
          </ac:picMkLst>
        </pc:picChg>
        <pc:picChg chg="add mod">
          <ac:chgData name="Angelise Durigon" userId="54edc753770158c3" providerId="LiveId" clId="{EB3AFF2A-F982-4FAA-8534-C5B98FFAB56D}" dt="2019-10-18T14:27:18.076" v="1196" actId="26606"/>
          <ac:picMkLst>
            <pc:docMk/>
            <pc:sldMk cId="3475894697" sldId="261"/>
            <ac:picMk id="8" creationId="{77F86EB6-6AD0-433E-AC67-D02813C7F1E5}"/>
          </ac:picMkLst>
        </pc:picChg>
        <pc:picChg chg="add mod ord">
          <ac:chgData name="Angelise Durigon" userId="54edc753770158c3" providerId="LiveId" clId="{EB3AFF2A-F982-4FAA-8534-C5B98FFAB56D}" dt="2019-10-18T14:27:18.076" v="1196" actId="26606"/>
          <ac:picMkLst>
            <pc:docMk/>
            <pc:sldMk cId="3475894697" sldId="261"/>
            <ac:picMk id="9" creationId="{B1166D10-55A9-4C81-B53C-D1BAB6E53A59}"/>
          </ac:picMkLst>
        </pc:picChg>
        <pc:picChg chg="add mod ord">
          <ac:chgData name="Angelise Durigon" userId="54edc753770158c3" providerId="LiveId" clId="{EB3AFF2A-F982-4FAA-8534-C5B98FFAB56D}" dt="2019-10-18T14:27:18.076" v="1196" actId="26606"/>
          <ac:picMkLst>
            <pc:docMk/>
            <pc:sldMk cId="3475894697" sldId="261"/>
            <ac:picMk id="10" creationId="{695A27AC-0FBD-4AC7-B0FF-26313C996818}"/>
          </ac:picMkLst>
        </pc:picChg>
      </pc:sldChg>
      <pc:sldChg chg="addSp delSp modSp del">
        <pc:chgData name="Angelise Durigon" userId="54edc753770158c3" providerId="LiveId" clId="{EB3AFF2A-F982-4FAA-8534-C5B98FFAB56D}" dt="2019-10-18T14:27:38.441" v="1201" actId="2696"/>
        <pc:sldMkLst>
          <pc:docMk/>
          <pc:sldMk cId="327140318" sldId="262"/>
        </pc:sldMkLst>
        <pc:spChg chg="add mod">
          <ac:chgData name="Angelise Durigon" userId="54edc753770158c3" providerId="LiveId" clId="{EB3AFF2A-F982-4FAA-8534-C5B98FFAB56D}" dt="2019-10-18T14:24:25.960" v="1161"/>
          <ac:spMkLst>
            <pc:docMk/>
            <pc:sldMk cId="327140318" sldId="262"/>
            <ac:spMk id="3" creationId="{A208F242-1EDE-467A-9F23-C9963BD2192A}"/>
          </ac:spMkLst>
        </pc:spChg>
        <pc:picChg chg="del">
          <ac:chgData name="Angelise Durigon" userId="54edc753770158c3" providerId="LiveId" clId="{EB3AFF2A-F982-4FAA-8534-C5B98FFAB56D}" dt="2019-10-18T14:24:25.960" v="1161"/>
          <ac:picMkLst>
            <pc:docMk/>
            <pc:sldMk cId="327140318" sldId="262"/>
            <ac:picMk id="4" creationId="{4168F1A9-C7B7-3541-A319-78C6031A25BF}"/>
          </ac:picMkLst>
        </pc:picChg>
        <pc:picChg chg="add del">
          <ac:chgData name="Angelise Durigon" userId="54edc753770158c3" providerId="LiveId" clId="{EB3AFF2A-F982-4FAA-8534-C5B98FFAB56D}" dt="2019-10-18T14:16:37.126" v="791"/>
          <ac:picMkLst>
            <pc:docMk/>
            <pc:sldMk cId="327140318" sldId="262"/>
            <ac:picMk id="5" creationId="{D270AD73-9E81-4E4E-AAD5-B15A4B29ECDE}"/>
          </ac:picMkLst>
        </pc:picChg>
        <pc:picChg chg="add del mod">
          <ac:chgData name="Angelise Durigon" userId="54edc753770158c3" providerId="LiveId" clId="{EB3AFF2A-F982-4FAA-8534-C5B98FFAB56D}" dt="2019-10-18T14:25:49.799" v="1182"/>
          <ac:picMkLst>
            <pc:docMk/>
            <pc:sldMk cId="327140318" sldId="262"/>
            <ac:picMk id="7" creationId="{2F6A08BA-D1F0-41BA-B480-CCA53F979870}"/>
          </ac:picMkLst>
        </pc:picChg>
        <pc:picChg chg="add del">
          <ac:chgData name="Angelise Durigon" userId="54edc753770158c3" providerId="LiveId" clId="{EB3AFF2A-F982-4FAA-8534-C5B98FFAB56D}" dt="2019-10-18T14:25:49.799" v="1182"/>
          <ac:picMkLst>
            <pc:docMk/>
            <pc:sldMk cId="327140318" sldId="262"/>
            <ac:picMk id="8" creationId="{C9BB0B12-0FFE-4543-80DB-202F9BE2F0B2}"/>
          </ac:picMkLst>
        </pc:picChg>
      </pc:sldChg>
      <pc:sldChg chg="addSp delSp modSp add">
        <pc:chgData name="Angelise Durigon" userId="54edc753770158c3" providerId="LiveId" clId="{EB3AFF2A-F982-4FAA-8534-C5B98FFAB56D}" dt="2019-10-18T14:44:30.585" v="1456" actId="1076"/>
        <pc:sldMkLst>
          <pc:docMk/>
          <pc:sldMk cId="1740928261" sldId="263"/>
        </pc:sldMkLst>
        <pc:spChg chg="del">
          <ac:chgData name="Angelise Durigon" userId="54edc753770158c3" providerId="LiveId" clId="{EB3AFF2A-F982-4FAA-8534-C5B98FFAB56D}" dt="2019-10-18T14:43:06.677" v="1394" actId="478"/>
          <ac:spMkLst>
            <pc:docMk/>
            <pc:sldMk cId="1740928261" sldId="263"/>
            <ac:spMk id="2" creationId="{04F88661-3870-1140-92AE-AAB7F3B619BF}"/>
          </ac:spMkLst>
        </pc:spChg>
        <pc:spChg chg="add del mod">
          <ac:chgData name="Angelise Durigon" userId="54edc753770158c3" providerId="LiveId" clId="{EB3AFF2A-F982-4FAA-8534-C5B98FFAB56D}" dt="2019-10-18T14:43:09.126" v="1395" actId="478"/>
          <ac:spMkLst>
            <pc:docMk/>
            <pc:sldMk cId="1740928261" sldId="263"/>
            <ac:spMk id="4" creationId="{2EA25251-A469-4E11-A846-19CB3E1F62C7}"/>
          </ac:spMkLst>
        </pc:spChg>
        <pc:spChg chg="add mod">
          <ac:chgData name="Angelise Durigon" userId="54edc753770158c3" providerId="LiveId" clId="{EB3AFF2A-F982-4FAA-8534-C5B98FFAB56D}" dt="2019-10-18T14:44:30.585" v="1456" actId="1076"/>
          <ac:spMkLst>
            <pc:docMk/>
            <pc:sldMk cId="1740928261" sldId="263"/>
            <ac:spMk id="5" creationId="{3490CAA7-416D-4A9D-9285-6BDDD77B0D41}"/>
          </ac:spMkLst>
        </pc:spChg>
        <pc:spChg chg="add mod">
          <ac:chgData name="Angelise Durigon" userId="54edc753770158c3" providerId="LiveId" clId="{EB3AFF2A-F982-4FAA-8534-C5B98FFAB56D}" dt="2019-10-18T14:43:25.299" v="1399" actId="403"/>
          <ac:spMkLst>
            <pc:docMk/>
            <pc:sldMk cId="1740928261" sldId="263"/>
            <ac:spMk id="6" creationId="{D60B2361-DD80-49DD-A18F-967D7B4F53CC}"/>
          </ac:spMkLst>
        </pc:spChg>
        <pc:spChg chg="add mod">
          <ac:chgData name="Angelise Durigon" userId="54edc753770158c3" providerId="LiveId" clId="{EB3AFF2A-F982-4FAA-8534-C5B98FFAB56D}" dt="2019-10-18T14:43:51.613" v="1405" actId="14100"/>
          <ac:spMkLst>
            <pc:docMk/>
            <pc:sldMk cId="1740928261" sldId="263"/>
            <ac:spMk id="7" creationId="{235AC47B-68A1-4EF8-81B4-69C690831E16}"/>
          </ac:spMkLst>
        </pc:spChg>
        <pc:picChg chg="add mod">
          <ac:chgData name="Angelise Durigon" userId="54edc753770158c3" providerId="LiveId" clId="{EB3AFF2A-F982-4FAA-8534-C5B98FFAB56D}" dt="2019-10-18T14:44:19.432" v="1454" actId="1036"/>
          <ac:picMkLst>
            <pc:docMk/>
            <pc:sldMk cId="1740928261" sldId="263"/>
            <ac:picMk id="8" creationId="{AC8A8A1A-AEBD-401F-BFE6-B778AC2E4590}"/>
          </ac:picMkLst>
        </pc:picChg>
        <pc:picChg chg="add mod">
          <ac:chgData name="Angelise Durigon" userId="54edc753770158c3" providerId="LiveId" clId="{EB3AFF2A-F982-4FAA-8534-C5B98FFAB56D}" dt="2019-10-18T14:44:13.926" v="1441" actId="1035"/>
          <ac:picMkLst>
            <pc:docMk/>
            <pc:sldMk cId="1740928261" sldId="263"/>
            <ac:picMk id="9" creationId="{BB221E42-82A9-47A3-8C74-D38F3F45B131}"/>
          </ac:picMkLst>
        </pc:picChg>
        <pc:picChg chg="add mod">
          <ac:chgData name="Angelise Durigon" userId="54edc753770158c3" providerId="LiveId" clId="{EB3AFF2A-F982-4FAA-8534-C5B98FFAB56D}" dt="2019-10-18T14:44:09.636" v="1433" actId="14100"/>
          <ac:picMkLst>
            <pc:docMk/>
            <pc:sldMk cId="1740928261" sldId="263"/>
            <ac:picMk id="10" creationId="{204A5652-919D-4E4B-8515-2B28BA980226}"/>
          </ac:picMkLst>
        </pc:picChg>
      </pc:sldChg>
      <pc:sldChg chg="addSp delSp modSp del">
        <pc:chgData name="Angelise Durigon" userId="54edc753770158c3" providerId="LiveId" clId="{EB3AFF2A-F982-4FAA-8534-C5B98FFAB56D}" dt="2019-10-18T14:27:50.080" v="1202" actId="2696"/>
        <pc:sldMkLst>
          <pc:docMk/>
          <pc:sldMk cId="2014228991" sldId="263"/>
        </pc:sldMkLst>
        <pc:spChg chg="add del mod">
          <ac:chgData name="Angelise Durigon" userId="54edc753770158c3" providerId="LiveId" clId="{EB3AFF2A-F982-4FAA-8534-C5B98FFAB56D}" dt="2019-10-18T14:17:34.956" v="824" actId="478"/>
          <ac:spMkLst>
            <pc:docMk/>
            <pc:sldMk cId="2014228991" sldId="263"/>
            <ac:spMk id="3" creationId="{61E77DA4-1ECB-4EC5-9CAE-2E68B11A12C6}"/>
          </ac:spMkLst>
        </pc:spChg>
        <pc:spChg chg="del mod">
          <ac:chgData name="Angelise Durigon" userId="54edc753770158c3" providerId="LiveId" clId="{EB3AFF2A-F982-4FAA-8534-C5B98FFAB56D}" dt="2019-10-18T14:17:43.618" v="827"/>
          <ac:spMkLst>
            <pc:docMk/>
            <pc:sldMk cId="2014228991" sldId="263"/>
            <ac:spMk id="6" creationId="{6A7669F4-9A5F-6B4C-963D-8A7E44B09776}"/>
          </ac:spMkLst>
        </pc:spChg>
        <pc:picChg chg="del">
          <ac:chgData name="Angelise Durigon" userId="54edc753770158c3" providerId="LiveId" clId="{EB3AFF2A-F982-4FAA-8534-C5B98FFAB56D}" dt="2019-10-18T14:16:17.177" v="785"/>
          <ac:picMkLst>
            <pc:docMk/>
            <pc:sldMk cId="2014228991" sldId="263"/>
            <ac:picMk id="4" creationId="{9CCF2903-9243-BA49-9305-ECB9D04D7D98}"/>
          </ac:picMkLst>
        </pc:picChg>
      </pc:sldChg>
      <pc:sldChg chg="addSp delSp modSp">
        <pc:chgData name="Angelise Durigon" userId="54edc753770158c3" providerId="LiveId" clId="{EB3AFF2A-F982-4FAA-8534-C5B98FFAB56D}" dt="2019-10-18T14:42:27.701" v="1393" actId="1440"/>
        <pc:sldMkLst>
          <pc:docMk/>
          <pc:sldMk cId="497235262" sldId="264"/>
        </pc:sldMkLst>
        <pc:spChg chg="del">
          <ac:chgData name="Angelise Durigon" userId="54edc753770158c3" providerId="LiveId" clId="{EB3AFF2A-F982-4FAA-8534-C5B98FFAB56D}" dt="2019-10-18T14:30:30.018" v="1331" actId="478"/>
          <ac:spMkLst>
            <pc:docMk/>
            <pc:sldMk cId="497235262" sldId="264"/>
            <ac:spMk id="2" creationId="{3A8B708F-3762-384F-BC06-2EB20DDC2968}"/>
          </ac:spMkLst>
        </pc:spChg>
        <pc:spChg chg="del mod">
          <ac:chgData name="Angelise Durigon" userId="54edc753770158c3" providerId="LiveId" clId="{EB3AFF2A-F982-4FAA-8534-C5B98FFAB56D}" dt="2019-10-18T14:30:38.337" v="1341" actId="478"/>
          <ac:spMkLst>
            <pc:docMk/>
            <pc:sldMk cId="497235262" sldId="264"/>
            <ac:spMk id="3" creationId="{4B3CAB5E-FDE3-DF43-AC6F-F370DF704E2E}"/>
          </ac:spMkLst>
        </pc:spChg>
        <pc:spChg chg="add mod">
          <ac:chgData name="Angelise Durigon" userId="54edc753770158c3" providerId="LiveId" clId="{EB3AFF2A-F982-4FAA-8534-C5B98FFAB56D}" dt="2019-10-18T14:30:35.016" v="1340" actId="20577"/>
          <ac:spMkLst>
            <pc:docMk/>
            <pc:sldMk cId="497235262" sldId="264"/>
            <ac:spMk id="6" creationId="{F141A0EF-7DDC-4CE1-A4F8-4DC34605B1FA}"/>
          </ac:spMkLst>
        </pc:spChg>
        <pc:picChg chg="add mod">
          <ac:chgData name="Angelise Durigon" userId="54edc753770158c3" providerId="LiveId" clId="{EB3AFF2A-F982-4FAA-8534-C5B98FFAB56D}" dt="2019-10-18T14:42:27.701" v="1393" actId="1440"/>
          <ac:picMkLst>
            <pc:docMk/>
            <pc:sldMk cId="497235262" sldId="264"/>
            <ac:picMk id="4" creationId="{7D93A539-5CFC-47A6-92AB-F44AB231ED1C}"/>
          </ac:picMkLst>
        </pc:picChg>
      </pc:sldChg>
      <pc:sldChg chg="addSp delSp modSp add del">
        <pc:chgData name="Angelise Durigon" userId="54edc753770158c3" providerId="LiveId" clId="{EB3AFF2A-F982-4FAA-8534-C5B98FFAB56D}" dt="2019-10-18T14:54:45.129" v="1575" actId="14100"/>
        <pc:sldMkLst>
          <pc:docMk/>
          <pc:sldMk cId="3420969659" sldId="265"/>
        </pc:sldMkLst>
        <pc:spChg chg="del mod">
          <ac:chgData name="Angelise Durigon" userId="54edc753770158c3" providerId="LiveId" clId="{EB3AFF2A-F982-4FAA-8534-C5B98FFAB56D}" dt="2019-10-18T14:05:09.523" v="215" actId="478"/>
          <ac:spMkLst>
            <pc:docMk/>
            <pc:sldMk cId="3420969659" sldId="265"/>
            <ac:spMk id="2" creationId="{D412C8A4-4F97-D948-B14B-8DB2E93E0439}"/>
          </ac:spMkLst>
        </pc:spChg>
        <pc:spChg chg="add mod">
          <ac:chgData name="Angelise Durigon" userId="54edc753770158c3" providerId="LiveId" clId="{EB3AFF2A-F982-4FAA-8534-C5B98FFAB56D}" dt="2019-10-18T14:12:03.375" v="500"/>
          <ac:spMkLst>
            <pc:docMk/>
            <pc:sldMk cId="3420969659" sldId="265"/>
            <ac:spMk id="5" creationId="{E844EC61-45BF-4819-BC40-87A7C70C9D48}"/>
          </ac:spMkLst>
        </pc:spChg>
        <pc:spChg chg="del mod">
          <ac:chgData name="Angelise Durigon" userId="54edc753770158c3" providerId="LiveId" clId="{EB3AFF2A-F982-4FAA-8534-C5B98FFAB56D}" dt="2019-10-18T14:06:06.943" v="248" actId="478"/>
          <ac:spMkLst>
            <pc:docMk/>
            <pc:sldMk cId="3420969659" sldId="265"/>
            <ac:spMk id="6" creationId="{7EC4752D-EE70-F947-A90D-443053FA4429}"/>
          </ac:spMkLst>
        </pc:spChg>
        <pc:spChg chg="add del mod">
          <ac:chgData name="Angelise Durigon" userId="54edc753770158c3" providerId="LiveId" clId="{EB3AFF2A-F982-4FAA-8534-C5B98FFAB56D}" dt="2019-10-18T14:10:59.776" v="437" actId="478"/>
          <ac:spMkLst>
            <pc:docMk/>
            <pc:sldMk cId="3420969659" sldId="265"/>
            <ac:spMk id="7" creationId="{A749B770-10F6-4A54-85AC-C8C3237960D8}"/>
          </ac:spMkLst>
        </pc:spChg>
        <pc:spChg chg="add del mod">
          <ac:chgData name="Angelise Durigon" userId="54edc753770158c3" providerId="LiveId" clId="{EB3AFF2A-F982-4FAA-8534-C5B98FFAB56D}" dt="2019-10-18T14:05:13.710" v="216" actId="478"/>
          <ac:spMkLst>
            <pc:docMk/>
            <pc:sldMk cId="3420969659" sldId="265"/>
            <ac:spMk id="8" creationId="{66A3A733-5636-4862-869E-A990E4C8DEF7}"/>
          </ac:spMkLst>
        </pc:spChg>
        <pc:spChg chg="add del mod">
          <ac:chgData name="Angelise Durigon" userId="54edc753770158c3" providerId="LiveId" clId="{EB3AFF2A-F982-4FAA-8534-C5B98FFAB56D}" dt="2019-10-18T14:06:17.760" v="250" actId="478"/>
          <ac:spMkLst>
            <pc:docMk/>
            <pc:sldMk cId="3420969659" sldId="265"/>
            <ac:spMk id="9" creationId="{C113D19A-E588-4FE1-9C3F-EBAA67936FCA}"/>
          </ac:spMkLst>
        </pc:spChg>
        <pc:spChg chg="add del">
          <ac:chgData name="Angelise Durigon" userId="54edc753770158c3" providerId="LiveId" clId="{EB3AFF2A-F982-4FAA-8534-C5B98FFAB56D}" dt="2019-10-18T14:10:38.298" v="428"/>
          <ac:spMkLst>
            <pc:docMk/>
            <pc:sldMk cId="3420969659" sldId="265"/>
            <ac:spMk id="12" creationId="{7956049E-6B40-42B8-ADE2-737991D8BF1E}"/>
          </ac:spMkLst>
        </pc:spChg>
        <pc:spChg chg="add del mod">
          <ac:chgData name="Angelise Durigon" userId="54edc753770158c3" providerId="LiveId" clId="{EB3AFF2A-F982-4FAA-8534-C5B98FFAB56D}" dt="2019-10-18T14:11:05.490" v="440" actId="478"/>
          <ac:spMkLst>
            <pc:docMk/>
            <pc:sldMk cId="3420969659" sldId="265"/>
            <ac:spMk id="14" creationId="{AFDAE371-5721-4DD9-A678-F4772D74E96F}"/>
          </ac:spMkLst>
        </pc:spChg>
        <pc:spChg chg="add">
          <ac:chgData name="Angelise Durigon" userId="54edc753770158c3" providerId="LiveId" clId="{EB3AFF2A-F982-4FAA-8534-C5B98FFAB56D}" dt="2019-10-18T14:11:16.391" v="441"/>
          <ac:spMkLst>
            <pc:docMk/>
            <pc:sldMk cId="3420969659" sldId="265"/>
            <ac:spMk id="15" creationId="{B3C1D539-1979-48E1-B819-245D49B0AECA}"/>
          </ac:spMkLst>
        </pc:spChg>
        <pc:spChg chg="add del mod">
          <ac:chgData name="Angelise Durigon" userId="54edc753770158c3" providerId="LiveId" clId="{EB3AFF2A-F982-4FAA-8534-C5B98FFAB56D}" dt="2019-10-18T14:12:13.701" v="503" actId="478"/>
          <ac:spMkLst>
            <pc:docMk/>
            <pc:sldMk cId="3420969659" sldId="265"/>
            <ac:spMk id="16" creationId="{674E4DB8-D49D-4C7F-882C-C98188F3E62D}"/>
          </ac:spMkLst>
        </pc:spChg>
        <pc:spChg chg="add mod">
          <ac:chgData name="Angelise Durigon" userId="54edc753770158c3" providerId="LiveId" clId="{EB3AFF2A-F982-4FAA-8534-C5B98FFAB56D}" dt="2019-10-18T14:31:57.672" v="1349" actId="6549"/>
          <ac:spMkLst>
            <pc:docMk/>
            <pc:sldMk cId="3420969659" sldId="265"/>
            <ac:spMk id="17" creationId="{2335B752-0538-4632-B855-9294E6145119}"/>
          </ac:spMkLst>
        </pc:spChg>
        <pc:picChg chg="del mod">
          <ac:chgData name="Angelise Durigon" userId="54edc753770158c3" providerId="LiveId" clId="{EB3AFF2A-F982-4FAA-8534-C5B98FFAB56D}" dt="2019-10-18T14:06:14.069" v="249"/>
          <ac:picMkLst>
            <pc:docMk/>
            <pc:sldMk cId="3420969659" sldId="265"/>
            <ac:picMk id="4" creationId="{AA0CAB15-E748-2C46-80A1-FBCA63EBA9F4}"/>
          </ac:picMkLst>
        </pc:picChg>
        <pc:picChg chg="add del mod">
          <ac:chgData name="Angelise Durigon" userId="54edc753770158c3" providerId="LiveId" clId="{EB3AFF2A-F982-4FAA-8534-C5B98FFAB56D}" dt="2019-10-18T14:11:01.435" v="438" actId="478"/>
          <ac:picMkLst>
            <pc:docMk/>
            <pc:sldMk cId="3420969659" sldId="265"/>
            <ac:picMk id="10" creationId="{3AD4F1F4-7E64-48DC-ACDB-BF11135F9968}"/>
          </ac:picMkLst>
        </pc:picChg>
        <pc:picChg chg="add del mod">
          <ac:chgData name="Angelise Durigon" userId="54edc753770158c3" providerId="LiveId" clId="{EB3AFF2A-F982-4FAA-8534-C5B98FFAB56D}" dt="2019-10-18T14:11:02.963" v="439" actId="478"/>
          <ac:picMkLst>
            <pc:docMk/>
            <pc:sldMk cId="3420969659" sldId="265"/>
            <ac:picMk id="11" creationId="{C87E2F82-4E7B-4F2D-AC84-E894ED581078}"/>
          </ac:picMkLst>
        </pc:picChg>
        <pc:picChg chg="add mod">
          <ac:chgData name="Angelise Durigon" userId="54edc753770158c3" providerId="LiveId" clId="{EB3AFF2A-F982-4FAA-8534-C5B98FFAB56D}" dt="2019-10-18T14:12:20.445" v="534" actId="1037"/>
          <ac:picMkLst>
            <pc:docMk/>
            <pc:sldMk cId="3420969659" sldId="265"/>
            <ac:picMk id="18" creationId="{2ACCED81-54EE-4B03-ADD8-80CB1FDE4301}"/>
          </ac:picMkLst>
        </pc:picChg>
        <pc:picChg chg="add mod">
          <ac:chgData name="Angelise Durigon" userId="54edc753770158c3" providerId="LiveId" clId="{EB3AFF2A-F982-4FAA-8534-C5B98FFAB56D}" dt="2019-10-18T14:12:20.445" v="534" actId="1037"/>
          <ac:picMkLst>
            <pc:docMk/>
            <pc:sldMk cId="3420969659" sldId="265"/>
            <ac:picMk id="19" creationId="{FF66D442-2CBB-465B-B61B-DCDE4BF962C7}"/>
          </ac:picMkLst>
        </pc:picChg>
        <pc:picChg chg="add mod">
          <ac:chgData name="Angelise Durigon" userId="54edc753770158c3" providerId="LiveId" clId="{EB3AFF2A-F982-4FAA-8534-C5B98FFAB56D}" dt="2019-10-18T14:12:20.445" v="534" actId="1037"/>
          <ac:picMkLst>
            <pc:docMk/>
            <pc:sldMk cId="3420969659" sldId="265"/>
            <ac:picMk id="20" creationId="{FB54B672-0774-4179-AA2F-34831785619E}"/>
          </ac:picMkLst>
        </pc:picChg>
        <pc:picChg chg="add mod">
          <ac:chgData name="Angelise Durigon" userId="54edc753770158c3" providerId="LiveId" clId="{EB3AFF2A-F982-4FAA-8534-C5B98FFAB56D}" dt="2019-10-18T14:54:45.129" v="1575" actId="14100"/>
          <ac:picMkLst>
            <pc:docMk/>
            <pc:sldMk cId="3420969659" sldId="265"/>
            <ac:picMk id="21" creationId="{5C3673D0-83BB-420A-933D-17D3C89782B5}"/>
          </ac:picMkLst>
        </pc:picChg>
        <pc:picChg chg="add mod">
          <ac:chgData name="Angelise Durigon" userId="54edc753770158c3" providerId="LiveId" clId="{EB3AFF2A-F982-4FAA-8534-C5B98FFAB56D}" dt="2019-10-18T14:12:20.445" v="534" actId="1037"/>
          <ac:picMkLst>
            <pc:docMk/>
            <pc:sldMk cId="3420969659" sldId="265"/>
            <ac:picMk id="22" creationId="{366030B4-9729-4701-A59C-302F9B0A7009}"/>
          </ac:picMkLst>
        </pc:picChg>
        <pc:picChg chg="add mod">
          <ac:chgData name="Angelise Durigon" userId="54edc753770158c3" providerId="LiveId" clId="{EB3AFF2A-F982-4FAA-8534-C5B98FFAB56D}" dt="2019-10-18T14:12:20.445" v="534" actId="1037"/>
          <ac:picMkLst>
            <pc:docMk/>
            <pc:sldMk cId="3420969659" sldId="265"/>
            <ac:picMk id="23" creationId="{0C9A6B1E-647B-45CA-BAB5-822043AAC1CC}"/>
          </ac:picMkLst>
        </pc:picChg>
        <pc:picChg chg="add mod">
          <ac:chgData name="Angelise Durigon" userId="54edc753770158c3" providerId="LiveId" clId="{EB3AFF2A-F982-4FAA-8534-C5B98FFAB56D}" dt="2019-10-18T14:12:20.445" v="534" actId="1037"/>
          <ac:picMkLst>
            <pc:docMk/>
            <pc:sldMk cId="3420969659" sldId="265"/>
            <ac:picMk id="24" creationId="{ECD94F16-70DC-4623-A5F7-50E5C3232A49}"/>
          </ac:picMkLst>
        </pc:picChg>
        <pc:picChg chg="add mod">
          <ac:chgData name="Angelise Durigon" userId="54edc753770158c3" providerId="LiveId" clId="{EB3AFF2A-F982-4FAA-8534-C5B98FFAB56D}" dt="2019-10-18T14:12:20.445" v="534" actId="1037"/>
          <ac:picMkLst>
            <pc:docMk/>
            <pc:sldMk cId="3420969659" sldId="265"/>
            <ac:picMk id="25" creationId="{D7ABCA39-ED81-4CC5-9DF7-8834705A5775}"/>
          </ac:picMkLst>
        </pc:picChg>
      </pc:sldChg>
      <pc:sldChg chg="addSp delSp modSp add">
        <pc:chgData name="Angelise Durigon" userId="54edc753770158c3" providerId="LiveId" clId="{EB3AFF2A-F982-4FAA-8534-C5B98FFAB56D}" dt="2019-10-18T14:53:35.290" v="1554" actId="1036"/>
        <pc:sldMkLst>
          <pc:docMk/>
          <pc:sldMk cId="3219534630" sldId="266"/>
        </pc:sldMkLst>
        <pc:spChg chg="add mod">
          <ac:chgData name="Angelise Durigon" userId="54edc753770158c3" providerId="LiveId" clId="{EB3AFF2A-F982-4FAA-8534-C5B98FFAB56D}" dt="2019-10-18T14:52:16.515" v="1509" actId="1076"/>
          <ac:spMkLst>
            <pc:docMk/>
            <pc:sldMk cId="3219534630" sldId="266"/>
            <ac:spMk id="2" creationId="{578424E4-CFCB-4145-9DC3-79C613A94140}"/>
          </ac:spMkLst>
        </pc:spChg>
        <pc:spChg chg="add mod">
          <ac:chgData name="Angelise Durigon" userId="54edc753770158c3" providerId="LiveId" clId="{EB3AFF2A-F982-4FAA-8534-C5B98FFAB56D}" dt="2019-10-18T14:52:19.564" v="1510" actId="1076"/>
          <ac:spMkLst>
            <pc:docMk/>
            <pc:sldMk cId="3219534630" sldId="266"/>
            <ac:spMk id="3" creationId="{5CEEB72A-BC02-4090-9AC3-607B4F526CC5}"/>
          </ac:spMkLst>
        </pc:spChg>
        <pc:spChg chg="add mod">
          <ac:chgData name="Angelise Durigon" userId="54edc753770158c3" providerId="LiveId" clId="{EB3AFF2A-F982-4FAA-8534-C5B98FFAB56D}" dt="2019-10-18T14:52:23.016" v="1511" actId="1076"/>
          <ac:spMkLst>
            <pc:docMk/>
            <pc:sldMk cId="3219534630" sldId="266"/>
            <ac:spMk id="5" creationId="{FD776C22-5932-42A3-B98E-58D33C116316}"/>
          </ac:spMkLst>
        </pc:spChg>
        <pc:spChg chg="add mod">
          <ac:chgData name="Angelise Durigon" userId="54edc753770158c3" providerId="LiveId" clId="{EB3AFF2A-F982-4FAA-8534-C5B98FFAB56D}" dt="2019-10-18T14:53:35.290" v="1554" actId="1036"/>
          <ac:spMkLst>
            <pc:docMk/>
            <pc:sldMk cId="3219534630" sldId="266"/>
            <ac:spMk id="8" creationId="{F4D9D672-F6FE-494A-BFDF-5404B0BCD37F}"/>
          </ac:spMkLst>
        </pc:spChg>
        <pc:spChg chg="add mod">
          <ac:chgData name="Angelise Durigon" userId="54edc753770158c3" providerId="LiveId" clId="{EB3AFF2A-F982-4FAA-8534-C5B98FFAB56D}" dt="2019-10-18T14:53:21.034" v="1545" actId="14100"/>
          <ac:spMkLst>
            <pc:docMk/>
            <pc:sldMk cId="3219534630" sldId="266"/>
            <ac:spMk id="11" creationId="{7DF85E24-548F-4DE1-A0CB-C0CD1800262C}"/>
          </ac:spMkLst>
        </pc:spChg>
        <pc:picChg chg="add del">
          <ac:chgData name="Angelise Durigon" userId="54edc753770158c3" providerId="LiveId" clId="{EB3AFF2A-F982-4FAA-8534-C5B98FFAB56D}" dt="2019-10-18T14:08:05.056" v="388" actId="478"/>
          <ac:picMkLst>
            <pc:docMk/>
            <pc:sldMk cId="3219534630" sldId="266"/>
            <ac:picMk id="4" creationId="{828754BA-EBB1-4193-8D66-EDAF0B6C66FD}"/>
          </ac:picMkLst>
        </pc:picChg>
        <pc:picChg chg="add mod">
          <ac:chgData name="Angelise Durigon" userId="54edc753770158c3" providerId="LiveId" clId="{EB3AFF2A-F982-4FAA-8534-C5B98FFAB56D}" dt="2019-10-18T14:53:35.290" v="1554" actId="1036"/>
          <ac:picMkLst>
            <pc:docMk/>
            <pc:sldMk cId="3219534630" sldId="266"/>
            <ac:picMk id="7" creationId="{61C0CF4B-2A9A-4916-854D-DCEF0A8EE541}"/>
          </ac:picMkLst>
        </pc:picChg>
        <pc:picChg chg="add mod modCrop">
          <ac:chgData name="Angelise Durigon" userId="54edc753770158c3" providerId="LiveId" clId="{EB3AFF2A-F982-4FAA-8534-C5B98FFAB56D}" dt="2019-10-18T14:53:27.766" v="1547" actId="14100"/>
          <ac:picMkLst>
            <pc:docMk/>
            <pc:sldMk cId="3219534630" sldId="266"/>
            <ac:picMk id="10" creationId="{63EC1CBC-74AB-49C4-A397-FFE7ACF3C48B}"/>
          </ac:picMkLst>
        </pc:picChg>
      </pc:sldChg>
      <pc:sldChg chg="modSp add">
        <pc:chgData name="Angelise Durigon" userId="54edc753770158c3" providerId="LiveId" clId="{EB3AFF2A-F982-4FAA-8534-C5B98FFAB56D}" dt="2019-10-18T14:54:27.389" v="1573" actId="1038"/>
        <pc:sldMkLst>
          <pc:docMk/>
          <pc:sldMk cId="1739815274" sldId="267"/>
        </pc:sldMkLst>
        <pc:spChg chg="mod">
          <ac:chgData name="Angelise Durigon" userId="54edc753770158c3" providerId="LiveId" clId="{EB3AFF2A-F982-4FAA-8534-C5B98FFAB56D}" dt="2019-10-18T14:11:43.630" v="492"/>
          <ac:spMkLst>
            <pc:docMk/>
            <pc:sldMk cId="1739815274" sldId="267"/>
            <ac:spMk id="5" creationId="{E844EC61-45BF-4819-BC40-87A7C70C9D48}"/>
          </ac:spMkLst>
        </pc:spChg>
        <pc:spChg chg="mod">
          <ac:chgData name="Angelise Durigon" userId="54edc753770158c3" providerId="LiveId" clId="{EB3AFF2A-F982-4FAA-8534-C5B98FFAB56D}" dt="2019-10-18T14:31:16.491" v="1345"/>
          <ac:spMkLst>
            <pc:docMk/>
            <pc:sldMk cId="1739815274" sldId="267"/>
            <ac:spMk id="7" creationId="{A749B770-10F6-4A54-85AC-C8C3237960D8}"/>
          </ac:spMkLst>
        </pc:spChg>
        <pc:picChg chg="mod">
          <ac:chgData name="Angelise Durigon" userId="54edc753770158c3" providerId="LiveId" clId="{EB3AFF2A-F982-4FAA-8534-C5B98FFAB56D}" dt="2019-10-18T14:54:27.389" v="1573" actId="1038"/>
          <ac:picMkLst>
            <pc:docMk/>
            <pc:sldMk cId="1739815274" sldId="267"/>
            <ac:picMk id="10" creationId="{3AD4F1F4-7E64-48DC-ACDB-BF11135F9968}"/>
          </ac:picMkLst>
        </pc:picChg>
        <pc:picChg chg="mod">
          <ac:chgData name="Angelise Durigon" userId="54edc753770158c3" providerId="LiveId" clId="{EB3AFF2A-F982-4FAA-8534-C5B98FFAB56D}" dt="2019-10-18T14:54:27.389" v="1573" actId="1038"/>
          <ac:picMkLst>
            <pc:docMk/>
            <pc:sldMk cId="1739815274" sldId="267"/>
            <ac:picMk id="11" creationId="{C87E2F82-4E7B-4F2D-AC84-E894ED581078}"/>
          </ac:picMkLst>
        </pc:picChg>
      </pc:sldChg>
      <pc:sldChg chg="addSp delSp modSp add mod setBg delDesignElem">
        <pc:chgData name="Angelise Durigon" userId="54edc753770158c3" providerId="LiveId" clId="{EB3AFF2A-F982-4FAA-8534-C5B98FFAB56D}" dt="2019-10-18T14:30:16.974" v="1330" actId="20577"/>
        <pc:sldMkLst>
          <pc:docMk/>
          <pc:sldMk cId="49931492" sldId="268"/>
        </pc:sldMkLst>
        <pc:spChg chg="mod">
          <ac:chgData name="Angelise Durigon" userId="54edc753770158c3" providerId="LiveId" clId="{EB3AFF2A-F982-4FAA-8534-C5B98FFAB56D}" dt="2019-10-18T14:27:25.563" v="1200" actId="26606"/>
          <ac:spMkLst>
            <pc:docMk/>
            <pc:sldMk cId="49931492" sldId="268"/>
            <ac:spMk id="7" creationId="{0B2D3AD5-5652-46C2-9121-0D924EDAC08A}"/>
          </ac:spMkLst>
        </pc:spChg>
        <pc:spChg chg="del">
          <ac:chgData name="Angelise Durigon" userId="54edc753770158c3" providerId="LiveId" clId="{EB3AFF2A-F982-4FAA-8534-C5B98FFAB56D}" dt="2019-10-18T14:24:20.618" v="1159"/>
          <ac:spMkLst>
            <pc:docMk/>
            <pc:sldMk cId="49931492" sldId="268"/>
            <ac:spMk id="23" creationId="{6D7D7F0C-622D-4D84-A68D-C1AF54B6347B}"/>
          </ac:spMkLst>
        </pc:spChg>
        <pc:spChg chg="mod ord">
          <ac:chgData name="Angelise Durigon" userId="54edc753770158c3" providerId="LiveId" clId="{EB3AFF2A-F982-4FAA-8534-C5B98FFAB56D}" dt="2019-10-18T14:30:16.974" v="1330" actId="20577"/>
          <ac:spMkLst>
            <pc:docMk/>
            <pc:sldMk cId="49931492" sldId="268"/>
            <ac:spMk id="24" creationId="{719D41E7-832B-450F-9DBD-3B0135FF4AAA}"/>
          </ac:spMkLst>
        </pc:spChg>
        <pc:spChg chg="del">
          <ac:chgData name="Angelise Durigon" userId="54edc753770158c3" providerId="LiveId" clId="{EB3AFF2A-F982-4FAA-8534-C5B98FFAB56D}" dt="2019-10-18T14:24:20.618" v="1159"/>
          <ac:spMkLst>
            <pc:docMk/>
            <pc:sldMk cId="49931492" sldId="268"/>
            <ac:spMk id="25" creationId="{02A2E7B6-CE50-4B96-A981-2A0250732818}"/>
          </ac:spMkLst>
        </pc:spChg>
        <pc:spChg chg="add del">
          <ac:chgData name="Angelise Durigon" userId="54edc753770158c3" providerId="LiveId" clId="{EB3AFF2A-F982-4FAA-8534-C5B98FFAB56D}" dt="2019-10-18T14:27:25.563" v="1200" actId="26606"/>
          <ac:spMkLst>
            <pc:docMk/>
            <pc:sldMk cId="49931492" sldId="268"/>
            <ac:spMk id="29" creationId="{48C110B4-D26A-44C6-8576-236CA24E98C1}"/>
          </ac:spMkLst>
        </pc:spChg>
        <pc:spChg chg="add del">
          <ac:chgData name="Angelise Durigon" userId="54edc753770158c3" providerId="LiveId" clId="{EB3AFF2A-F982-4FAA-8534-C5B98FFAB56D}" dt="2019-10-18T14:27:25.563" v="1200" actId="26606"/>
          <ac:spMkLst>
            <pc:docMk/>
            <pc:sldMk cId="49931492" sldId="268"/>
            <ac:spMk id="31" creationId="{5BFD4DBB-3229-4DF6-A68A-CD91F8325879}"/>
          </ac:spMkLst>
        </pc:spChg>
        <pc:spChg chg="add del">
          <ac:chgData name="Angelise Durigon" userId="54edc753770158c3" providerId="LiveId" clId="{EB3AFF2A-F982-4FAA-8534-C5B98FFAB56D}" dt="2019-10-18T14:27:25.563" v="1200" actId="26606"/>
          <ac:spMkLst>
            <pc:docMk/>
            <pc:sldMk cId="49931492" sldId="268"/>
            <ac:spMk id="33" creationId="{792979E5-1F93-4CE3-975E-3CAEC618BFB3}"/>
          </ac:spMkLst>
        </pc:spChg>
        <pc:picChg chg="del">
          <ac:chgData name="Angelise Durigon" userId="54edc753770158c3" providerId="LiveId" clId="{EB3AFF2A-F982-4FAA-8534-C5B98FFAB56D}" dt="2019-10-18T14:24:47.458" v="1166" actId="478"/>
          <ac:picMkLst>
            <pc:docMk/>
            <pc:sldMk cId="49931492" sldId="268"/>
            <ac:picMk id="4" creationId="{D9FA9F9E-BBB0-F946-AFF7-E11445940A81}"/>
          </ac:picMkLst>
        </pc:picChg>
        <pc:picChg chg="del">
          <ac:chgData name="Angelise Durigon" userId="54edc753770158c3" providerId="LiveId" clId="{EB3AFF2A-F982-4FAA-8534-C5B98FFAB56D}" dt="2019-10-18T14:24:22.845" v="1160" actId="478"/>
          <ac:picMkLst>
            <pc:docMk/>
            <pc:sldMk cId="49931492" sldId="268"/>
            <ac:picMk id="8" creationId="{77F86EB6-6AD0-433E-AC67-D02813C7F1E5}"/>
          </ac:picMkLst>
        </pc:picChg>
        <pc:picChg chg="del mod">
          <ac:chgData name="Angelise Durigon" userId="54edc753770158c3" providerId="LiveId" clId="{EB3AFF2A-F982-4FAA-8534-C5B98FFAB56D}" dt="2019-10-18T14:24:57.211" v="1172" actId="478"/>
          <ac:picMkLst>
            <pc:docMk/>
            <pc:sldMk cId="49931492" sldId="268"/>
            <ac:picMk id="9" creationId="{B1166D10-55A9-4C81-B53C-D1BAB6E53A59}"/>
          </ac:picMkLst>
        </pc:picChg>
        <pc:picChg chg="del">
          <ac:chgData name="Angelise Durigon" userId="54edc753770158c3" providerId="LiveId" clId="{EB3AFF2A-F982-4FAA-8534-C5B98FFAB56D}" dt="2019-10-18T14:24:55.520" v="1170" actId="478"/>
          <ac:picMkLst>
            <pc:docMk/>
            <pc:sldMk cId="49931492" sldId="268"/>
            <ac:picMk id="10" creationId="{695A27AC-0FBD-4AC7-B0FF-26313C996818}"/>
          </ac:picMkLst>
        </pc:picChg>
        <pc:picChg chg="add del mod">
          <ac:chgData name="Angelise Durigon" userId="54edc753770158c3" providerId="LiveId" clId="{EB3AFF2A-F982-4FAA-8534-C5B98FFAB56D}" dt="2019-10-18T14:25:30.538" v="1179"/>
          <ac:picMkLst>
            <pc:docMk/>
            <pc:sldMk cId="49931492" sldId="268"/>
            <ac:picMk id="11" creationId="{E2168AD8-E0DD-4439-9481-6BBD3BF918CC}"/>
          </ac:picMkLst>
        </pc:picChg>
        <pc:picChg chg="add del mod">
          <ac:chgData name="Angelise Durigon" userId="54edc753770158c3" providerId="LiveId" clId="{EB3AFF2A-F982-4FAA-8534-C5B98FFAB56D}" dt="2019-10-18T14:25:30.538" v="1179"/>
          <ac:picMkLst>
            <pc:docMk/>
            <pc:sldMk cId="49931492" sldId="268"/>
            <ac:picMk id="12" creationId="{A9DFAEA8-BE02-408B-A4FE-CB8E1FF8DD9D}"/>
          </ac:picMkLst>
        </pc:picChg>
        <pc:picChg chg="add del mod ord">
          <ac:chgData name="Angelise Durigon" userId="54edc753770158c3" providerId="LiveId" clId="{EB3AFF2A-F982-4FAA-8534-C5B98FFAB56D}" dt="2019-10-18T14:27:25.563" v="1200" actId="26606"/>
          <ac:picMkLst>
            <pc:docMk/>
            <pc:sldMk cId="49931492" sldId="268"/>
            <ac:picMk id="13" creationId="{A519122C-7F86-46A4-8B82-E8859E355979}"/>
          </ac:picMkLst>
        </pc:picChg>
        <pc:picChg chg="add del mod">
          <ac:chgData name="Angelise Durigon" userId="54edc753770158c3" providerId="LiveId" clId="{EB3AFF2A-F982-4FAA-8534-C5B98FFAB56D}" dt="2019-10-18T14:27:25.563" v="1200" actId="26606"/>
          <ac:picMkLst>
            <pc:docMk/>
            <pc:sldMk cId="49931492" sldId="268"/>
            <ac:picMk id="14" creationId="{8BC393A5-FB27-4101-80DC-B7CEC12479A8}"/>
          </ac:picMkLst>
        </pc:picChg>
      </pc:sldChg>
      <pc:sldChg chg="delSp add del setBg delDesignElem">
        <pc:chgData name="Angelise Durigon" userId="54edc753770158c3" providerId="LiveId" clId="{EB3AFF2A-F982-4FAA-8534-C5B98FFAB56D}" dt="2019-10-18T14:20:20.340" v="1104" actId="2696"/>
        <pc:sldMkLst>
          <pc:docMk/>
          <pc:sldMk cId="1061012234" sldId="268"/>
        </pc:sldMkLst>
        <pc:spChg chg="del">
          <ac:chgData name="Angelise Durigon" userId="54edc753770158c3" providerId="LiveId" clId="{EB3AFF2A-F982-4FAA-8534-C5B98FFAB56D}" dt="2019-10-18T14:19:55.782" v="1103"/>
          <ac:spMkLst>
            <pc:docMk/>
            <pc:sldMk cId="1061012234" sldId="268"/>
            <ac:spMk id="23" creationId="{6D7D7F0C-622D-4D84-A68D-C1AF54B6347B}"/>
          </ac:spMkLst>
        </pc:spChg>
        <pc:spChg chg="del">
          <ac:chgData name="Angelise Durigon" userId="54edc753770158c3" providerId="LiveId" clId="{EB3AFF2A-F982-4FAA-8534-C5B98FFAB56D}" dt="2019-10-18T14:19:55.782" v="1103"/>
          <ac:spMkLst>
            <pc:docMk/>
            <pc:sldMk cId="1061012234" sldId="268"/>
            <ac:spMk id="25" creationId="{02A2E7B6-CE50-4B96-A981-2A0250732818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3284890-85D2-4D7B-8EF5-15A9C1DB8F42}" type="datetimeFigureOut">
              <a:rPr lang="en-US" smtClean="0"/>
              <a:t>10/18/2019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4060559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57CC2-0FC8-4686-B024-99790E0F5162}" type="datetimeFigureOut">
              <a:rPr lang="en-US" smtClean="0"/>
              <a:t>10/18/2019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77033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64DA5-CD3D-4590-A511-FCD3BC7A793E}" type="datetimeFigureOut">
              <a:rPr lang="en-US" smtClean="0"/>
              <a:t>10/18/2019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7721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5661D-6934-4B32-B92C-470368BF1EC6}" type="datetimeFigureOut">
              <a:rPr lang="en-US" smtClean="0"/>
              <a:t>10/18/2019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77511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6F822A4-8DA6-4447-9B1F-C5DB58435268}" type="datetimeFigureOut">
              <a:rPr lang="en-US" smtClean="0"/>
              <a:t>10/18/2019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721544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8D31E-DCDA-41A7-9C67-C4B11B94D21D}" type="datetimeFigureOut">
              <a:rPr lang="en-US" smtClean="0"/>
              <a:t>10/18/2019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20666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762C0-B258-48F1-ADE6-176B4174CCDD}" type="datetimeFigureOut">
              <a:rPr lang="en-US" smtClean="0"/>
              <a:t>10/18/2019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71275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919A6-33EB-49BD-A62F-1FA56B9F9712}" type="datetimeFigureOut">
              <a:rPr lang="en-US" smtClean="0"/>
              <a:t>10/18/2019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46519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E7D1B-D673-4CF6-8672-009D42ABD2A0}" type="datetimeFigureOut">
              <a:rPr lang="en-US" smtClean="0"/>
              <a:t>10/18/2019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64776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A16AA21-1863-4931-97CB-99D0A168701B}" type="datetimeFigureOut">
              <a:rPr lang="en-US" smtClean="0"/>
              <a:t>10/18/2019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smtClean="0"/>
              <a:t>‹nº›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969485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772C379-9A7C-4C87-A116-CBE9F58B04C5}" type="datetimeFigureOut">
              <a:rPr lang="en-US" smtClean="0"/>
              <a:t>10/18/2019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smtClean="0"/>
              <a:t>‹nº›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9609526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8664C608-40B1-4030-A28D-5B74BC98ADCE}" type="datetimeFigureOut">
              <a:rPr lang="en-US" smtClean="0"/>
              <a:t>10/18/2019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2442929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 ftr="0" dt="0"/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FD8B1B6-87E1-1740-9595-C56CD5A99C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8061" y="1910068"/>
            <a:ext cx="10058400" cy="1856781"/>
          </a:xfrm>
        </p:spPr>
        <p:txBody>
          <a:bodyPr>
            <a:normAutofit/>
          </a:bodyPr>
          <a:lstStyle/>
          <a:p>
            <a:pPr algn="ctr">
              <a:spcAft>
                <a:spcPts val="600"/>
              </a:spcAft>
            </a:pP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Projeto de extensão:</a:t>
            </a:r>
            <a:b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TREINAMENTO </a:t>
            </a:r>
            <a:r>
              <a:rPr lang="pt-BR" sz="2000" b="1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LOCO </a:t>
            </a:r>
            <a:r>
              <a:rPr lang="pt-BR" sz="2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DOS FEIRANTES DO MUNICÍPIO DE NOSSA SENHORA DA GLÓRIA - SE QUANTO AO GERENCIAMENTO E REAPROVEITAMENTO DE RESÍDUOS DE FRUTAS, LEGUMES E HORTALIÇAS</a:t>
            </a:r>
            <a:endParaRPr lang="pt-BR" sz="16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5CE1E529-F833-CA44-9AA5-7860A2BAE35A}"/>
              </a:ext>
            </a:extLst>
          </p:cNvPr>
          <p:cNvSpPr txBox="1"/>
          <p:nvPr/>
        </p:nvSpPr>
        <p:spPr>
          <a:xfrm>
            <a:off x="3240970" y="3978898"/>
            <a:ext cx="6352583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Equipe técnica: </a:t>
            </a:r>
          </a:p>
          <a:p>
            <a:pPr algn="ctr"/>
            <a:r>
              <a:rPr lang="pt-BR" sz="1400" b="1" dirty="0">
                <a:latin typeface="Arial" panose="020B0604020202020204" pitchFamily="34" charset="0"/>
                <a:cs typeface="Arial" panose="020B0604020202020204" pitchFamily="34" charset="0"/>
              </a:rPr>
              <a:t>Prof. Dra. Angelise Durigon</a:t>
            </a:r>
          </a:p>
          <a:p>
            <a:pPr algn="ctr"/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Prof. Dra. Fabiana Oliveira da Silva</a:t>
            </a:r>
          </a:p>
          <a:p>
            <a:pPr algn="ctr"/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Prof. Dr. Frederico Alberto de Oliveira</a:t>
            </a:r>
          </a:p>
          <a:p>
            <a:pPr algn="ctr"/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Prof. Dra. Simone </a:t>
            </a:r>
            <a:r>
              <a:rPr lang="pt-BR" sz="1400" dirty="0" err="1">
                <a:latin typeface="Arial" panose="020B0604020202020204" pitchFamily="34" charset="0"/>
                <a:cs typeface="Arial" panose="020B0604020202020204" pitchFamily="34" charset="0"/>
              </a:rPr>
              <a:t>Mazzutti</a:t>
            </a:r>
            <a:endParaRPr lang="pt-BR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Técnica em Química Cecília Raquel Alves Costa</a:t>
            </a:r>
          </a:p>
          <a:p>
            <a:pPr algn="ctr"/>
            <a:r>
              <a:rPr lang="pt-PT" sz="1400" b="1" dirty="0">
                <a:latin typeface="Arial" panose="020B0604020202020204" pitchFamily="34" charset="0"/>
                <a:cs typeface="Arial" panose="020B0604020202020204" pitchFamily="34" charset="0"/>
              </a:rPr>
              <a:t>Discentes</a:t>
            </a:r>
            <a:endParaRPr lang="pt-BR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t-BR" sz="1400" dirty="0" err="1">
                <a:latin typeface="Arial" panose="020B0604020202020204" pitchFamily="34" charset="0"/>
                <a:cs typeface="Arial" panose="020B0604020202020204" pitchFamily="34" charset="0"/>
              </a:rPr>
              <a:t>Alany</a:t>
            </a:r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 Andrade de Oliveira - Agroindústria</a:t>
            </a:r>
          </a:p>
          <a:p>
            <a:pPr algn="ctr"/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Danilo Soares De Souza – Engenharia Agronômica</a:t>
            </a:r>
          </a:p>
          <a:p>
            <a:pPr algn="ctr"/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Flavia Tamires Dos Santos Agroindústria</a:t>
            </a:r>
          </a:p>
          <a:p>
            <a:pPr algn="ctr"/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Mario </a:t>
            </a:r>
            <a:r>
              <a:rPr lang="pt-BR" sz="1400" dirty="0" err="1">
                <a:latin typeface="Arial" panose="020B0604020202020204" pitchFamily="34" charset="0"/>
                <a:cs typeface="Arial" panose="020B0604020202020204" pitchFamily="34" charset="0"/>
              </a:rPr>
              <a:t>Jirlanio</a:t>
            </a:r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 Guilherme Santos - Agroindústria</a:t>
            </a:r>
          </a:p>
          <a:p>
            <a:pPr algn="ctr"/>
            <a:r>
              <a:rPr lang="pt-BR" sz="1400" dirty="0" err="1">
                <a:latin typeface="Arial" panose="020B0604020202020204" pitchFamily="34" charset="0"/>
                <a:cs typeface="Arial" panose="020B0604020202020204" pitchFamily="34" charset="0"/>
              </a:rPr>
              <a:t>Raridelba</a:t>
            </a:r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 Melo Oliveira Do Carmo - Agroindústria</a:t>
            </a:r>
          </a:p>
          <a:p>
            <a:pPr algn="ctr"/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Valeria Vitória Santos Andrade - Agroindústria</a:t>
            </a:r>
          </a:p>
          <a:p>
            <a:pPr algn="ctr"/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068C3315-9B1F-4013-A63A-BA9566CC692A}"/>
              </a:ext>
            </a:extLst>
          </p:cNvPr>
          <p:cNvSpPr txBox="1">
            <a:spLocks/>
          </p:cNvSpPr>
          <p:nvPr/>
        </p:nvSpPr>
        <p:spPr>
          <a:xfrm>
            <a:off x="1631852" y="114718"/>
            <a:ext cx="10196155" cy="14721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UNIVERSIDADE FEDERAL DE SERGIPE</a:t>
            </a:r>
            <a:b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CAMPUS DO SERTÃO</a:t>
            </a:r>
          </a:p>
        </p:txBody>
      </p:sp>
      <p:pic>
        <p:nvPicPr>
          <p:cNvPr id="10" name="Picture 2" descr="C:\Users\alany\OneDrive\Área de Trabalho\ufs\ufs.png">
            <a:extLst>
              <a:ext uri="{FF2B5EF4-FFF2-40B4-BE49-F238E27FC236}">
                <a16:creationId xmlns:a16="http://schemas.microsoft.com/office/drawing/2014/main" id="{D534DBF9-04BE-4BE2-9179-8C837339FF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b="17390"/>
          <a:stretch>
            <a:fillRect/>
          </a:stretch>
        </p:blipFill>
        <p:spPr bwMode="auto">
          <a:xfrm>
            <a:off x="1018305" y="217101"/>
            <a:ext cx="751302" cy="1089138"/>
          </a:xfrm>
          <a:prstGeom prst="rect">
            <a:avLst/>
          </a:prstGeom>
          <a:noFill/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id="{143BF826-5561-4A4C-8176-14CB085339AA}"/>
              </a:ext>
            </a:extLst>
          </p:cNvPr>
          <p:cNvSpPr/>
          <p:nvPr/>
        </p:nvSpPr>
        <p:spPr>
          <a:xfrm>
            <a:off x="3497553" y="3655732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Discente: Valéria Vitória Santos Andrade</a:t>
            </a:r>
            <a:b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290841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4">
            <a:extLst>
              <a:ext uri="{FF2B5EF4-FFF2-40B4-BE49-F238E27FC236}">
                <a16:creationId xmlns:a16="http://schemas.microsoft.com/office/drawing/2014/main" id="{7D93A539-5CFC-47A6-92AB-F44AB231ED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4978" y="1538146"/>
            <a:ext cx="6702044" cy="50265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ítulo 5">
            <a:extLst>
              <a:ext uri="{FF2B5EF4-FFF2-40B4-BE49-F238E27FC236}">
                <a16:creationId xmlns:a16="http://schemas.microsoft.com/office/drawing/2014/main" id="{F141A0EF-7DDC-4CE1-A4F8-4DC34605B1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Obrigada!</a:t>
            </a:r>
          </a:p>
        </p:txBody>
      </p:sp>
    </p:spTree>
    <p:extLst>
      <p:ext uri="{BB962C8B-B14F-4D97-AF65-F5344CB8AC3E}">
        <p14:creationId xmlns:p14="http://schemas.microsoft.com/office/powerpoint/2010/main" val="4972352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78424E4-CFCB-4145-9DC3-79C613A94140}"/>
              </a:ext>
            </a:extLst>
          </p:cNvPr>
          <p:cNvSpPr txBox="1">
            <a:spLocks/>
          </p:cNvSpPr>
          <p:nvPr/>
        </p:nvSpPr>
        <p:spPr>
          <a:xfrm>
            <a:off x="1032949" y="425078"/>
            <a:ext cx="749808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600" dirty="0">
                <a:latin typeface="Arial" panose="020B0604020202020204" pitchFamily="34" charset="0"/>
                <a:cs typeface="Arial" panose="020B0604020202020204" pitchFamily="34" charset="0"/>
              </a:rPr>
              <a:t>Introdução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5CEEB72A-BC02-4090-9AC3-607B4F526CC5}"/>
              </a:ext>
            </a:extLst>
          </p:cNvPr>
          <p:cNvSpPr/>
          <p:nvPr/>
        </p:nvSpPr>
        <p:spPr>
          <a:xfrm>
            <a:off x="1032948" y="1304142"/>
            <a:ext cx="601496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1,3 bilhão de toneladas/ano de comida é desperdiçada ou se perde ao longo das cadeias produtivas no Brasil (FAO)</a:t>
            </a:r>
          </a:p>
          <a:p>
            <a:pPr algn="just"/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Perdas de vegetais após a colheita da matéria-prima se deve à falta de comercialização ou do consumo do produto dentro do tempo de vida útil 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consequências dos danos à cultura desde o local da produção, durante o seu transporte, armazenamento, processamento e comercialização;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FD776C22-5932-42A3-B98E-58D33C116316}"/>
              </a:ext>
            </a:extLst>
          </p:cNvPr>
          <p:cNvSpPr/>
          <p:nvPr/>
        </p:nvSpPr>
        <p:spPr>
          <a:xfrm>
            <a:off x="1032948" y="4433614"/>
            <a:ext cx="601496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§"/>
            </a:pP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Falta de planejamento no gerenciamento dos resíduos sólidos, e falta de verba e informação 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 degradação ambiental da paisagem urbana além da contaminação dos recursos naturais por métodos de disposição equivocados.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61C0CF4B-2A9A-4916-854D-DCEF0A8EE5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5469" y="4001003"/>
            <a:ext cx="4396648" cy="2331556"/>
          </a:xfrm>
          <a:prstGeom prst="rect">
            <a:avLst/>
          </a:prstGeom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F4D9D672-F6FE-494A-BFDF-5404B0BCD37F}"/>
              </a:ext>
            </a:extLst>
          </p:cNvPr>
          <p:cNvSpPr/>
          <p:nvPr/>
        </p:nvSpPr>
        <p:spPr>
          <a:xfrm>
            <a:off x="7265469" y="6147917"/>
            <a:ext cx="519459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200" dirty="0"/>
              <a:t>Fonte: https://capitalsocial.cnt.br/planejamento-estrategico-pmes/</a:t>
            </a:r>
          </a:p>
        </p:txBody>
      </p:sp>
      <p:pic>
        <p:nvPicPr>
          <p:cNvPr id="10" name="Imagem 9" descr="Uma imagem contendo mesa, comida, segurando, fruta&#10;&#10;Descrição gerada automaticamente">
            <a:extLst>
              <a:ext uri="{FF2B5EF4-FFF2-40B4-BE49-F238E27FC236}">
                <a16:creationId xmlns:a16="http://schemas.microsoft.com/office/drawing/2014/main" id="{63EC1CBC-74AB-49C4-A397-FFE7ACF3C4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884"/>
          <a:stretch/>
        </p:blipFill>
        <p:spPr>
          <a:xfrm>
            <a:off x="7265470" y="880023"/>
            <a:ext cx="4396648" cy="2548977"/>
          </a:xfrm>
          <a:prstGeom prst="rect">
            <a:avLst/>
          </a:prstGeom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7DF85E24-548F-4DE1-A0CB-C0CD1800262C}"/>
              </a:ext>
            </a:extLst>
          </p:cNvPr>
          <p:cNvSpPr/>
          <p:nvPr/>
        </p:nvSpPr>
        <p:spPr>
          <a:xfrm>
            <a:off x="7360116" y="3374173"/>
            <a:ext cx="439664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100" dirty="0"/>
              <a:t>Fonte: http://www.solucoestransportes.com.br/blog/absurdo-brasil-desperdica-cerca-de-26-milhoes-de-toneladas-de-alimentos-por-ano/</a:t>
            </a:r>
          </a:p>
        </p:txBody>
      </p:sp>
    </p:spTree>
    <p:extLst>
      <p:ext uri="{BB962C8B-B14F-4D97-AF65-F5344CB8AC3E}">
        <p14:creationId xmlns:p14="http://schemas.microsoft.com/office/powerpoint/2010/main" val="32195346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>
            <a:extLst>
              <a:ext uri="{FF2B5EF4-FFF2-40B4-BE49-F238E27FC236}">
                <a16:creationId xmlns:a16="http://schemas.microsoft.com/office/drawing/2014/main" id="{3490CAA7-416D-4A9D-9285-6BDDD77B0D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638" y="-90264"/>
            <a:ext cx="7498080" cy="1143000"/>
          </a:xfrm>
        </p:spPr>
        <p:txBody>
          <a:bodyPr>
            <a:normAutofit/>
          </a:bodyPr>
          <a:lstStyle/>
          <a:p>
            <a:br>
              <a:rPr lang="pt-BR" sz="3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3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Introdução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D60B2361-DD80-49DD-A18F-967D7B4F53CC}"/>
              </a:ext>
            </a:extLst>
          </p:cNvPr>
          <p:cNvSpPr/>
          <p:nvPr/>
        </p:nvSpPr>
        <p:spPr>
          <a:xfrm>
            <a:off x="1234654" y="1052736"/>
            <a:ext cx="782494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pt-BR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Feiras livres </a:t>
            </a:r>
          </a:p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pt-BR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produção permanente de resíduos sólidos nos seus setores de hortifrutigranjeiros, carnes, cereais e artesanato;</a:t>
            </a:r>
          </a:p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pt-BR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pt-BR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gerados desde a recepção e organização dos alimentos nas barracas e/ou chão pelos feirantes e pelos consumidores;</a:t>
            </a:r>
          </a:p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pt-BR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pt-BR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N. Sra. Glória – SE a feira ocorre em todas as sexta-feira e sábados com grande número de feirantes que frutas, hortaliças, legumes, plantas de paisagismo, derivados de leite, lanches, artesanatos... e atrai muitos consumidores de todo a região do Alto Sertão Sergipano. </a:t>
            </a:r>
          </a:p>
          <a:p>
            <a:pPr algn="just">
              <a:spcAft>
                <a:spcPts val="0"/>
              </a:spcAft>
            </a:pPr>
            <a:endParaRPr lang="pt-BR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235AC47B-68A1-4EF8-81B4-69C690831E16}"/>
              </a:ext>
            </a:extLst>
          </p:cNvPr>
          <p:cNvSpPr/>
          <p:nvPr/>
        </p:nvSpPr>
        <p:spPr>
          <a:xfrm>
            <a:off x="1300461" y="4469056"/>
            <a:ext cx="769332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pt-BR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Diante de perdas econômicas, do desperdício de alimentos e do impacto negativo dos resíduos sólidos no meio ambiente é necessária a orientação contínua aos feirantes quanto ao gerenciamento e reaproveitamento desses resíduos para minimizar esses impactos socioambientais. 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AC8A8A1A-AEBD-401F-BFE6-B778AC2E459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1611" y="4668896"/>
            <a:ext cx="2360442" cy="1770332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BB221E42-82A9-47A3-8C74-D38F3F45B1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1610" y="1030456"/>
            <a:ext cx="2360442" cy="1770331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204A5652-919D-4E4B-8515-2B28BA98022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1610" y="2838216"/>
            <a:ext cx="2360442" cy="1770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9282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12">
            <a:extLst>
              <a:ext uri="{FF2B5EF4-FFF2-40B4-BE49-F238E27FC236}">
                <a16:creationId xmlns:a16="http://schemas.microsoft.com/office/drawing/2014/main" id="{8E2B8A2D-F46F-4DA5-8AFF-BC57461C28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C74E088-C287-354A-90FD-D332B661FF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1863" y="193431"/>
            <a:ext cx="5793475" cy="14859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Objetivo geral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9E31EECB-E6A2-4E5D-AC83-90882685F7E1}"/>
              </a:ext>
            </a:extLst>
          </p:cNvPr>
          <p:cNvSpPr/>
          <p:nvPr/>
        </p:nvSpPr>
        <p:spPr>
          <a:xfrm>
            <a:off x="438307" y="936381"/>
            <a:ext cx="6702120" cy="36957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85750" indent="-384048" algn="just" defTabSz="914400">
              <a:lnSpc>
                <a:spcPct val="94000"/>
              </a:lnSpc>
              <a:spcAft>
                <a:spcPts val="200"/>
              </a:spcAft>
              <a:buFont typeface="Wingdings" panose="05000000000000000000" pitchFamily="2" charset="2"/>
              <a:buChar char="§"/>
            </a:pPr>
            <a:r>
              <a:rPr 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Realizar</a:t>
            </a:r>
            <a:r>
              <a:rPr 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treinamentos</a:t>
            </a:r>
            <a:r>
              <a:rPr 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feirantes</a:t>
            </a:r>
            <a:r>
              <a:rPr 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município</a:t>
            </a:r>
            <a:r>
              <a:rPr 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N. Sra. </a:t>
            </a:r>
            <a:r>
              <a:rPr 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Glória</a:t>
            </a:r>
            <a:r>
              <a:rPr 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SE </a:t>
            </a:r>
            <a:r>
              <a:rPr 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quanto</a:t>
            </a:r>
            <a:r>
              <a:rPr 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ao</a:t>
            </a:r>
            <a:r>
              <a:rPr 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gerenciamento</a:t>
            </a:r>
            <a:r>
              <a:rPr 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reaproveitamento</a:t>
            </a:r>
            <a:r>
              <a:rPr 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resíduos</a:t>
            </a:r>
            <a:r>
              <a:rPr 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sólidos</a:t>
            </a:r>
            <a:r>
              <a:rPr 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 </a:t>
            </a:r>
            <a:r>
              <a:rPr 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feira</a:t>
            </a:r>
            <a:r>
              <a:rPr 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livre, a </a:t>
            </a:r>
            <a:r>
              <a:rPr 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fim</a:t>
            </a:r>
            <a:r>
              <a:rPr 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reduzir</a:t>
            </a:r>
            <a:r>
              <a:rPr 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</a:t>
            </a:r>
            <a:r>
              <a:rPr 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desperdícios</a:t>
            </a:r>
            <a:r>
              <a:rPr 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pós-colheita</a:t>
            </a:r>
            <a:r>
              <a:rPr 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frutas</a:t>
            </a:r>
            <a:r>
              <a:rPr 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legumes e </a:t>
            </a:r>
            <a:r>
              <a:rPr 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hortaliças</a:t>
            </a:r>
            <a:r>
              <a:rPr 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agregar</a:t>
            </a:r>
            <a:r>
              <a:rPr 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valor a </a:t>
            </a:r>
            <a:r>
              <a:rPr 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essa</a:t>
            </a:r>
            <a:r>
              <a:rPr 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matéria</a:t>
            </a:r>
            <a:r>
              <a:rPr 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-prima. </a:t>
            </a:r>
          </a:p>
          <a:p>
            <a:pPr indent="-384048" algn="just" defTabSz="914400">
              <a:lnSpc>
                <a:spcPct val="94000"/>
              </a:lnSpc>
              <a:spcAft>
                <a:spcPts val="200"/>
              </a:spcAft>
              <a:buFont typeface="Wingdings" panose="05000000000000000000" pitchFamily="2" charset="2"/>
              <a:buChar char="§"/>
            </a:pPr>
            <a:endParaRPr lang="en-US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384048" algn="just" defTabSz="914400">
              <a:lnSpc>
                <a:spcPct val="94000"/>
              </a:lnSpc>
              <a:spcAft>
                <a:spcPts val="200"/>
              </a:spcAft>
              <a:buFont typeface="Wingdings" panose="05000000000000000000" pitchFamily="2" charset="2"/>
              <a:buChar char="§"/>
            </a:pPr>
            <a:r>
              <a:rPr 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Propiciar</a:t>
            </a:r>
            <a:r>
              <a:rPr 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um </a:t>
            </a:r>
            <a:r>
              <a:rPr 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ambiente</a:t>
            </a:r>
            <a:r>
              <a:rPr 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diálogo</a:t>
            </a:r>
            <a:r>
              <a:rPr 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troca</a:t>
            </a:r>
            <a:r>
              <a:rPr 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saberes</a:t>
            </a:r>
            <a:r>
              <a:rPr 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entre </a:t>
            </a:r>
            <a:r>
              <a:rPr 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docentes</a:t>
            </a:r>
            <a:r>
              <a:rPr 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técnicos</a:t>
            </a:r>
            <a:r>
              <a:rPr 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discentes</a:t>
            </a:r>
            <a:r>
              <a:rPr 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 UFS-Campus do </a:t>
            </a:r>
            <a:r>
              <a:rPr 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Sertão</a:t>
            </a:r>
            <a:r>
              <a:rPr 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com </a:t>
            </a:r>
            <a:r>
              <a:rPr 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feirantes</a:t>
            </a:r>
            <a:r>
              <a:rPr 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agricultores</a:t>
            </a:r>
            <a:r>
              <a:rPr 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que </a:t>
            </a:r>
            <a:r>
              <a:rPr 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comercializam</a:t>
            </a:r>
            <a:r>
              <a:rPr 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seus</a:t>
            </a:r>
            <a:r>
              <a:rPr 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produtos</a:t>
            </a:r>
            <a:r>
              <a:rPr 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feira</a:t>
            </a:r>
            <a:r>
              <a:rPr 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livre </a:t>
            </a:r>
            <a:r>
              <a:rPr 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voltados</a:t>
            </a:r>
            <a:r>
              <a:rPr 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ao</a:t>
            </a:r>
            <a:r>
              <a:rPr 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enfrentamento</a:t>
            </a:r>
            <a:r>
              <a:rPr 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dos </a:t>
            </a:r>
            <a:r>
              <a:rPr 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problemas</a:t>
            </a:r>
            <a:r>
              <a:rPr 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desperdícios</a:t>
            </a:r>
            <a:r>
              <a:rPr 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alimentos</a:t>
            </a:r>
            <a:r>
              <a:rPr 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de </a:t>
            </a:r>
            <a:r>
              <a:rPr 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oportunidades</a:t>
            </a:r>
            <a:r>
              <a:rPr 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 </a:t>
            </a:r>
            <a:r>
              <a:rPr 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âmbito</a:t>
            </a:r>
            <a:r>
              <a:rPr 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beneficiamento</a:t>
            </a:r>
            <a:r>
              <a:rPr 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comercialização</a:t>
            </a:r>
            <a:r>
              <a:rPr 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 </a:t>
            </a:r>
            <a:r>
              <a:rPr 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produção</a:t>
            </a:r>
            <a:r>
              <a:rPr 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 defTabSz="914400">
              <a:lnSpc>
                <a:spcPct val="94000"/>
              </a:lnSpc>
              <a:spcAft>
                <a:spcPts val="200"/>
              </a:spcAft>
            </a:pPr>
            <a:br>
              <a:rPr 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Objetivos</a:t>
            </a:r>
            <a:r>
              <a:rPr lang="en-U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específicos</a:t>
            </a:r>
            <a:r>
              <a:rPr lang="en-U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indent="-384048" algn="just" defTabSz="914400">
              <a:lnSpc>
                <a:spcPct val="94000"/>
              </a:lnSpc>
              <a:spcAft>
                <a:spcPts val="200"/>
              </a:spcAft>
              <a:buFont typeface="Wingdings" panose="05000000000000000000" pitchFamily="2" charset="2"/>
              <a:buChar char="§"/>
            </a:pPr>
            <a:endParaRPr lang="en-US" sz="16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384048" algn="just" defTabSz="914400">
              <a:lnSpc>
                <a:spcPct val="94000"/>
              </a:lnSpc>
              <a:spcAft>
                <a:spcPts val="200"/>
              </a:spcAft>
              <a:buFont typeface="Wingdings" panose="05000000000000000000" pitchFamily="2" charset="2"/>
              <a:buChar char="§"/>
            </a:pPr>
            <a:r>
              <a:rPr 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Treinamento</a:t>
            </a:r>
            <a:r>
              <a:rPr 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loco</a:t>
            </a:r>
            <a:r>
              <a:rPr 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dos </a:t>
            </a:r>
            <a:r>
              <a:rPr 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feirantes</a:t>
            </a:r>
            <a:r>
              <a:rPr 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com base </a:t>
            </a:r>
            <a:r>
              <a:rPr 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nos</a:t>
            </a:r>
            <a:r>
              <a:rPr 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manuais</a:t>
            </a:r>
            <a:r>
              <a:rPr 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manuseio</a:t>
            </a:r>
            <a:r>
              <a:rPr 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pós-colheita</a:t>
            </a:r>
            <a:r>
              <a:rPr 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frutas</a:t>
            </a:r>
            <a:r>
              <a:rPr 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hortaliças</a:t>
            </a:r>
            <a:r>
              <a:rPr 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reaproveitamento</a:t>
            </a:r>
            <a:r>
              <a:rPr 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dos </a:t>
            </a:r>
            <a:r>
              <a:rPr 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resíduos</a:t>
            </a:r>
            <a:r>
              <a:rPr 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frutas</a:t>
            </a:r>
            <a:r>
              <a:rPr 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hortaliças</a:t>
            </a:r>
            <a:r>
              <a:rPr 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para a </a:t>
            </a:r>
            <a:r>
              <a:rPr 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produção</a:t>
            </a:r>
            <a:r>
              <a:rPr 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minimamente</a:t>
            </a:r>
            <a:r>
              <a:rPr 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processados</a:t>
            </a:r>
            <a:r>
              <a:rPr 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cartilha</a:t>
            </a:r>
            <a:r>
              <a:rPr 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com </a:t>
            </a:r>
            <a:r>
              <a:rPr 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instruções</a:t>
            </a:r>
            <a:r>
              <a:rPr 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aos</a:t>
            </a:r>
            <a:r>
              <a:rPr 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feirantes</a:t>
            </a:r>
            <a:r>
              <a:rPr 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como</a:t>
            </a:r>
            <a:r>
              <a:rPr 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construir</a:t>
            </a:r>
            <a:r>
              <a:rPr 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um </a:t>
            </a:r>
            <a:r>
              <a:rPr 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sistema</a:t>
            </a:r>
            <a:r>
              <a:rPr 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compostagem</a:t>
            </a:r>
            <a:r>
              <a:rPr 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</p:txBody>
      </p:sp>
      <p:sp>
        <p:nvSpPr>
          <p:cNvPr id="24" name="Rectangle 14">
            <a:extLst>
              <a:ext uri="{FF2B5EF4-FFF2-40B4-BE49-F238E27FC236}">
                <a16:creationId xmlns:a16="http://schemas.microsoft.com/office/drawing/2014/main" id="{292BAD85-00E4-4D0A-993C-8372E78E1A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83661" y="0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Imagem 6" descr="Venda de frutas&#10;&#10;Descrição gerada automaticamente">
            <a:extLst>
              <a:ext uri="{FF2B5EF4-FFF2-40B4-BE49-F238E27FC236}">
                <a16:creationId xmlns:a16="http://schemas.microsoft.com/office/drawing/2014/main" id="{B81D44FA-18EB-474B-BD2E-3BF31B3F792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2785" y="723900"/>
            <a:ext cx="3606799" cy="2705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Imagem 7" descr="Mercado de frutas e pessoas&#10;&#10;Descrição gerada automaticamente">
            <a:extLst>
              <a:ext uri="{FF2B5EF4-FFF2-40B4-BE49-F238E27FC236}">
                <a16:creationId xmlns:a16="http://schemas.microsoft.com/office/drawing/2014/main" id="{BD7DA580-7617-46A1-8DA9-A650E39B584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2785" y="3621974"/>
            <a:ext cx="3606799" cy="2705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800350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>
            <a:extLst>
              <a:ext uri="{FF2B5EF4-FFF2-40B4-BE49-F238E27FC236}">
                <a16:creationId xmlns:a16="http://schemas.microsoft.com/office/drawing/2014/main" id="{E844EC61-45BF-4819-BC40-87A7C70C9D48}"/>
              </a:ext>
            </a:extLst>
          </p:cNvPr>
          <p:cNvSpPr txBox="1">
            <a:spLocks/>
          </p:cNvSpPr>
          <p:nvPr/>
        </p:nvSpPr>
        <p:spPr>
          <a:xfrm>
            <a:off x="1000894" y="479718"/>
            <a:ext cx="7498080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Metodologia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A749B770-10F6-4A54-85AC-C8C3237960D8}"/>
              </a:ext>
            </a:extLst>
          </p:cNvPr>
          <p:cNvSpPr/>
          <p:nvPr/>
        </p:nvSpPr>
        <p:spPr>
          <a:xfrm>
            <a:off x="1259631" y="980728"/>
            <a:ext cx="1057129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4 visitas a feira Livre Nossa Senhora da Glória – SE para quantificar o número de feirantes e a massa de resíduos sólido (orgânicos)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Resíduos foram coletados do chão, colocados em saco plástico e quantificada, com uso de balança, a massa de resíduos sólidos orgânicos;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Imagem 4">
            <a:extLst>
              <a:ext uri="{FF2B5EF4-FFF2-40B4-BE49-F238E27FC236}">
                <a16:creationId xmlns:a16="http://schemas.microsoft.com/office/drawing/2014/main" id="{3AD4F1F4-7E64-48DC-ACDB-BF11135F99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924" y="2808935"/>
            <a:ext cx="4091115" cy="30683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Imagem 4">
            <a:extLst>
              <a:ext uri="{FF2B5EF4-FFF2-40B4-BE49-F238E27FC236}">
                <a16:creationId xmlns:a16="http://schemas.microsoft.com/office/drawing/2014/main" id="{C87E2F82-4E7B-4F2D-AC84-E894ED5810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5317" y="2849820"/>
            <a:ext cx="4112699" cy="30848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398152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>
            <a:extLst>
              <a:ext uri="{FF2B5EF4-FFF2-40B4-BE49-F238E27FC236}">
                <a16:creationId xmlns:a16="http://schemas.microsoft.com/office/drawing/2014/main" id="{E844EC61-45BF-4819-BC40-87A7C70C9D48}"/>
              </a:ext>
            </a:extLst>
          </p:cNvPr>
          <p:cNvSpPr txBox="1">
            <a:spLocks/>
          </p:cNvSpPr>
          <p:nvPr/>
        </p:nvSpPr>
        <p:spPr>
          <a:xfrm>
            <a:off x="1000894" y="479718"/>
            <a:ext cx="7498080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Metodologia</a:t>
            </a:r>
          </a:p>
        </p:txBody>
      </p:sp>
      <p:sp>
        <p:nvSpPr>
          <p:cNvPr id="15" name="Título 1">
            <a:extLst>
              <a:ext uri="{FF2B5EF4-FFF2-40B4-BE49-F238E27FC236}">
                <a16:creationId xmlns:a16="http://schemas.microsoft.com/office/drawing/2014/main" id="{B3C1D539-1979-48E1-B819-245D49B0AE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</p:spPr>
        <p:txBody>
          <a:bodyPr/>
          <a:lstStyle/>
          <a:p>
            <a:r>
              <a:rPr lang="pt-BR" dirty="0"/>
              <a:t> </a:t>
            </a:r>
          </a:p>
        </p:txBody>
      </p:sp>
      <p:sp>
        <p:nvSpPr>
          <p:cNvPr id="17" name="Espaço Reservado para Conteúdo 2">
            <a:extLst>
              <a:ext uri="{FF2B5EF4-FFF2-40B4-BE49-F238E27FC236}">
                <a16:creationId xmlns:a16="http://schemas.microsoft.com/office/drawing/2014/main" id="{2335B752-0538-4632-B855-9294E61451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5608" y="1074978"/>
            <a:ext cx="10251908" cy="776580"/>
          </a:xfrm>
        </p:spPr>
        <p:txBody>
          <a:bodyPr>
            <a:normAutofit/>
          </a:bodyPr>
          <a:lstStyle/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Confecção de manuais que foram entregue a 44 feirantes que aceitaram participar do projeto.</a:t>
            </a:r>
          </a:p>
          <a:p>
            <a:pPr marL="0" indent="0" algn="just">
              <a:buNone/>
            </a:pPr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2ACCED81-54EE-4B03-ADD8-80CB1FDE43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400" t="17217" r="37400" b="19185"/>
          <a:stretch/>
        </p:blipFill>
        <p:spPr>
          <a:xfrm>
            <a:off x="2777272" y="2015843"/>
            <a:ext cx="1522459" cy="2160240"/>
          </a:xfrm>
          <a:prstGeom prst="rect">
            <a:avLst/>
          </a:prstGeom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FF66D442-2CBB-465B-B61B-DCDE4BF962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825" t="16117" r="35038" b="12182"/>
          <a:stretch/>
        </p:blipFill>
        <p:spPr>
          <a:xfrm>
            <a:off x="4458409" y="1959394"/>
            <a:ext cx="1700011" cy="2250250"/>
          </a:xfrm>
          <a:prstGeom prst="rect">
            <a:avLst/>
          </a:prstGeom>
        </p:spPr>
      </p:pic>
      <p:pic>
        <p:nvPicPr>
          <p:cNvPr id="20" name="Imagem 19">
            <a:extLst>
              <a:ext uri="{FF2B5EF4-FFF2-40B4-BE49-F238E27FC236}">
                <a16:creationId xmlns:a16="http://schemas.microsoft.com/office/drawing/2014/main" id="{FB54B672-0774-4179-AA2F-34831785619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825" t="17217" r="35825" b="13583"/>
          <a:stretch/>
        </p:blipFill>
        <p:spPr>
          <a:xfrm>
            <a:off x="6467703" y="1943835"/>
            <a:ext cx="1639684" cy="2250250"/>
          </a:xfrm>
          <a:prstGeom prst="rect">
            <a:avLst/>
          </a:prstGeom>
        </p:spPr>
      </p:pic>
      <p:pic>
        <p:nvPicPr>
          <p:cNvPr id="21" name="Imagem 20">
            <a:extLst>
              <a:ext uri="{FF2B5EF4-FFF2-40B4-BE49-F238E27FC236}">
                <a16:creationId xmlns:a16="http://schemas.microsoft.com/office/drawing/2014/main" id="{5C3673D0-83BB-420A-933D-17D3C89782B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6613" t="17217" r="35825" b="12182"/>
          <a:stretch/>
        </p:blipFill>
        <p:spPr>
          <a:xfrm>
            <a:off x="8391856" y="1943835"/>
            <a:ext cx="1573315" cy="2265810"/>
          </a:xfrm>
          <a:prstGeom prst="rect">
            <a:avLst/>
          </a:prstGeom>
        </p:spPr>
      </p:pic>
      <p:pic>
        <p:nvPicPr>
          <p:cNvPr id="22" name="Imagem 21">
            <a:extLst>
              <a:ext uri="{FF2B5EF4-FFF2-40B4-BE49-F238E27FC236}">
                <a16:creationId xmlns:a16="http://schemas.microsoft.com/office/drawing/2014/main" id="{366030B4-9729-4701-A59C-302F9B0A700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9763" t="15652" r="19288" b="6861"/>
          <a:stretch/>
        </p:blipFill>
        <p:spPr>
          <a:xfrm>
            <a:off x="2705264" y="4672209"/>
            <a:ext cx="1716408" cy="1826046"/>
          </a:xfrm>
          <a:prstGeom prst="rect">
            <a:avLst/>
          </a:prstGeom>
        </p:spPr>
      </p:pic>
      <p:pic>
        <p:nvPicPr>
          <p:cNvPr id="23" name="Imagem 22">
            <a:extLst>
              <a:ext uri="{FF2B5EF4-FFF2-40B4-BE49-F238E27FC236}">
                <a16:creationId xmlns:a16="http://schemas.microsoft.com/office/drawing/2014/main" id="{0C9A6B1E-647B-45CA-BAB5-822043AAC1C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9763" t="17350" r="20075" b="5602"/>
          <a:stretch/>
        </p:blipFill>
        <p:spPr>
          <a:xfrm>
            <a:off x="8436777" y="4714722"/>
            <a:ext cx="1745452" cy="1882630"/>
          </a:xfrm>
          <a:prstGeom prst="rect">
            <a:avLst/>
          </a:prstGeom>
        </p:spPr>
      </p:pic>
      <p:pic>
        <p:nvPicPr>
          <p:cNvPr id="24" name="Imagem 23">
            <a:extLst>
              <a:ext uri="{FF2B5EF4-FFF2-40B4-BE49-F238E27FC236}">
                <a16:creationId xmlns:a16="http://schemas.microsoft.com/office/drawing/2014/main" id="{ECD94F16-70DC-4623-A5F7-50E5C3232A4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8975" t="15652" r="21650" b="6861"/>
          <a:stretch/>
        </p:blipFill>
        <p:spPr>
          <a:xfrm>
            <a:off x="4490987" y="4674477"/>
            <a:ext cx="1648342" cy="1823777"/>
          </a:xfrm>
          <a:prstGeom prst="rect">
            <a:avLst/>
          </a:prstGeom>
        </p:spPr>
      </p:pic>
      <p:pic>
        <p:nvPicPr>
          <p:cNvPr id="25" name="Imagem 24">
            <a:extLst>
              <a:ext uri="{FF2B5EF4-FFF2-40B4-BE49-F238E27FC236}">
                <a16:creationId xmlns:a16="http://schemas.microsoft.com/office/drawing/2014/main" id="{D7ABCA39-ED81-4CC5-9DF7-8834705A577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9763" t="17350" r="20075" b="6861"/>
          <a:stretch/>
        </p:blipFill>
        <p:spPr>
          <a:xfrm>
            <a:off x="6416272" y="4693568"/>
            <a:ext cx="1774457" cy="1882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9696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ixaDeTexto 9">
            <a:extLst>
              <a:ext uri="{FF2B5EF4-FFF2-40B4-BE49-F238E27FC236}">
                <a16:creationId xmlns:a16="http://schemas.microsoft.com/office/drawing/2014/main" id="{45634FC7-D348-3E4E-B3FA-286D928C717E}"/>
              </a:ext>
            </a:extLst>
          </p:cNvPr>
          <p:cNvSpPr txBox="1"/>
          <p:nvPr/>
        </p:nvSpPr>
        <p:spPr>
          <a:xfrm>
            <a:off x="1240094" y="1242439"/>
            <a:ext cx="1049236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Os manuais foram enviados online utilizando o aplicativo WhatsApp para todos os feirantes que cadastraram seus números de telefone;</a:t>
            </a:r>
          </a:p>
          <a:p>
            <a:pPr algn="just"/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Os folders impressos foram entregues aos 44 feirantes pelos próprios discentes, de forma explicativa e contendo uma linguagem de fácil compreensão.</a:t>
            </a: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A44D4797-D3BA-4133-A42C-56D37E62ED36}"/>
              </a:ext>
            </a:extLst>
          </p:cNvPr>
          <p:cNvSpPr txBox="1">
            <a:spLocks/>
          </p:cNvSpPr>
          <p:nvPr/>
        </p:nvSpPr>
        <p:spPr>
          <a:xfrm>
            <a:off x="1000894" y="479718"/>
            <a:ext cx="7498080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Ações: orientação e treinamento aos feirantes</a:t>
            </a:r>
          </a:p>
        </p:txBody>
      </p:sp>
      <p:pic>
        <p:nvPicPr>
          <p:cNvPr id="12" name="Imagem 6">
            <a:extLst>
              <a:ext uri="{FF2B5EF4-FFF2-40B4-BE49-F238E27FC236}">
                <a16:creationId xmlns:a16="http://schemas.microsoft.com/office/drawing/2014/main" id="{FEB9A86A-7C54-43C9-AF85-C37444AFD2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5988" y="3234960"/>
            <a:ext cx="3655286" cy="27414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Imagem 15" descr="Tela de celular com texto preto sobre fundo branco&#10;&#10;Descrição gerada automaticamente">
            <a:extLst>
              <a:ext uri="{FF2B5EF4-FFF2-40B4-BE49-F238E27FC236}">
                <a16:creationId xmlns:a16="http://schemas.microsoft.com/office/drawing/2014/main" id="{9E6E9B96-C79B-4D31-A64B-7A012C3D300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66" r="4173"/>
          <a:stretch/>
        </p:blipFill>
        <p:spPr>
          <a:xfrm>
            <a:off x="1235821" y="3234960"/>
            <a:ext cx="1676806" cy="27789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Imagem 17" descr="Uma imagem contendo screenshot, texto&#10;&#10;Descrição gerada automaticamente">
            <a:extLst>
              <a:ext uri="{FF2B5EF4-FFF2-40B4-BE49-F238E27FC236}">
                <a16:creationId xmlns:a16="http://schemas.microsoft.com/office/drawing/2014/main" id="{5B8020EF-32F4-46AD-8966-55A2AF544CF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43"/>
          <a:stretch/>
        </p:blipFill>
        <p:spPr>
          <a:xfrm>
            <a:off x="3010315" y="3234960"/>
            <a:ext cx="1739619" cy="27789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Imagem 19" descr="Uma imagem contendo screenshot&#10;&#10;Descrição gerada automaticamente">
            <a:extLst>
              <a:ext uri="{FF2B5EF4-FFF2-40B4-BE49-F238E27FC236}">
                <a16:creationId xmlns:a16="http://schemas.microsoft.com/office/drawing/2014/main" id="{3AE7569B-B11B-4EF8-B124-F32B10BC0E3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08" r="3079"/>
          <a:stretch/>
        </p:blipFill>
        <p:spPr>
          <a:xfrm>
            <a:off x="4847622" y="3234960"/>
            <a:ext cx="1727686" cy="27789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780581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16">
            <a:extLst>
              <a:ext uri="{FF2B5EF4-FFF2-40B4-BE49-F238E27FC236}">
                <a16:creationId xmlns:a16="http://schemas.microsoft.com/office/drawing/2014/main" id="{6D7D7F0C-622D-4D84-A68D-C1AF54B634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0B2D3AD5-5652-46C2-9121-0D924EDAC08A}"/>
              </a:ext>
            </a:extLst>
          </p:cNvPr>
          <p:cNvSpPr txBox="1">
            <a:spLocks/>
          </p:cNvSpPr>
          <p:nvPr/>
        </p:nvSpPr>
        <p:spPr>
          <a:xfrm>
            <a:off x="640081" y="631373"/>
            <a:ext cx="4018839" cy="203562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3700"/>
              <a:t>Ações: orientação e treinamento aos feirantes</a:t>
            </a:r>
          </a:p>
        </p:txBody>
      </p:sp>
      <p:sp>
        <p:nvSpPr>
          <p:cNvPr id="24" name="Content Placeholder 13">
            <a:extLst>
              <a:ext uri="{FF2B5EF4-FFF2-40B4-BE49-F238E27FC236}">
                <a16:creationId xmlns:a16="http://schemas.microsoft.com/office/drawing/2014/main" id="{719D41E7-832B-450F-9DBD-3B0135FF4A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1" y="2764971"/>
            <a:ext cx="4010296" cy="3472543"/>
          </a:xfrm>
        </p:spPr>
        <p:txBody>
          <a:bodyPr vert="horz" lIns="91440" tIns="45720" rIns="91440" bIns="45720" rtlCol="0">
            <a:normAutofit/>
          </a:bodyPr>
          <a:lstStyle/>
          <a:p>
            <a:pPr algn="just"/>
            <a:r>
              <a:rPr lang="pt-BR" sz="1800">
                <a:latin typeface="Arial" panose="020B0604020202020204" pitchFamily="34" charset="0"/>
                <a:cs typeface="Arial" panose="020B0604020202020204" pitchFamily="34" charset="0"/>
              </a:rPr>
              <a:t>Registros do contato com os feirantes do município de Nossa Senhora da Glória para orientação e treinamento de como reduzir as perdas durante suas atividades de venda de hortifrútis.</a:t>
            </a:r>
          </a:p>
          <a:p>
            <a:pPr marL="0" indent="0">
              <a:buNone/>
            </a:pPr>
            <a:endParaRPr lang="en-US" sz="1800" dirty="0"/>
          </a:p>
        </p:txBody>
      </p:sp>
      <p:sp>
        <p:nvSpPr>
          <p:cNvPr id="25" name="Rectangle 18">
            <a:extLst>
              <a:ext uri="{FF2B5EF4-FFF2-40B4-BE49-F238E27FC236}">
                <a16:creationId xmlns:a16="http://schemas.microsoft.com/office/drawing/2014/main" id="{02A2E7B6-CE50-4B96-A981-2A02507328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8" name="Imagem 4">
            <a:extLst>
              <a:ext uri="{FF2B5EF4-FFF2-40B4-BE49-F238E27FC236}">
                <a16:creationId xmlns:a16="http://schemas.microsoft.com/office/drawing/2014/main" id="{77F86EB6-6AD0-433E-AC67-D02813C7F1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7683" y="1003865"/>
            <a:ext cx="2646501" cy="1984875"/>
          </a:xfrm>
          <a:prstGeom prst="rect">
            <a:avLst/>
          </a:prstGeom>
        </p:spPr>
      </p:pic>
      <p:pic>
        <p:nvPicPr>
          <p:cNvPr id="4" name="Imagem 4">
            <a:extLst>
              <a:ext uri="{FF2B5EF4-FFF2-40B4-BE49-F238E27FC236}">
                <a16:creationId xmlns:a16="http://schemas.microsoft.com/office/drawing/2014/main" id="{D9FA9F9E-BBB0-F946-AFF7-E11445940A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4668" y="1025729"/>
            <a:ext cx="2577090" cy="1932817"/>
          </a:xfrm>
          <a:prstGeom prst="rect">
            <a:avLst/>
          </a:prstGeom>
        </p:spPr>
      </p:pic>
      <p:pic>
        <p:nvPicPr>
          <p:cNvPr id="10" name="Imagem 8">
            <a:extLst>
              <a:ext uri="{FF2B5EF4-FFF2-40B4-BE49-F238E27FC236}">
                <a16:creationId xmlns:a16="http://schemas.microsoft.com/office/drawing/2014/main" id="{695A27AC-0FBD-4AC7-B0FF-26313C9968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7683" y="3877927"/>
            <a:ext cx="2646501" cy="1984875"/>
          </a:xfrm>
          <a:prstGeom prst="rect">
            <a:avLst/>
          </a:prstGeom>
        </p:spPr>
      </p:pic>
      <p:pic>
        <p:nvPicPr>
          <p:cNvPr id="9" name="Imagem 4">
            <a:extLst>
              <a:ext uri="{FF2B5EF4-FFF2-40B4-BE49-F238E27FC236}">
                <a16:creationId xmlns:a16="http://schemas.microsoft.com/office/drawing/2014/main" id="{B1166D10-55A9-4C81-B53C-D1BAB6E53A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4668" y="3899623"/>
            <a:ext cx="2577090" cy="1932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8946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48C110B4-D26A-44C6-8576-236CA24E9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0B2D3AD5-5652-46C2-9121-0D924EDAC08A}"/>
              </a:ext>
            </a:extLst>
          </p:cNvPr>
          <p:cNvSpPr txBox="1">
            <a:spLocks/>
          </p:cNvSpPr>
          <p:nvPr/>
        </p:nvSpPr>
        <p:spPr>
          <a:xfrm>
            <a:off x="1021750" y="4531058"/>
            <a:ext cx="4913384" cy="168347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3700"/>
              <a:t>Ações: orientação e treinamento aos feirantes</a:t>
            </a:r>
            <a:endParaRPr lang="en-US" sz="3700" dirty="0"/>
          </a:p>
        </p:txBody>
      </p:sp>
      <p:pic>
        <p:nvPicPr>
          <p:cNvPr id="14" name="Imagem 6">
            <a:extLst>
              <a:ext uri="{FF2B5EF4-FFF2-40B4-BE49-F238E27FC236}">
                <a16:creationId xmlns:a16="http://schemas.microsoft.com/office/drawing/2014/main" id="{8BC393A5-FB27-4101-80DC-B7CEC12479A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17743"/>
          <a:stretch/>
        </p:blipFill>
        <p:spPr>
          <a:xfrm>
            <a:off x="1" y="10"/>
            <a:ext cx="6050279" cy="3732653"/>
          </a:xfrm>
          <a:prstGeom prst="rect">
            <a:avLst/>
          </a:prstGeom>
        </p:spPr>
      </p:pic>
      <p:pic>
        <p:nvPicPr>
          <p:cNvPr id="13" name="Imagem 4">
            <a:extLst>
              <a:ext uri="{FF2B5EF4-FFF2-40B4-BE49-F238E27FC236}">
                <a16:creationId xmlns:a16="http://schemas.microsoft.com/office/drawing/2014/main" id="{A519122C-7F86-46A4-8B82-E8859E35597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01" r="2" b="10743"/>
          <a:stretch/>
        </p:blipFill>
        <p:spPr>
          <a:xfrm>
            <a:off x="6138672" y="10"/>
            <a:ext cx="6050280" cy="3732653"/>
          </a:xfrm>
          <a:prstGeom prst="rect">
            <a:avLst/>
          </a:prstGeom>
        </p:spPr>
      </p:pic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5BFD4DBB-3229-4DF6-A68A-CD91F83258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434936" y="4030294"/>
            <a:ext cx="1957171" cy="1103687"/>
          </a:xfrm>
          <a:custGeom>
            <a:avLst/>
            <a:gdLst>
              <a:gd name="connsiteX0" fmla="*/ 2017702 w 2017702"/>
              <a:gd name="connsiteY0" fmla="*/ 1137821 h 1137821"/>
              <a:gd name="connsiteX1" fmla="*/ 404 w 2017702"/>
              <a:gd name="connsiteY1" fmla="*/ 1137821 h 1137821"/>
              <a:gd name="connsiteX2" fmla="*/ 0 w 2017702"/>
              <a:gd name="connsiteY2" fmla="*/ 900216 h 1137821"/>
              <a:gd name="connsiteX3" fmla="*/ 1767759 w 2017702"/>
              <a:gd name="connsiteY3" fmla="*/ 901031 h 1137821"/>
              <a:gd name="connsiteX4" fmla="*/ 1767759 w 2017702"/>
              <a:gd name="connsiteY4" fmla="*/ 0 h 1137821"/>
              <a:gd name="connsiteX5" fmla="*/ 2017702 w 2017702"/>
              <a:gd name="connsiteY5" fmla="*/ 0 h 1137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17702" h="1137821">
                <a:moveTo>
                  <a:pt x="2017702" y="1137821"/>
                </a:moveTo>
                <a:lnTo>
                  <a:pt x="404" y="1137821"/>
                </a:lnTo>
                <a:cubicBezTo>
                  <a:pt x="-404" y="1055814"/>
                  <a:pt x="807" y="982224"/>
                  <a:pt x="0" y="900216"/>
                </a:cubicBezTo>
                <a:lnTo>
                  <a:pt x="1767759" y="901031"/>
                </a:lnTo>
                <a:lnTo>
                  <a:pt x="1767759" y="0"/>
                </a:lnTo>
                <a:lnTo>
                  <a:pt x="2017702" y="0"/>
                </a:lnTo>
                <a:close/>
              </a:path>
            </a:pathLst>
          </a:custGeom>
          <a:solidFill>
            <a:schemeClr val="tx2">
              <a:alpha val="80000"/>
            </a:schemeClr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4" name="Content Placeholder 13">
            <a:extLst>
              <a:ext uri="{FF2B5EF4-FFF2-40B4-BE49-F238E27FC236}">
                <a16:creationId xmlns:a16="http://schemas.microsoft.com/office/drawing/2014/main" id="{719D41E7-832B-450F-9DBD-3B0135FF4A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53810" y="4531059"/>
            <a:ext cx="4718989" cy="1683474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just">
              <a:buNone/>
            </a:pPr>
            <a:r>
              <a:rPr lang="pt-BR" sz="1800" b="1" dirty="0">
                <a:latin typeface="Arial" panose="020B0604020202020204" pitchFamily="34" charset="0"/>
                <a:cs typeface="Arial" panose="020B0604020202020204" pitchFamily="34" charset="0"/>
              </a:rPr>
              <a:t>Resultados esperados: </a:t>
            </a:r>
            <a:r>
              <a:rPr lang="pt-BR" sz="1800" dirty="0">
                <a:latin typeface="Arial" panose="020B0604020202020204" pitchFamily="34" charset="0"/>
                <a:cs typeface="Arial" panose="020B0604020202020204" pitchFamily="34" charset="0"/>
              </a:rPr>
              <a:t>adoção pelos feirantes das propostas práticas sugeridas  e sua aplicação no cotidiano para além de diminuir os lixos orgânicos nos lixões, gerar mais renda a si.</a:t>
            </a:r>
          </a:p>
          <a:p>
            <a:pPr algn="just">
              <a:buFont typeface="Franklin Gothic Book" panose="020B0503020102020204" pitchFamily="34" charset="0"/>
              <a:buNone/>
            </a:pPr>
            <a:endParaRPr lang="en-US" sz="1800" dirty="0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792979E5-1F93-4CE3-975E-3CAEC618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9796837" y="5311230"/>
            <a:ext cx="2042265" cy="1213486"/>
          </a:xfrm>
          <a:custGeom>
            <a:avLst/>
            <a:gdLst>
              <a:gd name="connsiteX0" fmla="*/ 1844618 w 2105428"/>
              <a:gd name="connsiteY0" fmla="*/ 0 h 1251016"/>
              <a:gd name="connsiteX1" fmla="*/ 2105428 w 2105428"/>
              <a:gd name="connsiteY1" fmla="*/ 0 h 1251016"/>
              <a:gd name="connsiteX2" fmla="*/ 2105428 w 2105428"/>
              <a:gd name="connsiteY2" fmla="*/ 1251016 h 1251016"/>
              <a:gd name="connsiteX3" fmla="*/ 421 w 2105428"/>
              <a:gd name="connsiteY3" fmla="*/ 1251016 h 1251016"/>
              <a:gd name="connsiteX4" fmla="*/ 0 w 2105428"/>
              <a:gd name="connsiteY4" fmla="*/ 1003081 h 1251016"/>
              <a:gd name="connsiteX5" fmla="*/ 1844618 w 2105428"/>
              <a:gd name="connsiteY5" fmla="*/ 1003931 h 1251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05428" h="1251016">
                <a:moveTo>
                  <a:pt x="1844618" y="0"/>
                </a:moveTo>
                <a:lnTo>
                  <a:pt x="2105428" y="0"/>
                </a:lnTo>
                <a:lnTo>
                  <a:pt x="2105428" y="1251016"/>
                </a:lnTo>
                <a:lnTo>
                  <a:pt x="421" y="1251016"/>
                </a:lnTo>
                <a:cubicBezTo>
                  <a:pt x="-421" y="1165443"/>
                  <a:pt x="842" y="1088654"/>
                  <a:pt x="0" y="1003081"/>
                </a:cubicBezTo>
                <a:lnTo>
                  <a:pt x="1844618" y="1003931"/>
                </a:lnTo>
                <a:close/>
              </a:path>
            </a:pathLst>
          </a:custGeom>
          <a:solidFill>
            <a:schemeClr val="tx2">
              <a:alpha val="80000"/>
            </a:schemeClr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49931492"/>
      </p:ext>
    </p:extLst>
  </p:cSld>
  <p:clrMapOvr>
    <a:masterClrMapping/>
  </p:clrMapOvr>
</p:sld>
</file>

<file path=ppt/theme/theme1.xml><?xml version="1.0" encoding="utf-8"?>
<a:theme xmlns:a="http://schemas.openxmlformats.org/drawingml/2006/main" name="Cortar">
  <a:themeElements>
    <a:clrScheme name="Cortar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ortar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ortar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650</Words>
  <Application>Microsoft Office PowerPoint</Application>
  <PresentationFormat>Widescreen</PresentationFormat>
  <Paragraphs>61</Paragraphs>
  <Slides>10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10</vt:i4>
      </vt:variant>
    </vt:vector>
  </HeadingPairs>
  <TitlesOfParts>
    <vt:vector size="14" baseType="lpstr">
      <vt:lpstr>Arial</vt:lpstr>
      <vt:lpstr>Franklin Gothic Book</vt:lpstr>
      <vt:lpstr>Wingdings</vt:lpstr>
      <vt:lpstr>Cortar</vt:lpstr>
      <vt:lpstr>Projeto de extensão: TREINAMENTO IN LOCO DOS FEIRANTES DO MUNICÍPIO DE NOSSA SENHORA DA GLÓRIA - SE QUANTO AO GERENCIAMENTO E REAPROVEITAMENTO DE RESÍDUOS DE FRUTAS, LEGUMES E HORTALIÇAS</vt:lpstr>
      <vt:lpstr>Apresentação do PowerPoint</vt:lpstr>
      <vt:lpstr> Introdução</vt:lpstr>
      <vt:lpstr>Objetivo geral</vt:lpstr>
      <vt:lpstr>Apresentação do PowerPoint</vt:lpstr>
      <vt:lpstr> </vt:lpstr>
      <vt:lpstr>Apresentação do PowerPoint</vt:lpstr>
      <vt:lpstr>Apresentação do PowerPoint</vt:lpstr>
      <vt:lpstr>Apresentação do PowerPoint</vt:lpstr>
      <vt:lpstr>Obrigada!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Projeto de extensão: TREINAMENTO IN LOCO DOS FEIRANTES DO MUNICÍPIO DE NOSSA SENHORA DA GLÓRIA - SE QUANTO AO GERENCIAMENTO E REAPROVEITAMENTO DE RESÍDUOS DE FRUTAS, LEGUMES E HORTALIÇAS</dc:title>
  <dc:creator>Angelise Durigon</dc:creator>
  <cp:lastModifiedBy>Angelise Durigon</cp:lastModifiedBy>
  <cp:revision>1</cp:revision>
  <dcterms:created xsi:type="dcterms:W3CDTF">2019-10-18T14:17:19Z</dcterms:created>
  <dcterms:modified xsi:type="dcterms:W3CDTF">2019-10-18T14:54:51Z</dcterms:modified>
</cp:coreProperties>
</file>