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4" r:id="rId5"/>
    <p:sldId id="263" r:id="rId6"/>
    <p:sldId id="265" r:id="rId7"/>
    <p:sldId id="266" r:id="rId8"/>
    <p:sldId id="268" r:id="rId9"/>
    <p:sldId id="267" r:id="rId10"/>
    <p:sldId id="262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razas%20Burger\Downloads\RESULTADOS%20ESCOLA%20S&#195;O%20JOS&#201;%20ESAT%2020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ORIGEM DA ÁGUA CONSUMIDA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cat>
            <c:strRef>
              <c:f>'[RESULTADOS ESCOLA SÃO JOSÉ ESAT 2019.xlsx]DADOS TABULADOS'!$A$33:$A$40</c:f>
              <c:strCache>
                <c:ptCount val="8"/>
                <c:pt idx="0">
                  <c:v>TORNEIRA</c:v>
                </c:pt>
                <c:pt idx="1">
                  <c:v>FILTRO DE BARRO</c:v>
                </c:pt>
                <c:pt idx="2">
                  <c:v>ÁGUA MINERAL</c:v>
                </c:pt>
                <c:pt idx="3">
                  <c:v>RIO</c:v>
                </c:pt>
                <c:pt idx="4">
                  <c:v>FONTE</c:v>
                </c:pt>
                <c:pt idx="5">
                  <c:v>CHAFARIZ</c:v>
                </c:pt>
                <c:pt idx="6">
                  <c:v>TANQUE</c:v>
                </c:pt>
                <c:pt idx="7">
                  <c:v>OUTROS</c:v>
                </c:pt>
              </c:strCache>
            </c:strRef>
          </c:cat>
          <c:val>
            <c:numRef>
              <c:f>'[RESULTADOS ESCOLA SÃO JOSÉ ESAT 2019.xlsx]DADOS TABULADOS'!$B$33:$B$40</c:f>
              <c:numCache>
                <c:formatCode>General</c:formatCode>
                <c:ptCount val="8"/>
                <c:pt idx="0">
                  <c:v>6</c:v>
                </c:pt>
                <c:pt idx="1">
                  <c:v>0</c:v>
                </c:pt>
                <c:pt idx="2">
                  <c:v>13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4</c:v>
                </c:pt>
                <c:pt idx="7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4D-4C66-8872-AAA7DDBB2F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5478552"/>
        <c:axId val="155472280"/>
        <c:axId val="0"/>
      </c:bar3DChart>
      <c:catAx>
        <c:axId val="1554785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55472280"/>
        <c:crosses val="autoZero"/>
        <c:auto val="1"/>
        <c:lblAlgn val="ctr"/>
        <c:lblOffset val="100"/>
        <c:noMultiLvlLbl val="0"/>
      </c:catAx>
      <c:valAx>
        <c:axId val="15547228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554785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484201-EA16-475D-B065-C0C414AB7EE4}" type="doc">
      <dgm:prSet loTypeId="urn:microsoft.com/office/officeart/2005/8/layout/process5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90066FA-425E-4DB9-8249-DF12043EB1B5}">
      <dgm:prSet phldrT="[Texto]" custT="1"/>
      <dgm:spPr/>
      <dgm:t>
        <a:bodyPr/>
        <a:lstStyle/>
        <a:p>
          <a:r>
            <a:rPr lang="pt-BR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Reuniões Semanais</a:t>
          </a:r>
        </a:p>
      </dgm:t>
    </dgm:pt>
    <dgm:pt modelId="{44A17845-70DA-462C-BF29-3F99B6ABD843}" type="parTrans" cxnId="{CA29C581-338C-4CF9-9285-A0CAE5E01076}">
      <dgm:prSet/>
      <dgm:spPr/>
      <dgm:t>
        <a:bodyPr/>
        <a:lstStyle/>
        <a:p>
          <a:endParaRPr lang="pt-BR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9F599D-D71B-4EE2-BBF6-7E5CF4818B4F}" type="sibTrans" cxnId="{CA29C581-338C-4CF9-9285-A0CAE5E01076}">
      <dgm:prSet custT="1"/>
      <dgm:spPr/>
      <dgm:t>
        <a:bodyPr/>
        <a:lstStyle/>
        <a:p>
          <a:endParaRPr lang="pt-BR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809743-48BC-4945-B45B-5D8F6717689E}">
      <dgm:prSet phldrT="[Texto]" custT="1"/>
      <dgm:spPr/>
      <dgm:t>
        <a:bodyPr/>
        <a:lstStyle/>
        <a:p>
          <a:r>
            <a:rPr lang="pt-BR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Aplicação de questionários</a:t>
          </a:r>
        </a:p>
      </dgm:t>
    </dgm:pt>
    <dgm:pt modelId="{40E27B47-E450-4A92-91D2-DB01BEBD31B3}" type="parTrans" cxnId="{BDDFC8B7-0161-4852-B69C-D6B03A63D9B3}">
      <dgm:prSet/>
      <dgm:spPr/>
      <dgm:t>
        <a:bodyPr/>
        <a:lstStyle/>
        <a:p>
          <a:endParaRPr lang="pt-BR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CE5A7A-219F-4F03-B142-42E63CF685C9}" type="sibTrans" cxnId="{BDDFC8B7-0161-4852-B69C-D6B03A63D9B3}">
      <dgm:prSet custT="1"/>
      <dgm:spPr/>
      <dgm:t>
        <a:bodyPr/>
        <a:lstStyle/>
        <a:p>
          <a:endParaRPr lang="pt-BR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A183A8-8BDC-47A6-92BF-DD09BE9CC710}">
      <dgm:prSet phldrT="[Texto]" custT="1"/>
      <dgm:spPr/>
      <dgm:t>
        <a:bodyPr/>
        <a:lstStyle/>
        <a:p>
          <a:r>
            <a:rPr lang="pt-BR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Construção da Peça Teatral</a:t>
          </a:r>
        </a:p>
      </dgm:t>
    </dgm:pt>
    <dgm:pt modelId="{F911E079-EC47-4428-B4F4-D2DE0964C655}" type="parTrans" cxnId="{2E54B3DA-862C-47C6-88AC-547EFA9E3AAD}">
      <dgm:prSet/>
      <dgm:spPr/>
      <dgm:t>
        <a:bodyPr/>
        <a:lstStyle/>
        <a:p>
          <a:endParaRPr lang="pt-BR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A07B2B-BD90-4741-9FFE-4B98FA06CF41}" type="sibTrans" cxnId="{2E54B3DA-862C-47C6-88AC-547EFA9E3AAD}">
      <dgm:prSet custT="1"/>
      <dgm:spPr/>
      <dgm:t>
        <a:bodyPr/>
        <a:lstStyle/>
        <a:p>
          <a:endParaRPr lang="pt-BR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9EAF53-A858-43B6-892C-C7E31CB9D7BD}">
      <dgm:prSet phldrT="[Texto]" custT="1"/>
      <dgm:spPr/>
      <dgm:t>
        <a:bodyPr/>
        <a:lstStyle/>
        <a:p>
          <a:r>
            <a:rPr lang="pt-BR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Confecção de jogos lúdicos</a:t>
          </a:r>
        </a:p>
      </dgm:t>
    </dgm:pt>
    <dgm:pt modelId="{B64C28EA-36E6-485C-8D95-7455E35DA4CD}" type="parTrans" cxnId="{E62AA235-3722-488A-BEFD-E7254EEB6EE3}">
      <dgm:prSet/>
      <dgm:spPr/>
      <dgm:t>
        <a:bodyPr/>
        <a:lstStyle/>
        <a:p>
          <a:endParaRPr lang="pt-BR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388275-3AE9-44D8-A020-F4E2FE5E424A}" type="sibTrans" cxnId="{E62AA235-3722-488A-BEFD-E7254EEB6EE3}">
      <dgm:prSet custT="1"/>
      <dgm:spPr/>
      <dgm:t>
        <a:bodyPr/>
        <a:lstStyle/>
        <a:p>
          <a:endParaRPr lang="pt-BR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2AE1E9-32AA-47F2-B785-4E5EAFDE41DD}">
      <dgm:prSet phldrT="[Texto]" custT="1"/>
      <dgm:spPr/>
      <dgm:t>
        <a:bodyPr/>
        <a:lstStyle/>
        <a:p>
          <a:r>
            <a:rPr lang="pt-BR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Intervenção</a:t>
          </a:r>
        </a:p>
      </dgm:t>
    </dgm:pt>
    <dgm:pt modelId="{C3541D20-D643-470A-84D6-57E52B4430F2}" type="parTrans" cxnId="{E1FA19CB-D000-47FA-B577-35180E4CC60E}">
      <dgm:prSet/>
      <dgm:spPr/>
      <dgm:t>
        <a:bodyPr/>
        <a:lstStyle/>
        <a:p>
          <a:endParaRPr lang="pt-BR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1AD720-A5C3-4EE5-8FCA-8CC5654BE54F}" type="sibTrans" cxnId="{E1FA19CB-D000-47FA-B577-35180E4CC60E}">
      <dgm:prSet/>
      <dgm:spPr/>
      <dgm:t>
        <a:bodyPr/>
        <a:lstStyle/>
        <a:p>
          <a:endParaRPr lang="pt-BR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3FF8CB-7DAA-40A4-A7E3-D1FC14CB532E}" type="pres">
      <dgm:prSet presAssocID="{57484201-EA16-475D-B065-C0C414AB7EE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37CE868-7EFB-4233-92BC-8C70D7DA6FF3}" type="pres">
      <dgm:prSet presAssocID="{D90066FA-425E-4DB9-8249-DF12043EB1B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82CEBC4-6A22-4B0C-B114-732365352D8C}" type="pres">
      <dgm:prSet presAssocID="{249F599D-D71B-4EE2-BBF6-7E5CF4818B4F}" presName="sibTrans" presStyleLbl="sibTrans2D1" presStyleIdx="0" presStyleCnt="4"/>
      <dgm:spPr/>
      <dgm:t>
        <a:bodyPr/>
        <a:lstStyle/>
        <a:p>
          <a:endParaRPr lang="pt-BR"/>
        </a:p>
      </dgm:t>
    </dgm:pt>
    <dgm:pt modelId="{E0D77106-7353-4E48-A59C-3D07C8081398}" type="pres">
      <dgm:prSet presAssocID="{249F599D-D71B-4EE2-BBF6-7E5CF4818B4F}" presName="connectorText" presStyleLbl="sibTrans2D1" presStyleIdx="0" presStyleCnt="4"/>
      <dgm:spPr/>
      <dgm:t>
        <a:bodyPr/>
        <a:lstStyle/>
        <a:p>
          <a:endParaRPr lang="pt-BR"/>
        </a:p>
      </dgm:t>
    </dgm:pt>
    <dgm:pt modelId="{2876A784-899F-4E19-B972-133A90BD2363}" type="pres">
      <dgm:prSet presAssocID="{1E809743-48BC-4945-B45B-5D8F6717689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D0C5332-D395-4AE5-9635-46CE81A97192}" type="pres">
      <dgm:prSet presAssocID="{E1CE5A7A-219F-4F03-B142-42E63CF685C9}" presName="sibTrans" presStyleLbl="sibTrans2D1" presStyleIdx="1" presStyleCnt="4"/>
      <dgm:spPr/>
      <dgm:t>
        <a:bodyPr/>
        <a:lstStyle/>
        <a:p>
          <a:endParaRPr lang="pt-BR"/>
        </a:p>
      </dgm:t>
    </dgm:pt>
    <dgm:pt modelId="{9EA8BD56-A400-45C5-A402-7453B5EFCE2B}" type="pres">
      <dgm:prSet presAssocID="{E1CE5A7A-219F-4F03-B142-42E63CF685C9}" presName="connectorText" presStyleLbl="sibTrans2D1" presStyleIdx="1" presStyleCnt="4"/>
      <dgm:spPr/>
      <dgm:t>
        <a:bodyPr/>
        <a:lstStyle/>
        <a:p>
          <a:endParaRPr lang="pt-BR"/>
        </a:p>
      </dgm:t>
    </dgm:pt>
    <dgm:pt modelId="{53F2A709-F006-4AB2-8E02-8C3C1972E0BE}" type="pres">
      <dgm:prSet presAssocID="{FDA183A8-8BDC-47A6-92BF-DD09BE9CC71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3C53CED-8F76-4964-A2EB-40AB6C4A535E}" type="pres">
      <dgm:prSet presAssocID="{A1A07B2B-BD90-4741-9FFE-4B98FA06CF41}" presName="sibTrans" presStyleLbl="sibTrans2D1" presStyleIdx="2" presStyleCnt="4"/>
      <dgm:spPr/>
      <dgm:t>
        <a:bodyPr/>
        <a:lstStyle/>
        <a:p>
          <a:endParaRPr lang="pt-BR"/>
        </a:p>
      </dgm:t>
    </dgm:pt>
    <dgm:pt modelId="{C448DE40-521E-470A-B09B-B9CEACB32029}" type="pres">
      <dgm:prSet presAssocID="{A1A07B2B-BD90-4741-9FFE-4B98FA06CF41}" presName="connectorText" presStyleLbl="sibTrans2D1" presStyleIdx="2" presStyleCnt="4"/>
      <dgm:spPr/>
      <dgm:t>
        <a:bodyPr/>
        <a:lstStyle/>
        <a:p>
          <a:endParaRPr lang="pt-BR"/>
        </a:p>
      </dgm:t>
    </dgm:pt>
    <dgm:pt modelId="{1FDEBB7C-2ABF-4A1C-A38F-2E464EB994B7}" type="pres">
      <dgm:prSet presAssocID="{1C9EAF53-A858-43B6-892C-C7E31CB9D7B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1AE171-8672-4016-B47F-823361F2B7BF}" type="pres">
      <dgm:prSet presAssocID="{27388275-3AE9-44D8-A020-F4E2FE5E424A}" presName="sibTrans" presStyleLbl="sibTrans2D1" presStyleIdx="3" presStyleCnt="4"/>
      <dgm:spPr/>
      <dgm:t>
        <a:bodyPr/>
        <a:lstStyle/>
        <a:p>
          <a:endParaRPr lang="pt-BR"/>
        </a:p>
      </dgm:t>
    </dgm:pt>
    <dgm:pt modelId="{EF63B734-DF5D-49E0-8B20-2560EE09F7E9}" type="pres">
      <dgm:prSet presAssocID="{27388275-3AE9-44D8-A020-F4E2FE5E424A}" presName="connectorText" presStyleLbl="sibTrans2D1" presStyleIdx="3" presStyleCnt="4"/>
      <dgm:spPr/>
      <dgm:t>
        <a:bodyPr/>
        <a:lstStyle/>
        <a:p>
          <a:endParaRPr lang="pt-BR"/>
        </a:p>
      </dgm:t>
    </dgm:pt>
    <dgm:pt modelId="{68FA1AD7-AC6D-44B0-98DF-52B49CA69C28}" type="pres">
      <dgm:prSet presAssocID="{E52AE1E9-32AA-47F2-B785-4E5EAFDE41D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D30CA2E-FC7A-4CD5-9C1D-D43E60143530}" type="presOf" srcId="{D90066FA-425E-4DB9-8249-DF12043EB1B5}" destId="{237CE868-7EFB-4233-92BC-8C70D7DA6FF3}" srcOrd="0" destOrd="0" presId="urn:microsoft.com/office/officeart/2005/8/layout/process5"/>
    <dgm:cxn modelId="{2E54B3DA-862C-47C6-88AC-547EFA9E3AAD}" srcId="{57484201-EA16-475D-B065-C0C414AB7EE4}" destId="{FDA183A8-8BDC-47A6-92BF-DD09BE9CC710}" srcOrd="2" destOrd="0" parTransId="{F911E079-EC47-4428-B4F4-D2DE0964C655}" sibTransId="{A1A07B2B-BD90-4741-9FFE-4B98FA06CF41}"/>
    <dgm:cxn modelId="{CA29C581-338C-4CF9-9285-A0CAE5E01076}" srcId="{57484201-EA16-475D-B065-C0C414AB7EE4}" destId="{D90066FA-425E-4DB9-8249-DF12043EB1B5}" srcOrd="0" destOrd="0" parTransId="{44A17845-70DA-462C-BF29-3F99B6ABD843}" sibTransId="{249F599D-D71B-4EE2-BBF6-7E5CF4818B4F}"/>
    <dgm:cxn modelId="{5AD54435-126D-4C06-91D1-2309822A0F5D}" type="presOf" srcId="{57484201-EA16-475D-B065-C0C414AB7EE4}" destId="{FB3FF8CB-7DAA-40A4-A7E3-D1FC14CB532E}" srcOrd="0" destOrd="0" presId="urn:microsoft.com/office/officeart/2005/8/layout/process5"/>
    <dgm:cxn modelId="{5F65E127-07A9-40C5-AD86-454CC31567F3}" type="presOf" srcId="{249F599D-D71B-4EE2-BBF6-7E5CF4818B4F}" destId="{E0D77106-7353-4E48-A59C-3D07C8081398}" srcOrd="1" destOrd="0" presId="urn:microsoft.com/office/officeart/2005/8/layout/process5"/>
    <dgm:cxn modelId="{82345D2E-6FD7-4CDE-BED0-ABAE19F0A60D}" type="presOf" srcId="{27388275-3AE9-44D8-A020-F4E2FE5E424A}" destId="{8A1AE171-8672-4016-B47F-823361F2B7BF}" srcOrd="0" destOrd="0" presId="urn:microsoft.com/office/officeart/2005/8/layout/process5"/>
    <dgm:cxn modelId="{559D6C71-3E99-4B0B-ACFF-8B587EA6E0C0}" type="presOf" srcId="{E1CE5A7A-219F-4F03-B142-42E63CF685C9}" destId="{9EA8BD56-A400-45C5-A402-7453B5EFCE2B}" srcOrd="1" destOrd="0" presId="urn:microsoft.com/office/officeart/2005/8/layout/process5"/>
    <dgm:cxn modelId="{B642B543-A529-4DCC-AF3E-E3CBA4BC9D0D}" type="presOf" srcId="{E52AE1E9-32AA-47F2-B785-4E5EAFDE41DD}" destId="{68FA1AD7-AC6D-44B0-98DF-52B49CA69C28}" srcOrd="0" destOrd="0" presId="urn:microsoft.com/office/officeart/2005/8/layout/process5"/>
    <dgm:cxn modelId="{D90340C2-3D22-4BD0-B751-DA3F600B2883}" type="presOf" srcId="{27388275-3AE9-44D8-A020-F4E2FE5E424A}" destId="{EF63B734-DF5D-49E0-8B20-2560EE09F7E9}" srcOrd="1" destOrd="0" presId="urn:microsoft.com/office/officeart/2005/8/layout/process5"/>
    <dgm:cxn modelId="{694EBA3C-B443-4078-A91F-8F2BC65E8865}" type="presOf" srcId="{A1A07B2B-BD90-4741-9FFE-4B98FA06CF41}" destId="{C448DE40-521E-470A-B09B-B9CEACB32029}" srcOrd="1" destOrd="0" presId="urn:microsoft.com/office/officeart/2005/8/layout/process5"/>
    <dgm:cxn modelId="{BDDFC8B7-0161-4852-B69C-D6B03A63D9B3}" srcId="{57484201-EA16-475D-B065-C0C414AB7EE4}" destId="{1E809743-48BC-4945-B45B-5D8F6717689E}" srcOrd="1" destOrd="0" parTransId="{40E27B47-E450-4A92-91D2-DB01BEBD31B3}" sibTransId="{E1CE5A7A-219F-4F03-B142-42E63CF685C9}"/>
    <dgm:cxn modelId="{42F1E604-3D8A-4728-B3D5-DEF407D56904}" type="presOf" srcId="{FDA183A8-8BDC-47A6-92BF-DD09BE9CC710}" destId="{53F2A709-F006-4AB2-8E02-8C3C1972E0BE}" srcOrd="0" destOrd="0" presId="urn:microsoft.com/office/officeart/2005/8/layout/process5"/>
    <dgm:cxn modelId="{D2C66B8A-ED15-4017-8C60-F018BBC7287C}" type="presOf" srcId="{A1A07B2B-BD90-4741-9FFE-4B98FA06CF41}" destId="{C3C53CED-8F76-4964-A2EB-40AB6C4A535E}" srcOrd="0" destOrd="0" presId="urn:microsoft.com/office/officeart/2005/8/layout/process5"/>
    <dgm:cxn modelId="{EF82CAE9-8DBA-4710-8471-3C50D8635231}" type="presOf" srcId="{E1CE5A7A-219F-4F03-B142-42E63CF685C9}" destId="{DD0C5332-D395-4AE5-9635-46CE81A97192}" srcOrd="0" destOrd="0" presId="urn:microsoft.com/office/officeart/2005/8/layout/process5"/>
    <dgm:cxn modelId="{E62AA235-3722-488A-BEFD-E7254EEB6EE3}" srcId="{57484201-EA16-475D-B065-C0C414AB7EE4}" destId="{1C9EAF53-A858-43B6-892C-C7E31CB9D7BD}" srcOrd="3" destOrd="0" parTransId="{B64C28EA-36E6-485C-8D95-7455E35DA4CD}" sibTransId="{27388275-3AE9-44D8-A020-F4E2FE5E424A}"/>
    <dgm:cxn modelId="{6EBD6E24-31BD-49B7-991B-1E6E166B2D46}" type="presOf" srcId="{1C9EAF53-A858-43B6-892C-C7E31CB9D7BD}" destId="{1FDEBB7C-2ABF-4A1C-A38F-2E464EB994B7}" srcOrd="0" destOrd="0" presId="urn:microsoft.com/office/officeart/2005/8/layout/process5"/>
    <dgm:cxn modelId="{1129634E-4958-4DD3-8002-50A5A4DA1D27}" type="presOf" srcId="{249F599D-D71B-4EE2-BBF6-7E5CF4818B4F}" destId="{D82CEBC4-6A22-4B0C-B114-732365352D8C}" srcOrd="0" destOrd="0" presId="urn:microsoft.com/office/officeart/2005/8/layout/process5"/>
    <dgm:cxn modelId="{92BB5C7F-B079-4CA5-9B53-7423CC7F9F1B}" type="presOf" srcId="{1E809743-48BC-4945-B45B-5D8F6717689E}" destId="{2876A784-899F-4E19-B972-133A90BD2363}" srcOrd="0" destOrd="0" presId="urn:microsoft.com/office/officeart/2005/8/layout/process5"/>
    <dgm:cxn modelId="{E1FA19CB-D000-47FA-B577-35180E4CC60E}" srcId="{57484201-EA16-475D-B065-C0C414AB7EE4}" destId="{E52AE1E9-32AA-47F2-B785-4E5EAFDE41DD}" srcOrd="4" destOrd="0" parTransId="{C3541D20-D643-470A-84D6-57E52B4430F2}" sibTransId="{A91AD720-A5C3-4EE5-8FCA-8CC5654BE54F}"/>
    <dgm:cxn modelId="{0F46B39F-DC96-42F2-A396-800E2878F30A}" type="presParOf" srcId="{FB3FF8CB-7DAA-40A4-A7E3-D1FC14CB532E}" destId="{237CE868-7EFB-4233-92BC-8C70D7DA6FF3}" srcOrd="0" destOrd="0" presId="urn:microsoft.com/office/officeart/2005/8/layout/process5"/>
    <dgm:cxn modelId="{C81CD321-C320-49FD-A3EF-3CC5BC94A675}" type="presParOf" srcId="{FB3FF8CB-7DAA-40A4-A7E3-D1FC14CB532E}" destId="{D82CEBC4-6A22-4B0C-B114-732365352D8C}" srcOrd="1" destOrd="0" presId="urn:microsoft.com/office/officeart/2005/8/layout/process5"/>
    <dgm:cxn modelId="{D3DA17FC-4B30-46C0-8D43-DA0B83298011}" type="presParOf" srcId="{D82CEBC4-6A22-4B0C-B114-732365352D8C}" destId="{E0D77106-7353-4E48-A59C-3D07C8081398}" srcOrd="0" destOrd="0" presId="urn:microsoft.com/office/officeart/2005/8/layout/process5"/>
    <dgm:cxn modelId="{56192353-4B3D-493C-BF13-3C6E1349531E}" type="presParOf" srcId="{FB3FF8CB-7DAA-40A4-A7E3-D1FC14CB532E}" destId="{2876A784-899F-4E19-B972-133A90BD2363}" srcOrd="2" destOrd="0" presId="urn:microsoft.com/office/officeart/2005/8/layout/process5"/>
    <dgm:cxn modelId="{3366162B-CAD5-4BC3-9D1A-D87B77240A68}" type="presParOf" srcId="{FB3FF8CB-7DAA-40A4-A7E3-D1FC14CB532E}" destId="{DD0C5332-D395-4AE5-9635-46CE81A97192}" srcOrd="3" destOrd="0" presId="urn:microsoft.com/office/officeart/2005/8/layout/process5"/>
    <dgm:cxn modelId="{B8DA919C-7D0D-4A06-9548-C5BE7DC89182}" type="presParOf" srcId="{DD0C5332-D395-4AE5-9635-46CE81A97192}" destId="{9EA8BD56-A400-45C5-A402-7453B5EFCE2B}" srcOrd="0" destOrd="0" presId="urn:microsoft.com/office/officeart/2005/8/layout/process5"/>
    <dgm:cxn modelId="{F6E920A3-AD36-4B5A-95CB-116E89383815}" type="presParOf" srcId="{FB3FF8CB-7DAA-40A4-A7E3-D1FC14CB532E}" destId="{53F2A709-F006-4AB2-8E02-8C3C1972E0BE}" srcOrd="4" destOrd="0" presId="urn:microsoft.com/office/officeart/2005/8/layout/process5"/>
    <dgm:cxn modelId="{8811B010-D79B-4AA4-9AB3-1E77A5F2DF8B}" type="presParOf" srcId="{FB3FF8CB-7DAA-40A4-A7E3-D1FC14CB532E}" destId="{C3C53CED-8F76-4964-A2EB-40AB6C4A535E}" srcOrd="5" destOrd="0" presId="urn:microsoft.com/office/officeart/2005/8/layout/process5"/>
    <dgm:cxn modelId="{911B0E4C-317B-410A-AB38-B2430D1D29EF}" type="presParOf" srcId="{C3C53CED-8F76-4964-A2EB-40AB6C4A535E}" destId="{C448DE40-521E-470A-B09B-B9CEACB32029}" srcOrd="0" destOrd="0" presId="urn:microsoft.com/office/officeart/2005/8/layout/process5"/>
    <dgm:cxn modelId="{1BC8027F-AD13-41AF-B729-51A5D8B5070F}" type="presParOf" srcId="{FB3FF8CB-7DAA-40A4-A7E3-D1FC14CB532E}" destId="{1FDEBB7C-2ABF-4A1C-A38F-2E464EB994B7}" srcOrd="6" destOrd="0" presId="urn:microsoft.com/office/officeart/2005/8/layout/process5"/>
    <dgm:cxn modelId="{155DE899-AB27-47AA-BB96-B1C0C0BAA2B0}" type="presParOf" srcId="{FB3FF8CB-7DAA-40A4-A7E3-D1FC14CB532E}" destId="{8A1AE171-8672-4016-B47F-823361F2B7BF}" srcOrd="7" destOrd="0" presId="urn:microsoft.com/office/officeart/2005/8/layout/process5"/>
    <dgm:cxn modelId="{59031D5C-8E61-4299-B5A8-5D2088C4C772}" type="presParOf" srcId="{8A1AE171-8672-4016-B47F-823361F2B7BF}" destId="{EF63B734-DF5D-49E0-8B20-2560EE09F7E9}" srcOrd="0" destOrd="0" presId="urn:microsoft.com/office/officeart/2005/8/layout/process5"/>
    <dgm:cxn modelId="{1437DB30-45C0-46F4-BB5F-34A18768E590}" type="presParOf" srcId="{FB3FF8CB-7DAA-40A4-A7E3-D1FC14CB532E}" destId="{68FA1AD7-AC6D-44B0-98DF-52B49CA69C28}" srcOrd="8" destOrd="0" presId="urn:microsoft.com/office/officeart/2005/8/layout/process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484201-EA16-475D-B065-C0C414AB7EE4}" type="doc">
      <dgm:prSet loTypeId="urn:microsoft.com/office/officeart/2005/8/layout/process5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90066FA-425E-4DB9-8249-DF12043EB1B5}">
      <dgm:prSet phldrT="[Texto]" custT="1"/>
      <dgm:spPr/>
      <dgm:t>
        <a:bodyPr/>
        <a:lstStyle/>
        <a:p>
          <a:r>
            <a:rPr lang="pt-BR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Reuniões Semanais</a:t>
          </a:r>
        </a:p>
      </dgm:t>
    </dgm:pt>
    <dgm:pt modelId="{44A17845-70DA-462C-BF29-3F99B6ABD843}" type="parTrans" cxnId="{CA29C581-338C-4CF9-9285-A0CAE5E01076}">
      <dgm:prSet/>
      <dgm:spPr/>
      <dgm:t>
        <a:bodyPr/>
        <a:lstStyle/>
        <a:p>
          <a:endParaRPr lang="pt-BR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9F599D-D71B-4EE2-BBF6-7E5CF4818B4F}" type="sibTrans" cxnId="{CA29C581-338C-4CF9-9285-A0CAE5E01076}">
      <dgm:prSet custT="1"/>
      <dgm:spPr/>
      <dgm:t>
        <a:bodyPr/>
        <a:lstStyle/>
        <a:p>
          <a:endParaRPr lang="pt-BR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809743-48BC-4945-B45B-5D8F6717689E}">
      <dgm:prSet phldrT="[Texto]" custT="1"/>
      <dgm:spPr/>
      <dgm:t>
        <a:bodyPr/>
        <a:lstStyle/>
        <a:p>
          <a:r>
            <a:rPr lang="pt-BR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Aplicação de questionários</a:t>
          </a:r>
        </a:p>
      </dgm:t>
    </dgm:pt>
    <dgm:pt modelId="{40E27B47-E450-4A92-91D2-DB01BEBD31B3}" type="parTrans" cxnId="{BDDFC8B7-0161-4852-B69C-D6B03A63D9B3}">
      <dgm:prSet/>
      <dgm:spPr/>
      <dgm:t>
        <a:bodyPr/>
        <a:lstStyle/>
        <a:p>
          <a:endParaRPr lang="pt-BR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CE5A7A-219F-4F03-B142-42E63CF685C9}" type="sibTrans" cxnId="{BDDFC8B7-0161-4852-B69C-D6B03A63D9B3}">
      <dgm:prSet custT="1"/>
      <dgm:spPr/>
      <dgm:t>
        <a:bodyPr/>
        <a:lstStyle/>
        <a:p>
          <a:endParaRPr lang="pt-BR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A183A8-8BDC-47A6-92BF-DD09BE9CC710}">
      <dgm:prSet phldrT="[Texto]" custT="1"/>
      <dgm:spPr/>
      <dgm:t>
        <a:bodyPr/>
        <a:lstStyle/>
        <a:p>
          <a:r>
            <a:rPr lang="pt-BR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Construção da Peça Teatral</a:t>
          </a:r>
        </a:p>
      </dgm:t>
    </dgm:pt>
    <dgm:pt modelId="{F911E079-EC47-4428-B4F4-D2DE0964C655}" type="parTrans" cxnId="{2E54B3DA-862C-47C6-88AC-547EFA9E3AAD}">
      <dgm:prSet/>
      <dgm:spPr/>
      <dgm:t>
        <a:bodyPr/>
        <a:lstStyle/>
        <a:p>
          <a:endParaRPr lang="pt-BR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A07B2B-BD90-4741-9FFE-4B98FA06CF41}" type="sibTrans" cxnId="{2E54B3DA-862C-47C6-88AC-547EFA9E3AAD}">
      <dgm:prSet custT="1"/>
      <dgm:spPr/>
      <dgm:t>
        <a:bodyPr/>
        <a:lstStyle/>
        <a:p>
          <a:endParaRPr lang="pt-BR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9EAF53-A858-43B6-892C-C7E31CB9D7BD}">
      <dgm:prSet phldrT="[Texto]" custT="1"/>
      <dgm:spPr/>
      <dgm:t>
        <a:bodyPr/>
        <a:lstStyle/>
        <a:p>
          <a:r>
            <a:rPr lang="pt-BR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Confecção de jogos lúdicos</a:t>
          </a:r>
        </a:p>
      </dgm:t>
    </dgm:pt>
    <dgm:pt modelId="{B64C28EA-36E6-485C-8D95-7455E35DA4CD}" type="parTrans" cxnId="{E62AA235-3722-488A-BEFD-E7254EEB6EE3}">
      <dgm:prSet/>
      <dgm:spPr/>
      <dgm:t>
        <a:bodyPr/>
        <a:lstStyle/>
        <a:p>
          <a:endParaRPr lang="pt-BR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388275-3AE9-44D8-A020-F4E2FE5E424A}" type="sibTrans" cxnId="{E62AA235-3722-488A-BEFD-E7254EEB6EE3}">
      <dgm:prSet custT="1"/>
      <dgm:spPr/>
      <dgm:t>
        <a:bodyPr/>
        <a:lstStyle/>
        <a:p>
          <a:endParaRPr lang="pt-BR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2AE1E9-32AA-47F2-B785-4E5EAFDE41DD}">
      <dgm:prSet phldrT="[Texto]" custT="1"/>
      <dgm:spPr/>
      <dgm:t>
        <a:bodyPr/>
        <a:lstStyle/>
        <a:p>
          <a:r>
            <a:rPr lang="pt-BR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Intervenção</a:t>
          </a:r>
        </a:p>
      </dgm:t>
    </dgm:pt>
    <dgm:pt modelId="{C3541D20-D643-470A-84D6-57E52B4430F2}" type="parTrans" cxnId="{E1FA19CB-D000-47FA-B577-35180E4CC60E}">
      <dgm:prSet/>
      <dgm:spPr/>
      <dgm:t>
        <a:bodyPr/>
        <a:lstStyle/>
        <a:p>
          <a:endParaRPr lang="pt-BR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1AD720-A5C3-4EE5-8FCA-8CC5654BE54F}" type="sibTrans" cxnId="{E1FA19CB-D000-47FA-B577-35180E4CC60E}">
      <dgm:prSet/>
      <dgm:spPr/>
      <dgm:t>
        <a:bodyPr/>
        <a:lstStyle/>
        <a:p>
          <a:endParaRPr lang="pt-BR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3FF8CB-7DAA-40A4-A7E3-D1FC14CB532E}" type="pres">
      <dgm:prSet presAssocID="{57484201-EA16-475D-B065-C0C414AB7EE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37CE868-7EFB-4233-92BC-8C70D7DA6FF3}" type="pres">
      <dgm:prSet presAssocID="{D90066FA-425E-4DB9-8249-DF12043EB1B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82CEBC4-6A22-4B0C-B114-732365352D8C}" type="pres">
      <dgm:prSet presAssocID="{249F599D-D71B-4EE2-BBF6-7E5CF4818B4F}" presName="sibTrans" presStyleLbl="sibTrans2D1" presStyleIdx="0" presStyleCnt="4"/>
      <dgm:spPr/>
      <dgm:t>
        <a:bodyPr/>
        <a:lstStyle/>
        <a:p>
          <a:endParaRPr lang="pt-BR"/>
        </a:p>
      </dgm:t>
    </dgm:pt>
    <dgm:pt modelId="{E0D77106-7353-4E48-A59C-3D07C8081398}" type="pres">
      <dgm:prSet presAssocID="{249F599D-D71B-4EE2-BBF6-7E5CF4818B4F}" presName="connectorText" presStyleLbl="sibTrans2D1" presStyleIdx="0" presStyleCnt="4"/>
      <dgm:spPr/>
      <dgm:t>
        <a:bodyPr/>
        <a:lstStyle/>
        <a:p>
          <a:endParaRPr lang="pt-BR"/>
        </a:p>
      </dgm:t>
    </dgm:pt>
    <dgm:pt modelId="{2876A784-899F-4E19-B972-133A90BD2363}" type="pres">
      <dgm:prSet presAssocID="{1E809743-48BC-4945-B45B-5D8F6717689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D0C5332-D395-4AE5-9635-46CE81A97192}" type="pres">
      <dgm:prSet presAssocID="{E1CE5A7A-219F-4F03-B142-42E63CF685C9}" presName="sibTrans" presStyleLbl="sibTrans2D1" presStyleIdx="1" presStyleCnt="4"/>
      <dgm:spPr/>
      <dgm:t>
        <a:bodyPr/>
        <a:lstStyle/>
        <a:p>
          <a:endParaRPr lang="pt-BR"/>
        </a:p>
      </dgm:t>
    </dgm:pt>
    <dgm:pt modelId="{9EA8BD56-A400-45C5-A402-7453B5EFCE2B}" type="pres">
      <dgm:prSet presAssocID="{E1CE5A7A-219F-4F03-B142-42E63CF685C9}" presName="connectorText" presStyleLbl="sibTrans2D1" presStyleIdx="1" presStyleCnt="4"/>
      <dgm:spPr/>
      <dgm:t>
        <a:bodyPr/>
        <a:lstStyle/>
        <a:p>
          <a:endParaRPr lang="pt-BR"/>
        </a:p>
      </dgm:t>
    </dgm:pt>
    <dgm:pt modelId="{53F2A709-F006-4AB2-8E02-8C3C1972E0BE}" type="pres">
      <dgm:prSet presAssocID="{FDA183A8-8BDC-47A6-92BF-DD09BE9CC71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3C53CED-8F76-4964-A2EB-40AB6C4A535E}" type="pres">
      <dgm:prSet presAssocID="{A1A07B2B-BD90-4741-9FFE-4B98FA06CF41}" presName="sibTrans" presStyleLbl="sibTrans2D1" presStyleIdx="2" presStyleCnt="4"/>
      <dgm:spPr/>
      <dgm:t>
        <a:bodyPr/>
        <a:lstStyle/>
        <a:p>
          <a:endParaRPr lang="pt-BR"/>
        </a:p>
      </dgm:t>
    </dgm:pt>
    <dgm:pt modelId="{C448DE40-521E-470A-B09B-B9CEACB32029}" type="pres">
      <dgm:prSet presAssocID="{A1A07B2B-BD90-4741-9FFE-4B98FA06CF41}" presName="connectorText" presStyleLbl="sibTrans2D1" presStyleIdx="2" presStyleCnt="4"/>
      <dgm:spPr/>
      <dgm:t>
        <a:bodyPr/>
        <a:lstStyle/>
        <a:p>
          <a:endParaRPr lang="pt-BR"/>
        </a:p>
      </dgm:t>
    </dgm:pt>
    <dgm:pt modelId="{1FDEBB7C-2ABF-4A1C-A38F-2E464EB994B7}" type="pres">
      <dgm:prSet presAssocID="{1C9EAF53-A858-43B6-892C-C7E31CB9D7B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1AE171-8672-4016-B47F-823361F2B7BF}" type="pres">
      <dgm:prSet presAssocID="{27388275-3AE9-44D8-A020-F4E2FE5E424A}" presName="sibTrans" presStyleLbl="sibTrans2D1" presStyleIdx="3" presStyleCnt="4"/>
      <dgm:spPr/>
      <dgm:t>
        <a:bodyPr/>
        <a:lstStyle/>
        <a:p>
          <a:endParaRPr lang="pt-BR"/>
        </a:p>
      </dgm:t>
    </dgm:pt>
    <dgm:pt modelId="{EF63B734-DF5D-49E0-8B20-2560EE09F7E9}" type="pres">
      <dgm:prSet presAssocID="{27388275-3AE9-44D8-A020-F4E2FE5E424A}" presName="connectorText" presStyleLbl="sibTrans2D1" presStyleIdx="3" presStyleCnt="4"/>
      <dgm:spPr/>
      <dgm:t>
        <a:bodyPr/>
        <a:lstStyle/>
        <a:p>
          <a:endParaRPr lang="pt-BR"/>
        </a:p>
      </dgm:t>
    </dgm:pt>
    <dgm:pt modelId="{68FA1AD7-AC6D-44B0-98DF-52B49CA69C28}" type="pres">
      <dgm:prSet presAssocID="{E52AE1E9-32AA-47F2-B785-4E5EAFDE41D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D30CA2E-FC7A-4CD5-9C1D-D43E60143530}" type="presOf" srcId="{D90066FA-425E-4DB9-8249-DF12043EB1B5}" destId="{237CE868-7EFB-4233-92BC-8C70D7DA6FF3}" srcOrd="0" destOrd="0" presId="urn:microsoft.com/office/officeart/2005/8/layout/process5"/>
    <dgm:cxn modelId="{2E54B3DA-862C-47C6-88AC-547EFA9E3AAD}" srcId="{57484201-EA16-475D-B065-C0C414AB7EE4}" destId="{FDA183A8-8BDC-47A6-92BF-DD09BE9CC710}" srcOrd="2" destOrd="0" parTransId="{F911E079-EC47-4428-B4F4-D2DE0964C655}" sibTransId="{A1A07B2B-BD90-4741-9FFE-4B98FA06CF41}"/>
    <dgm:cxn modelId="{CA29C581-338C-4CF9-9285-A0CAE5E01076}" srcId="{57484201-EA16-475D-B065-C0C414AB7EE4}" destId="{D90066FA-425E-4DB9-8249-DF12043EB1B5}" srcOrd="0" destOrd="0" parTransId="{44A17845-70DA-462C-BF29-3F99B6ABD843}" sibTransId="{249F599D-D71B-4EE2-BBF6-7E5CF4818B4F}"/>
    <dgm:cxn modelId="{5AD54435-126D-4C06-91D1-2309822A0F5D}" type="presOf" srcId="{57484201-EA16-475D-B065-C0C414AB7EE4}" destId="{FB3FF8CB-7DAA-40A4-A7E3-D1FC14CB532E}" srcOrd="0" destOrd="0" presId="urn:microsoft.com/office/officeart/2005/8/layout/process5"/>
    <dgm:cxn modelId="{5F65E127-07A9-40C5-AD86-454CC31567F3}" type="presOf" srcId="{249F599D-D71B-4EE2-BBF6-7E5CF4818B4F}" destId="{E0D77106-7353-4E48-A59C-3D07C8081398}" srcOrd="1" destOrd="0" presId="urn:microsoft.com/office/officeart/2005/8/layout/process5"/>
    <dgm:cxn modelId="{82345D2E-6FD7-4CDE-BED0-ABAE19F0A60D}" type="presOf" srcId="{27388275-3AE9-44D8-A020-F4E2FE5E424A}" destId="{8A1AE171-8672-4016-B47F-823361F2B7BF}" srcOrd="0" destOrd="0" presId="urn:microsoft.com/office/officeart/2005/8/layout/process5"/>
    <dgm:cxn modelId="{559D6C71-3E99-4B0B-ACFF-8B587EA6E0C0}" type="presOf" srcId="{E1CE5A7A-219F-4F03-B142-42E63CF685C9}" destId="{9EA8BD56-A400-45C5-A402-7453B5EFCE2B}" srcOrd="1" destOrd="0" presId="urn:microsoft.com/office/officeart/2005/8/layout/process5"/>
    <dgm:cxn modelId="{B642B543-A529-4DCC-AF3E-E3CBA4BC9D0D}" type="presOf" srcId="{E52AE1E9-32AA-47F2-B785-4E5EAFDE41DD}" destId="{68FA1AD7-AC6D-44B0-98DF-52B49CA69C28}" srcOrd="0" destOrd="0" presId="urn:microsoft.com/office/officeart/2005/8/layout/process5"/>
    <dgm:cxn modelId="{D90340C2-3D22-4BD0-B751-DA3F600B2883}" type="presOf" srcId="{27388275-3AE9-44D8-A020-F4E2FE5E424A}" destId="{EF63B734-DF5D-49E0-8B20-2560EE09F7E9}" srcOrd="1" destOrd="0" presId="urn:microsoft.com/office/officeart/2005/8/layout/process5"/>
    <dgm:cxn modelId="{694EBA3C-B443-4078-A91F-8F2BC65E8865}" type="presOf" srcId="{A1A07B2B-BD90-4741-9FFE-4B98FA06CF41}" destId="{C448DE40-521E-470A-B09B-B9CEACB32029}" srcOrd="1" destOrd="0" presId="urn:microsoft.com/office/officeart/2005/8/layout/process5"/>
    <dgm:cxn modelId="{BDDFC8B7-0161-4852-B69C-D6B03A63D9B3}" srcId="{57484201-EA16-475D-B065-C0C414AB7EE4}" destId="{1E809743-48BC-4945-B45B-5D8F6717689E}" srcOrd="1" destOrd="0" parTransId="{40E27B47-E450-4A92-91D2-DB01BEBD31B3}" sibTransId="{E1CE5A7A-219F-4F03-B142-42E63CF685C9}"/>
    <dgm:cxn modelId="{42F1E604-3D8A-4728-B3D5-DEF407D56904}" type="presOf" srcId="{FDA183A8-8BDC-47A6-92BF-DD09BE9CC710}" destId="{53F2A709-F006-4AB2-8E02-8C3C1972E0BE}" srcOrd="0" destOrd="0" presId="urn:microsoft.com/office/officeart/2005/8/layout/process5"/>
    <dgm:cxn modelId="{D2C66B8A-ED15-4017-8C60-F018BBC7287C}" type="presOf" srcId="{A1A07B2B-BD90-4741-9FFE-4B98FA06CF41}" destId="{C3C53CED-8F76-4964-A2EB-40AB6C4A535E}" srcOrd="0" destOrd="0" presId="urn:microsoft.com/office/officeart/2005/8/layout/process5"/>
    <dgm:cxn modelId="{EF82CAE9-8DBA-4710-8471-3C50D8635231}" type="presOf" srcId="{E1CE5A7A-219F-4F03-B142-42E63CF685C9}" destId="{DD0C5332-D395-4AE5-9635-46CE81A97192}" srcOrd="0" destOrd="0" presId="urn:microsoft.com/office/officeart/2005/8/layout/process5"/>
    <dgm:cxn modelId="{E62AA235-3722-488A-BEFD-E7254EEB6EE3}" srcId="{57484201-EA16-475D-B065-C0C414AB7EE4}" destId="{1C9EAF53-A858-43B6-892C-C7E31CB9D7BD}" srcOrd="3" destOrd="0" parTransId="{B64C28EA-36E6-485C-8D95-7455E35DA4CD}" sibTransId="{27388275-3AE9-44D8-A020-F4E2FE5E424A}"/>
    <dgm:cxn modelId="{6EBD6E24-31BD-49B7-991B-1E6E166B2D46}" type="presOf" srcId="{1C9EAF53-A858-43B6-892C-C7E31CB9D7BD}" destId="{1FDEBB7C-2ABF-4A1C-A38F-2E464EB994B7}" srcOrd="0" destOrd="0" presId="urn:microsoft.com/office/officeart/2005/8/layout/process5"/>
    <dgm:cxn modelId="{1129634E-4958-4DD3-8002-50A5A4DA1D27}" type="presOf" srcId="{249F599D-D71B-4EE2-BBF6-7E5CF4818B4F}" destId="{D82CEBC4-6A22-4B0C-B114-732365352D8C}" srcOrd="0" destOrd="0" presId="urn:microsoft.com/office/officeart/2005/8/layout/process5"/>
    <dgm:cxn modelId="{92BB5C7F-B079-4CA5-9B53-7423CC7F9F1B}" type="presOf" srcId="{1E809743-48BC-4945-B45B-5D8F6717689E}" destId="{2876A784-899F-4E19-B972-133A90BD2363}" srcOrd="0" destOrd="0" presId="urn:microsoft.com/office/officeart/2005/8/layout/process5"/>
    <dgm:cxn modelId="{E1FA19CB-D000-47FA-B577-35180E4CC60E}" srcId="{57484201-EA16-475D-B065-C0C414AB7EE4}" destId="{E52AE1E9-32AA-47F2-B785-4E5EAFDE41DD}" srcOrd="4" destOrd="0" parTransId="{C3541D20-D643-470A-84D6-57E52B4430F2}" sibTransId="{A91AD720-A5C3-4EE5-8FCA-8CC5654BE54F}"/>
    <dgm:cxn modelId="{0F46B39F-DC96-42F2-A396-800E2878F30A}" type="presParOf" srcId="{FB3FF8CB-7DAA-40A4-A7E3-D1FC14CB532E}" destId="{237CE868-7EFB-4233-92BC-8C70D7DA6FF3}" srcOrd="0" destOrd="0" presId="urn:microsoft.com/office/officeart/2005/8/layout/process5"/>
    <dgm:cxn modelId="{C81CD321-C320-49FD-A3EF-3CC5BC94A675}" type="presParOf" srcId="{FB3FF8CB-7DAA-40A4-A7E3-D1FC14CB532E}" destId="{D82CEBC4-6A22-4B0C-B114-732365352D8C}" srcOrd="1" destOrd="0" presId="urn:microsoft.com/office/officeart/2005/8/layout/process5"/>
    <dgm:cxn modelId="{D3DA17FC-4B30-46C0-8D43-DA0B83298011}" type="presParOf" srcId="{D82CEBC4-6A22-4B0C-B114-732365352D8C}" destId="{E0D77106-7353-4E48-A59C-3D07C8081398}" srcOrd="0" destOrd="0" presId="urn:microsoft.com/office/officeart/2005/8/layout/process5"/>
    <dgm:cxn modelId="{56192353-4B3D-493C-BF13-3C6E1349531E}" type="presParOf" srcId="{FB3FF8CB-7DAA-40A4-A7E3-D1FC14CB532E}" destId="{2876A784-899F-4E19-B972-133A90BD2363}" srcOrd="2" destOrd="0" presId="urn:microsoft.com/office/officeart/2005/8/layout/process5"/>
    <dgm:cxn modelId="{3366162B-CAD5-4BC3-9D1A-D87B77240A68}" type="presParOf" srcId="{FB3FF8CB-7DAA-40A4-A7E3-D1FC14CB532E}" destId="{DD0C5332-D395-4AE5-9635-46CE81A97192}" srcOrd="3" destOrd="0" presId="urn:microsoft.com/office/officeart/2005/8/layout/process5"/>
    <dgm:cxn modelId="{B8DA919C-7D0D-4A06-9548-C5BE7DC89182}" type="presParOf" srcId="{DD0C5332-D395-4AE5-9635-46CE81A97192}" destId="{9EA8BD56-A400-45C5-A402-7453B5EFCE2B}" srcOrd="0" destOrd="0" presId="urn:microsoft.com/office/officeart/2005/8/layout/process5"/>
    <dgm:cxn modelId="{F6E920A3-AD36-4B5A-95CB-116E89383815}" type="presParOf" srcId="{FB3FF8CB-7DAA-40A4-A7E3-D1FC14CB532E}" destId="{53F2A709-F006-4AB2-8E02-8C3C1972E0BE}" srcOrd="4" destOrd="0" presId="urn:microsoft.com/office/officeart/2005/8/layout/process5"/>
    <dgm:cxn modelId="{8811B010-D79B-4AA4-9AB3-1E77A5F2DF8B}" type="presParOf" srcId="{FB3FF8CB-7DAA-40A4-A7E3-D1FC14CB532E}" destId="{C3C53CED-8F76-4964-A2EB-40AB6C4A535E}" srcOrd="5" destOrd="0" presId="urn:microsoft.com/office/officeart/2005/8/layout/process5"/>
    <dgm:cxn modelId="{911B0E4C-317B-410A-AB38-B2430D1D29EF}" type="presParOf" srcId="{C3C53CED-8F76-4964-A2EB-40AB6C4A535E}" destId="{C448DE40-521E-470A-B09B-B9CEACB32029}" srcOrd="0" destOrd="0" presId="urn:microsoft.com/office/officeart/2005/8/layout/process5"/>
    <dgm:cxn modelId="{1BC8027F-AD13-41AF-B729-51A5D8B5070F}" type="presParOf" srcId="{FB3FF8CB-7DAA-40A4-A7E3-D1FC14CB532E}" destId="{1FDEBB7C-2ABF-4A1C-A38F-2E464EB994B7}" srcOrd="6" destOrd="0" presId="urn:microsoft.com/office/officeart/2005/8/layout/process5"/>
    <dgm:cxn modelId="{155DE899-AB27-47AA-BB96-B1C0C0BAA2B0}" type="presParOf" srcId="{FB3FF8CB-7DAA-40A4-A7E3-D1FC14CB532E}" destId="{8A1AE171-8672-4016-B47F-823361F2B7BF}" srcOrd="7" destOrd="0" presId="urn:microsoft.com/office/officeart/2005/8/layout/process5"/>
    <dgm:cxn modelId="{59031D5C-8E61-4299-B5A8-5D2088C4C772}" type="presParOf" srcId="{8A1AE171-8672-4016-B47F-823361F2B7BF}" destId="{EF63B734-DF5D-49E0-8B20-2560EE09F7E9}" srcOrd="0" destOrd="0" presId="urn:microsoft.com/office/officeart/2005/8/layout/process5"/>
    <dgm:cxn modelId="{1437DB30-45C0-46F4-BB5F-34A18768E590}" type="presParOf" srcId="{FB3FF8CB-7DAA-40A4-A7E3-D1FC14CB532E}" destId="{68FA1AD7-AC6D-44B0-98DF-52B49CA69C28}" srcOrd="8" destOrd="0" presId="urn:microsoft.com/office/officeart/2005/8/layout/process5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18F410-DFD1-4CC0-9DEB-7CC30CEBD43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1FF0113-D7BA-4304-BC26-980F8B08B209}">
      <dgm:prSet phldrT="[Texto]"/>
      <dgm:spPr/>
      <dgm:t>
        <a:bodyPr/>
        <a:lstStyle/>
        <a:p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50% responderam que não tiveram parasitoses</a:t>
          </a:r>
          <a:endParaRPr lang="pt-BR" dirty="0"/>
        </a:p>
      </dgm:t>
    </dgm:pt>
    <dgm:pt modelId="{944432EF-5DF7-41F5-944F-334ED439B2AD}" type="parTrans" cxnId="{620C9DF5-782C-47B1-9359-CD720CD2E1BC}">
      <dgm:prSet/>
      <dgm:spPr/>
      <dgm:t>
        <a:bodyPr/>
        <a:lstStyle/>
        <a:p>
          <a:endParaRPr lang="pt-BR"/>
        </a:p>
      </dgm:t>
    </dgm:pt>
    <dgm:pt modelId="{C9E5600A-4BA3-4CF7-B83D-C9C5F2E1B34D}" type="sibTrans" cxnId="{620C9DF5-782C-47B1-9359-CD720CD2E1BC}">
      <dgm:prSet/>
      <dgm:spPr/>
      <dgm:t>
        <a:bodyPr/>
        <a:lstStyle/>
        <a:p>
          <a:endParaRPr lang="pt-BR"/>
        </a:p>
      </dgm:t>
    </dgm:pt>
    <dgm:pt modelId="{2D9374E5-0D0B-4572-89BA-8C7701BB0CC2}">
      <dgm:prSet phldrT="[Texto]"/>
      <dgm:spPr/>
      <dgm:t>
        <a:bodyPr/>
        <a:lstStyle/>
        <a:p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Mas será que eles fizeram os exames de fezes?</a:t>
          </a:r>
          <a:endParaRPr lang="pt-BR" dirty="0"/>
        </a:p>
      </dgm:t>
    </dgm:pt>
    <dgm:pt modelId="{379A4EAE-6F0C-4E7D-9A1D-C2F36AD75F7D}" type="parTrans" cxnId="{17344239-AF51-48FE-9D26-935277F61247}">
      <dgm:prSet/>
      <dgm:spPr/>
      <dgm:t>
        <a:bodyPr/>
        <a:lstStyle/>
        <a:p>
          <a:endParaRPr lang="pt-BR"/>
        </a:p>
      </dgm:t>
    </dgm:pt>
    <dgm:pt modelId="{3ACFEF4C-E3B6-4C5D-AB68-2ED72BDD34A0}" type="sibTrans" cxnId="{17344239-AF51-48FE-9D26-935277F61247}">
      <dgm:prSet/>
      <dgm:spPr/>
      <dgm:t>
        <a:bodyPr/>
        <a:lstStyle/>
        <a:p>
          <a:endParaRPr lang="pt-BR"/>
        </a:p>
      </dgm:t>
    </dgm:pt>
    <dgm:pt modelId="{89052E5B-EB53-4890-A97A-81F2D38FDE50}">
      <dgm:prSet phldrT="[Texto]"/>
      <dgm:spPr/>
      <dgm:t>
        <a:bodyPr/>
        <a:lstStyle/>
        <a:p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100% respondeu que as parasitoses são de fato uma problemática da saúde pública</a:t>
          </a:r>
          <a:endParaRPr lang="pt-BR" dirty="0"/>
        </a:p>
      </dgm:t>
    </dgm:pt>
    <dgm:pt modelId="{5772ECAE-937A-4B19-AFBC-E7DFE49BA509}" type="parTrans" cxnId="{4F8024F4-34EC-4249-9D1F-D0C87234B63E}">
      <dgm:prSet/>
      <dgm:spPr/>
      <dgm:t>
        <a:bodyPr/>
        <a:lstStyle/>
        <a:p>
          <a:endParaRPr lang="pt-BR"/>
        </a:p>
      </dgm:t>
    </dgm:pt>
    <dgm:pt modelId="{F68E54FD-51C1-4E02-9D69-EBF1C642F71A}" type="sibTrans" cxnId="{4F8024F4-34EC-4249-9D1F-D0C87234B63E}">
      <dgm:prSet/>
      <dgm:spPr/>
      <dgm:t>
        <a:bodyPr/>
        <a:lstStyle/>
        <a:p>
          <a:endParaRPr lang="pt-BR"/>
        </a:p>
      </dgm:t>
    </dgm:pt>
    <dgm:pt modelId="{F406DF5A-5659-4EFF-88A2-9B79254D4767}">
      <dgm:prSet phldrT="[Texto]"/>
      <dgm:spPr/>
      <dgm:t>
        <a:bodyPr/>
        <a:lstStyle/>
        <a:p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E 80% dos discentes não souberam responder onde os parasitas ficam.</a:t>
          </a:r>
          <a:endParaRPr lang="pt-BR" dirty="0"/>
        </a:p>
      </dgm:t>
    </dgm:pt>
    <dgm:pt modelId="{81310C67-E5E4-47AE-B95E-6FA8284D737D}" type="parTrans" cxnId="{CD23AA34-301A-4F4F-9B96-95288BCC85AC}">
      <dgm:prSet/>
      <dgm:spPr/>
      <dgm:t>
        <a:bodyPr/>
        <a:lstStyle/>
        <a:p>
          <a:endParaRPr lang="pt-BR"/>
        </a:p>
      </dgm:t>
    </dgm:pt>
    <dgm:pt modelId="{E938EA41-089D-46FC-971A-4F35F54CDDC4}" type="sibTrans" cxnId="{CD23AA34-301A-4F4F-9B96-95288BCC85AC}">
      <dgm:prSet/>
      <dgm:spPr/>
      <dgm:t>
        <a:bodyPr/>
        <a:lstStyle/>
        <a:p>
          <a:endParaRPr lang="pt-BR"/>
        </a:p>
      </dgm:t>
    </dgm:pt>
    <dgm:pt modelId="{DDD54EB0-6FE6-4A25-8CAB-CDD35DAE96F8}" type="pres">
      <dgm:prSet presAssocID="{8318F410-DFD1-4CC0-9DEB-7CC30CEBD4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0E15AB5-CFBD-48A4-818F-8BF9F2B11C26}" type="pres">
      <dgm:prSet presAssocID="{E1FF0113-D7BA-4304-BC26-980F8B08B20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7D4E0C-33CF-4559-9F7D-E8FA8D632B8D}" type="pres">
      <dgm:prSet presAssocID="{E1FF0113-D7BA-4304-BC26-980F8B08B20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83126FB-BB1C-4AF3-ADFE-BCA3610253C2}" type="pres">
      <dgm:prSet presAssocID="{89052E5B-EB53-4890-A97A-81F2D38FDE5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BB13D4-BF60-4772-A34D-C59A2FB0A643}" type="pres">
      <dgm:prSet presAssocID="{F68E54FD-51C1-4E02-9D69-EBF1C642F71A}" presName="spacer" presStyleCnt="0"/>
      <dgm:spPr/>
    </dgm:pt>
    <dgm:pt modelId="{1256D69E-E609-4C17-90DD-D78452EAD1F0}" type="pres">
      <dgm:prSet presAssocID="{F406DF5A-5659-4EFF-88A2-9B79254D476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F8024F4-34EC-4249-9D1F-D0C87234B63E}" srcId="{8318F410-DFD1-4CC0-9DEB-7CC30CEBD432}" destId="{89052E5B-EB53-4890-A97A-81F2D38FDE50}" srcOrd="1" destOrd="0" parTransId="{5772ECAE-937A-4B19-AFBC-E7DFE49BA509}" sibTransId="{F68E54FD-51C1-4E02-9D69-EBF1C642F71A}"/>
    <dgm:cxn modelId="{CD23AA34-301A-4F4F-9B96-95288BCC85AC}" srcId="{8318F410-DFD1-4CC0-9DEB-7CC30CEBD432}" destId="{F406DF5A-5659-4EFF-88A2-9B79254D4767}" srcOrd="2" destOrd="0" parTransId="{81310C67-E5E4-47AE-B95E-6FA8284D737D}" sibTransId="{E938EA41-089D-46FC-971A-4F35F54CDDC4}"/>
    <dgm:cxn modelId="{34500F37-99AC-4914-AB13-2A45F97048DB}" type="presOf" srcId="{2D9374E5-0D0B-4572-89BA-8C7701BB0CC2}" destId="{5A7D4E0C-33CF-4559-9F7D-E8FA8D632B8D}" srcOrd="0" destOrd="0" presId="urn:microsoft.com/office/officeart/2005/8/layout/vList2"/>
    <dgm:cxn modelId="{17344239-AF51-48FE-9D26-935277F61247}" srcId="{E1FF0113-D7BA-4304-BC26-980F8B08B209}" destId="{2D9374E5-0D0B-4572-89BA-8C7701BB0CC2}" srcOrd="0" destOrd="0" parTransId="{379A4EAE-6F0C-4E7D-9A1D-C2F36AD75F7D}" sibTransId="{3ACFEF4C-E3B6-4C5D-AB68-2ED72BDD34A0}"/>
    <dgm:cxn modelId="{158C7420-07DD-42F7-A4EF-856B484BB04C}" type="presOf" srcId="{8318F410-DFD1-4CC0-9DEB-7CC30CEBD432}" destId="{DDD54EB0-6FE6-4A25-8CAB-CDD35DAE96F8}" srcOrd="0" destOrd="0" presId="urn:microsoft.com/office/officeart/2005/8/layout/vList2"/>
    <dgm:cxn modelId="{620C9DF5-782C-47B1-9359-CD720CD2E1BC}" srcId="{8318F410-DFD1-4CC0-9DEB-7CC30CEBD432}" destId="{E1FF0113-D7BA-4304-BC26-980F8B08B209}" srcOrd="0" destOrd="0" parTransId="{944432EF-5DF7-41F5-944F-334ED439B2AD}" sibTransId="{C9E5600A-4BA3-4CF7-B83D-C9C5F2E1B34D}"/>
    <dgm:cxn modelId="{1203D2F8-56D5-4166-86B5-CF42BFAD1D8C}" type="presOf" srcId="{89052E5B-EB53-4890-A97A-81F2D38FDE50}" destId="{183126FB-BB1C-4AF3-ADFE-BCA3610253C2}" srcOrd="0" destOrd="0" presId="urn:microsoft.com/office/officeart/2005/8/layout/vList2"/>
    <dgm:cxn modelId="{8DB197C4-1D0F-4D41-A756-931423ACACAD}" type="presOf" srcId="{E1FF0113-D7BA-4304-BC26-980F8B08B209}" destId="{F0E15AB5-CFBD-48A4-818F-8BF9F2B11C26}" srcOrd="0" destOrd="0" presId="urn:microsoft.com/office/officeart/2005/8/layout/vList2"/>
    <dgm:cxn modelId="{31111FFD-2D08-460D-85F3-61D1BC70E0F9}" type="presOf" srcId="{F406DF5A-5659-4EFF-88A2-9B79254D4767}" destId="{1256D69E-E609-4C17-90DD-D78452EAD1F0}" srcOrd="0" destOrd="0" presId="urn:microsoft.com/office/officeart/2005/8/layout/vList2"/>
    <dgm:cxn modelId="{7E65048F-0546-439A-99EE-7A9D2DE37D8D}" type="presParOf" srcId="{DDD54EB0-6FE6-4A25-8CAB-CDD35DAE96F8}" destId="{F0E15AB5-CFBD-48A4-818F-8BF9F2B11C26}" srcOrd="0" destOrd="0" presId="urn:microsoft.com/office/officeart/2005/8/layout/vList2"/>
    <dgm:cxn modelId="{C0B62534-F9F4-444B-AC1B-69DCA14C0EC7}" type="presParOf" srcId="{DDD54EB0-6FE6-4A25-8CAB-CDD35DAE96F8}" destId="{5A7D4E0C-33CF-4559-9F7D-E8FA8D632B8D}" srcOrd="1" destOrd="0" presId="urn:microsoft.com/office/officeart/2005/8/layout/vList2"/>
    <dgm:cxn modelId="{09CCB7F3-C133-43A0-9539-B105ED2E0E6E}" type="presParOf" srcId="{DDD54EB0-6FE6-4A25-8CAB-CDD35DAE96F8}" destId="{183126FB-BB1C-4AF3-ADFE-BCA3610253C2}" srcOrd="2" destOrd="0" presId="urn:microsoft.com/office/officeart/2005/8/layout/vList2"/>
    <dgm:cxn modelId="{553F1170-5D2F-4E03-8F8F-B5A8E2C82287}" type="presParOf" srcId="{DDD54EB0-6FE6-4A25-8CAB-CDD35DAE96F8}" destId="{4ABB13D4-BF60-4772-A34D-C59A2FB0A643}" srcOrd="3" destOrd="0" presId="urn:microsoft.com/office/officeart/2005/8/layout/vList2"/>
    <dgm:cxn modelId="{9311B38F-2E6D-4F66-8443-DF216272A877}" type="presParOf" srcId="{DDD54EB0-6FE6-4A25-8CAB-CDD35DAE96F8}" destId="{1256D69E-E609-4C17-90DD-D78452EAD1F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7CE868-7EFB-4233-92BC-8C70D7DA6FF3}">
      <dsp:nvSpPr>
        <dsp:cNvPr id="0" name=""/>
        <dsp:cNvSpPr/>
      </dsp:nvSpPr>
      <dsp:spPr>
        <a:xfrm>
          <a:off x="6482" y="240934"/>
          <a:ext cx="1937407" cy="11624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Reuniões Semanais</a:t>
          </a:r>
        </a:p>
      </dsp:txBody>
      <dsp:txXfrm>
        <a:off x="40529" y="274981"/>
        <a:ext cx="1869313" cy="1094350"/>
      </dsp:txXfrm>
    </dsp:sp>
    <dsp:sp modelId="{D82CEBC4-6A22-4B0C-B114-732365352D8C}">
      <dsp:nvSpPr>
        <dsp:cNvPr id="0" name=""/>
        <dsp:cNvSpPr/>
      </dsp:nvSpPr>
      <dsp:spPr>
        <a:xfrm>
          <a:off x="2114381" y="581917"/>
          <a:ext cx="410730" cy="4804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14381" y="678012"/>
        <a:ext cx="287511" cy="288287"/>
      </dsp:txXfrm>
    </dsp:sp>
    <dsp:sp modelId="{2876A784-899F-4E19-B972-133A90BD2363}">
      <dsp:nvSpPr>
        <dsp:cNvPr id="0" name=""/>
        <dsp:cNvSpPr/>
      </dsp:nvSpPr>
      <dsp:spPr>
        <a:xfrm>
          <a:off x="2718853" y="240934"/>
          <a:ext cx="1937407" cy="11624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Aplicação de questionários</a:t>
          </a:r>
        </a:p>
      </dsp:txBody>
      <dsp:txXfrm>
        <a:off x="2752900" y="274981"/>
        <a:ext cx="1869313" cy="1094350"/>
      </dsp:txXfrm>
    </dsp:sp>
    <dsp:sp modelId="{DD0C5332-D395-4AE5-9635-46CE81A97192}">
      <dsp:nvSpPr>
        <dsp:cNvPr id="0" name=""/>
        <dsp:cNvSpPr/>
      </dsp:nvSpPr>
      <dsp:spPr>
        <a:xfrm>
          <a:off x="4826752" y="581917"/>
          <a:ext cx="410730" cy="4804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26752" y="678012"/>
        <a:ext cx="287511" cy="288287"/>
      </dsp:txXfrm>
    </dsp:sp>
    <dsp:sp modelId="{53F2A709-F006-4AB2-8E02-8C3C1972E0BE}">
      <dsp:nvSpPr>
        <dsp:cNvPr id="0" name=""/>
        <dsp:cNvSpPr/>
      </dsp:nvSpPr>
      <dsp:spPr>
        <a:xfrm>
          <a:off x="5431224" y="240934"/>
          <a:ext cx="1937407" cy="11624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Construção da Peça Teatral</a:t>
          </a:r>
        </a:p>
      </dsp:txBody>
      <dsp:txXfrm>
        <a:off x="5465271" y="274981"/>
        <a:ext cx="1869313" cy="1094350"/>
      </dsp:txXfrm>
    </dsp:sp>
    <dsp:sp modelId="{C3C53CED-8F76-4964-A2EB-40AB6C4A535E}">
      <dsp:nvSpPr>
        <dsp:cNvPr id="0" name=""/>
        <dsp:cNvSpPr/>
      </dsp:nvSpPr>
      <dsp:spPr>
        <a:xfrm rot="5400000">
          <a:off x="6194562" y="1538997"/>
          <a:ext cx="410730" cy="4804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255784" y="1573871"/>
        <a:ext cx="288287" cy="287511"/>
      </dsp:txXfrm>
    </dsp:sp>
    <dsp:sp modelId="{1FDEBB7C-2ABF-4A1C-A38F-2E464EB994B7}">
      <dsp:nvSpPr>
        <dsp:cNvPr id="0" name=""/>
        <dsp:cNvSpPr/>
      </dsp:nvSpPr>
      <dsp:spPr>
        <a:xfrm>
          <a:off x="5431224" y="2178342"/>
          <a:ext cx="1937407" cy="11624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Confecção de jogos lúdicos</a:t>
          </a:r>
        </a:p>
      </dsp:txBody>
      <dsp:txXfrm>
        <a:off x="5465271" y="2212389"/>
        <a:ext cx="1869313" cy="1094350"/>
      </dsp:txXfrm>
    </dsp:sp>
    <dsp:sp modelId="{8A1AE171-8672-4016-B47F-823361F2B7BF}">
      <dsp:nvSpPr>
        <dsp:cNvPr id="0" name=""/>
        <dsp:cNvSpPr/>
      </dsp:nvSpPr>
      <dsp:spPr>
        <a:xfrm rot="10800000">
          <a:off x="4850001" y="2519325"/>
          <a:ext cx="410730" cy="4804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4973220" y="2615420"/>
        <a:ext cx="287511" cy="288287"/>
      </dsp:txXfrm>
    </dsp:sp>
    <dsp:sp modelId="{68FA1AD7-AC6D-44B0-98DF-52B49CA69C28}">
      <dsp:nvSpPr>
        <dsp:cNvPr id="0" name=""/>
        <dsp:cNvSpPr/>
      </dsp:nvSpPr>
      <dsp:spPr>
        <a:xfrm>
          <a:off x="2718853" y="2178342"/>
          <a:ext cx="1937407" cy="11624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Intervenção</a:t>
          </a:r>
        </a:p>
      </dsp:txBody>
      <dsp:txXfrm>
        <a:off x="2752900" y="2212389"/>
        <a:ext cx="1869313" cy="10943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7CE868-7EFB-4233-92BC-8C70D7DA6FF3}">
      <dsp:nvSpPr>
        <dsp:cNvPr id="0" name=""/>
        <dsp:cNvSpPr/>
      </dsp:nvSpPr>
      <dsp:spPr>
        <a:xfrm>
          <a:off x="6482" y="240934"/>
          <a:ext cx="1937407" cy="11624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Reuniões Semanais</a:t>
          </a:r>
        </a:p>
      </dsp:txBody>
      <dsp:txXfrm>
        <a:off x="40529" y="274981"/>
        <a:ext cx="1869313" cy="1094350"/>
      </dsp:txXfrm>
    </dsp:sp>
    <dsp:sp modelId="{D82CEBC4-6A22-4B0C-B114-732365352D8C}">
      <dsp:nvSpPr>
        <dsp:cNvPr id="0" name=""/>
        <dsp:cNvSpPr/>
      </dsp:nvSpPr>
      <dsp:spPr>
        <a:xfrm>
          <a:off x="2114381" y="581917"/>
          <a:ext cx="410730" cy="4804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14381" y="678012"/>
        <a:ext cx="287511" cy="288287"/>
      </dsp:txXfrm>
    </dsp:sp>
    <dsp:sp modelId="{2876A784-899F-4E19-B972-133A90BD2363}">
      <dsp:nvSpPr>
        <dsp:cNvPr id="0" name=""/>
        <dsp:cNvSpPr/>
      </dsp:nvSpPr>
      <dsp:spPr>
        <a:xfrm>
          <a:off x="2718853" y="240934"/>
          <a:ext cx="1937407" cy="11624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Aplicação de questionários</a:t>
          </a:r>
        </a:p>
      </dsp:txBody>
      <dsp:txXfrm>
        <a:off x="2752900" y="274981"/>
        <a:ext cx="1869313" cy="1094350"/>
      </dsp:txXfrm>
    </dsp:sp>
    <dsp:sp modelId="{DD0C5332-D395-4AE5-9635-46CE81A97192}">
      <dsp:nvSpPr>
        <dsp:cNvPr id="0" name=""/>
        <dsp:cNvSpPr/>
      </dsp:nvSpPr>
      <dsp:spPr>
        <a:xfrm>
          <a:off x="4826752" y="581917"/>
          <a:ext cx="410730" cy="4804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26752" y="678012"/>
        <a:ext cx="287511" cy="288287"/>
      </dsp:txXfrm>
    </dsp:sp>
    <dsp:sp modelId="{53F2A709-F006-4AB2-8E02-8C3C1972E0BE}">
      <dsp:nvSpPr>
        <dsp:cNvPr id="0" name=""/>
        <dsp:cNvSpPr/>
      </dsp:nvSpPr>
      <dsp:spPr>
        <a:xfrm>
          <a:off x="5431224" y="240934"/>
          <a:ext cx="1937407" cy="11624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Construção da Peça Teatral</a:t>
          </a:r>
        </a:p>
      </dsp:txBody>
      <dsp:txXfrm>
        <a:off x="5465271" y="274981"/>
        <a:ext cx="1869313" cy="1094350"/>
      </dsp:txXfrm>
    </dsp:sp>
    <dsp:sp modelId="{C3C53CED-8F76-4964-A2EB-40AB6C4A535E}">
      <dsp:nvSpPr>
        <dsp:cNvPr id="0" name=""/>
        <dsp:cNvSpPr/>
      </dsp:nvSpPr>
      <dsp:spPr>
        <a:xfrm rot="5400000">
          <a:off x="6194562" y="1538997"/>
          <a:ext cx="410730" cy="4804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255784" y="1573871"/>
        <a:ext cx="288287" cy="287511"/>
      </dsp:txXfrm>
    </dsp:sp>
    <dsp:sp modelId="{1FDEBB7C-2ABF-4A1C-A38F-2E464EB994B7}">
      <dsp:nvSpPr>
        <dsp:cNvPr id="0" name=""/>
        <dsp:cNvSpPr/>
      </dsp:nvSpPr>
      <dsp:spPr>
        <a:xfrm>
          <a:off x="5431224" y="2178342"/>
          <a:ext cx="1937407" cy="11624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Confecção de jogos lúdicos</a:t>
          </a:r>
        </a:p>
      </dsp:txBody>
      <dsp:txXfrm>
        <a:off x="5465271" y="2212389"/>
        <a:ext cx="1869313" cy="1094350"/>
      </dsp:txXfrm>
    </dsp:sp>
    <dsp:sp modelId="{8A1AE171-8672-4016-B47F-823361F2B7BF}">
      <dsp:nvSpPr>
        <dsp:cNvPr id="0" name=""/>
        <dsp:cNvSpPr/>
      </dsp:nvSpPr>
      <dsp:spPr>
        <a:xfrm rot="10800000">
          <a:off x="4850001" y="2519325"/>
          <a:ext cx="410730" cy="4804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4973220" y="2615420"/>
        <a:ext cx="287511" cy="288287"/>
      </dsp:txXfrm>
    </dsp:sp>
    <dsp:sp modelId="{68FA1AD7-AC6D-44B0-98DF-52B49CA69C28}">
      <dsp:nvSpPr>
        <dsp:cNvPr id="0" name=""/>
        <dsp:cNvSpPr/>
      </dsp:nvSpPr>
      <dsp:spPr>
        <a:xfrm>
          <a:off x="2718853" y="2178342"/>
          <a:ext cx="1937407" cy="11624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Intervenção</a:t>
          </a:r>
        </a:p>
      </dsp:txBody>
      <dsp:txXfrm>
        <a:off x="2752900" y="2212389"/>
        <a:ext cx="1869313" cy="10943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E15AB5-CFBD-48A4-818F-8BF9F2B11C26}">
      <dsp:nvSpPr>
        <dsp:cNvPr id="0" name=""/>
        <dsp:cNvSpPr/>
      </dsp:nvSpPr>
      <dsp:spPr>
        <a:xfrm>
          <a:off x="0" y="344592"/>
          <a:ext cx="7068616" cy="11969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50% responderam que não tiveram parasitoses</a:t>
          </a:r>
          <a:endParaRPr lang="pt-BR" sz="3100" kern="1200" dirty="0"/>
        </a:p>
      </dsp:txBody>
      <dsp:txXfrm>
        <a:off x="58428" y="403020"/>
        <a:ext cx="6951760" cy="1080053"/>
      </dsp:txXfrm>
    </dsp:sp>
    <dsp:sp modelId="{5A7D4E0C-33CF-4559-9F7D-E8FA8D632B8D}">
      <dsp:nvSpPr>
        <dsp:cNvPr id="0" name=""/>
        <dsp:cNvSpPr/>
      </dsp:nvSpPr>
      <dsp:spPr>
        <a:xfrm>
          <a:off x="0" y="1541502"/>
          <a:ext cx="7068616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429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Mas será que eles fizeram os exames de fezes?</a:t>
          </a:r>
          <a:endParaRPr lang="pt-BR" sz="2400" kern="1200" dirty="0"/>
        </a:p>
      </dsp:txBody>
      <dsp:txXfrm>
        <a:off x="0" y="1541502"/>
        <a:ext cx="7068616" cy="513360"/>
      </dsp:txXfrm>
    </dsp:sp>
    <dsp:sp modelId="{183126FB-BB1C-4AF3-ADFE-BCA3610253C2}">
      <dsp:nvSpPr>
        <dsp:cNvPr id="0" name=""/>
        <dsp:cNvSpPr/>
      </dsp:nvSpPr>
      <dsp:spPr>
        <a:xfrm>
          <a:off x="0" y="2054862"/>
          <a:ext cx="7068616" cy="11969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100% respondeu que as parasitoses são de fato uma problemática da saúde pública</a:t>
          </a:r>
          <a:endParaRPr lang="pt-BR" sz="3100" kern="1200" dirty="0"/>
        </a:p>
      </dsp:txBody>
      <dsp:txXfrm>
        <a:off x="58428" y="2113290"/>
        <a:ext cx="6951760" cy="1080053"/>
      </dsp:txXfrm>
    </dsp:sp>
    <dsp:sp modelId="{1256D69E-E609-4C17-90DD-D78452EAD1F0}">
      <dsp:nvSpPr>
        <dsp:cNvPr id="0" name=""/>
        <dsp:cNvSpPr/>
      </dsp:nvSpPr>
      <dsp:spPr>
        <a:xfrm>
          <a:off x="0" y="3341052"/>
          <a:ext cx="7068616" cy="11969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 80% dos discentes não souberam responder onde os parasitas ficam.</a:t>
          </a:r>
          <a:endParaRPr lang="pt-BR" sz="3100" kern="1200" dirty="0"/>
        </a:p>
      </dsp:txBody>
      <dsp:txXfrm>
        <a:off x="58428" y="3399480"/>
        <a:ext cx="6951760" cy="10800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D8FC-8D95-42F9-8ECE-CF0E2D56CCD2}" type="datetimeFigureOut">
              <a:rPr lang="pt-BR" smtClean="0"/>
              <a:pPr/>
              <a:t>19/10/2019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66F0-631D-4E6C-9744-070AC9CC6A5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7434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D8FC-8D95-42F9-8ECE-CF0E2D56CCD2}" type="datetimeFigureOut">
              <a:rPr lang="pt-BR" smtClean="0"/>
              <a:pPr/>
              <a:t>19/10/2019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66F0-631D-4E6C-9744-070AC9CC6A5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6483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D8FC-8D95-42F9-8ECE-CF0E2D56CCD2}" type="datetimeFigureOut">
              <a:rPr lang="pt-BR" smtClean="0"/>
              <a:pPr/>
              <a:t>19/10/2019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66F0-631D-4E6C-9744-070AC9CC6A5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2714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D8FC-8D95-42F9-8ECE-CF0E2D56CCD2}" type="datetimeFigureOut">
              <a:rPr lang="pt-BR" smtClean="0"/>
              <a:pPr/>
              <a:t>19/10/2019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66F0-631D-4E6C-9744-070AC9CC6A5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5605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D8FC-8D95-42F9-8ECE-CF0E2D56CCD2}" type="datetimeFigureOut">
              <a:rPr lang="pt-BR" smtClean="0"/>
              <a:pPr/>
              <a:t>19/10/2019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66F0-631D-4E6C-9744-070AC9CC6A5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3002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D8FC-8D95-42F9-8ECE-CF0E2D56CCD2}" type="datetimeFigureOut">
              <a:rPr lang="pt-BR" smtClean="0"/>
              <a:pPr/>
              <a:t>19/10/2019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66F0-631D-4E6C-9744-070AC9CC6A5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2537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D8FC-8D95-42F9-8ECE-CF0E2D56CCD2}" type="datetimeFigureOut">
              <a:rPr lang="pt-BR" smtClean="0"/>
              <a:pPr/>
              <a:t>19/10/2019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66F0-631D-4E6C-9744-070AC9CC6A5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3452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D8FC-8D95-42F9-8ECE-CF0E2D56CCD2}" type="datetimeFigureOut">
              <a:rPr lang="pt-BR" smtClean="0"/>
              <a:pPr/>
              <a:t>19/10/2019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66F0-631D-4E6C-9744-070AC9CC6A5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7052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D8FC-8D95-42F9-8ECE-CF0E2D56CCD2}" type="datetimeFigureOut">
              <a:rPr lang="pt-BR" smtClean="0"/>
              <a:pPr/>
              <a:t>19/10/2019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66F0-631D-4E6C-9744-070AC9CC6A5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9642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D8FC-8D95-42F9-8ECE-CF0E2D56CCD2}" type="datetimeFigureOut">
              <a:rPr lang="pt-BR" smtClean="0"/>
              <a:pPr/>
              <a:t>19/10/2019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66F0-631D-4E6C-9744-070AC9CC6A5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7891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D8FC-8D95-42F9-8ECE-CF0E2D56CCD2}" type="datetimeFigureOut">
              <a:rPr lang="pt-BR" smtClean="0"/>
              <a:pPr/>
              <a:t>19/10/2019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66F0-631D-4E6C-9744-070AC9CC6A5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5840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2D8FC-8D95-42F9-8ECE-CF0E2D56CCD2}" type="datetimeFigureOut">
              <a:rPr lang="pt-BR" smtClean="0"/>
              <a:pPr/>
              <a:t>19/10/2019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466F0-631D-4E6C-9744-070AC9CC6A5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1832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microsoft.com/office/2007/relationships/diagramDrawing" Target="../diagrams/drawing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12" Type="http://schemas.openxmlformats.org/officeDocument/2006/relationships/diagramColors" Target="../diagrams/colors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QuickStyle" Target="../diagrams/quickStyle2.xml"/><Relationship Id="rId5" Type="http://schemas.openxmlformats.org/officeDocument/2006/relationships/diagramColors" Target="../diagrams/colors1.xml"/><Relationship Id="rId10" Type="http://schemas.openxmlformats.org/officeDocument/2006/relationships/diagramLayout" Target="../diagrams/layout2.xml"/><Relationship Id="rId4" Type="http://schemas.openxmlformats.org/officeDocument/2006/relationships/diagramQuickStyle" Target="../diagrams/quickStyle1.xml"/><Relationship Id="rId9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92402" y="2420888"/>
            <a:ext cx="6624736" cy="1554807"/>
          </a:xfrm>
        </p:spPr>
        <p:txBody>
          <a:bodyPr anchor="b">
            <a:noAutofit/>
          </a:bodyPr>
          <a:lstStyle/>
          <a:p>
            <a:r>
              <a:rPr lang="pt-BR" sz="2000" b="1" dirty="0">
                <a:solidFill>
                  <a:schemeClr val="tx2"/>
                </a:solidFill>
                <a:latin typeface="Arial Rounded MT Bold" pitchFamily="34" charset="0"/>
                <a:cs typeface="Times New Roman" panose="02020603050405020304" pitchFamily="18" charset="0"/>
              </a:rPr>
              <a:t> </a:t>
            </a:r>
            <a:r>
              <a:rPr lang="pt-BR" sz="2400" b="1" dirty="0">
                <a:solidFill>
                  <a:schemeClr val="tx2"/>
                </a:solidFill>
                <a:latin typeface="Arial Rounded MT Bold" pitchFamily="34" charset="0"/>
                <a:cs typeface="Times New Roman" panose="02020603050405020304" pitchFamily="18" charset="0"/>
              </a:rPr>
              <a:t>EDUCAÇÃO EM SAÚDE E A ARTE DO TEATRO: LUDICIDADE NA EDUCAÇÃO BÁSICA (ESAT)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187624" y="5949280"/>
            <a:ext cx="4933056" cy="786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 SEMANA ACADÊMICA DA UFS (SEMAC)</a:t>
            </a:r>
          </a:p>
          <a:p>
            <a:pPr algn="ctr">
              <a:lnSpc>
                <a:spcPct val="150000"/>
              </a:lnSpc>
            </a:pP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LAGARTO-SE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8418469" cy="143956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230" y="4437112"/>
            <a:ext cx="2204864" cy="220486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79512" y="4456318"/>
            <a:ext cx="3779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Discente: Diego Silva Gois</a:t>
            </a: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Docente: Daniela </a:t>
            </a:r>
            <a:r>
              <a:rPr lang="pt-BR" dirty="0" err="1">
                <a:latin typeface="Times New Roman" pitchFamily="18" charset="0"/>
                <a:cs typeface="Times New Roman" pitchFamily="18" charset="0"/>
              </a:rPr>
              <a:t>Raguer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 Valadã</a:t>
            </a:r>
            <a:r>
              <a:rPr lang="pt-BR" dirty="0">
                <a:cs typeface="Times New Roman" panose="02020603050405020304" pitchFamily="18" charset="0"/>
              </a:rPr>
              <a:t>o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927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REFERÊNCIAS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ALEIXO, D. L. MELO, E. M.; FERRAZ, F. N.;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Importância do estudo da prevalência de parasitos intestinais de crianças em idade escolar. Revista de Saúde e Biologia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v. 5, n. 1, p. 43-47, jan./jul. 2016.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PINHEIRO,P.L.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Enteroparasitoses na infância, seus determinantes sociais e principais consequências: uma revisão bibliográfica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Governador Valadares/MG, 2015.</a:t>
            </a:r>
          </a:p>
        </p:txBody>
      </p:sp>
    </p:spTree>
    <p:extLst>
      <p:ext uri="{BB962C8B-B14F-4D97-AF65-F5344CB8AC3E}">
        <p14:creationId xmlns:p14="http://schemas.microsoft.com/office/powerpoint/2010/main" val="361222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7708" y="1568743"/>
            <a:ext cx="4386780" cy="165618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Brasil, as enteroparasitoses representam um grande problema de saúde pública, sendo a principal causa de morbimortalidade.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8" t="41181" r="48880" b="17637"/>
          <a:stretch/>
        </p:blipFill>
        <p:spPr bwMode="auto">
          <a:xfrm>
            <a:off x="179512" y="1844824"/>
            <a:ext cx="4577375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4572000" y="3326600"/>
            <a:ext cx="44587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atividades lúdicas com uma linguagem adaptada à faixa etária são consideradas ferramentas de comunicação eficazes que promovem o aumento da capacidade de compreensão dos conteúdos de forma espontânea.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xmlns="" id="{854D2460-9C80-4D1C-AB9F-4BE8DFD6E067}"/>
              </a:ext>
            </a:extLst>
          </p:cNvPr>
          <p:cNvSpPr txBox="1">
            <a:spLocks/>
          </p:cNvSpPr>
          <p:nvPr/>
        </p:nvSpPr>
        <p:spPr>
          <a:xfrm>
            <a:off x="274809" y="6453336"/>
            <a:ext cx="4386780" cy="165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PINHEIRO, 2015. ALEIXO et al, 2016.</a:t>
            </a:r>
          </a:p>
        </p:txBody>
      </p:sp>
    </p:spTree>
    <p:extLst>
      <p:ext uri="{BB962C8B-B14F-4D97-AF65-F5344CB8AC3E}">
        <p14:creationId xmlns:p14="http://schemas.microsoft.com/office/powerpoint/2010/main" val="8855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	</a:t>
            </a:r>
          </a:p>
        </p:txBody>
      </p:sp>
      <p:sp>
        <p:nvSpPr>
          <p:cNvPr id="8" name="Forma Livre: Forma 7">
            <a:extLst>
              <a:ext uri="{FF2B5EF4-FFF2-40B4-BE49-F238E27FC236}">
                <a16:creationId xmlns:a16="http://schemas.microsoft.com/office/drawing/2014/main" xmlns="" id="{7A58D88C-0614-497C-A9F9-79086704458E}"/>
              </a:ext>
            </a:extLst>
          </p:cNvPr>
          <p:cNvSpPr/>
          <p:nvPr/>
        </p:nvSpPr>
        <p:spPr>
          <a:xfrm>
            <a:off x="476770" y="1912802"/>
            <a:ext cx="6687518" cy="829629"/>
          </a:xfrm>
          <a:custGeom>
            <a:avLst/>
            <a:gdLst>
              <a:gd name="connsiteX0" fmla="*/ 0 w 4053840"/>
              <a:gd name="connsiteY0" fmla="*/ 0 h 829627"/>
              <a:gd name="connsiteX1" fmla="*/ 3639027 w 4053840"/>
              <a:gd name="connsiteY1" fmla="*/ 0 h 829627"/>
              <a:gd name="connsiteX2" fmla="*/ 4053840 w 4053840"/>
              <a:gd name="connsiteY2" fmla="*/ 414814 h 829627"/>
              <a:gd name="connsiteX3" fmla="*/ 3639027 w 4053840"/>
              <a:gd name="connsiteY3" fmla="*/ 829627 h 829627"/>
              <a:gd name="connsiteX4" fmla="*/ 0 w 4053840"/>
              <a:gd name="connsiteY4" fmla="*/ 829627 h 829627"/>
              <a:gd name="connsiteX5" fmla="*/ 0 w 4053840"/>
              <a:gd name="connsiteY5" fmla="*/ 0 h 82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3840" h="829627">
                <a:moveTo>
                  <a:pt x="4053840" y="829626"/>
                </a:moveTo>
                <a:lnTo>
                  <a:pt x="414813" y="829626"/>
                </a:lnTo>
                <a:lnTo>
                  <a:pt x="0" y="414813"/>
                </a:lnTo>
                <a:lnTo>
                  <a:pt x="414813" y="1"/>
                </a:lnTo>
                <a:lnTo>
                  <a:pt x="4053840" y="1"/>
                </a:lnTo>
                <a:lnTo>
                  <a:pt x="4053840" y="82962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250" tIns="49531" rIns="92456" bIns="49531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b="1" kern="1200" dirty="0">
                <a:latin typeface="Times New Roman" pitchFamily="18" charset="0"/>
                <a:cs typeface="Times New Roman" pitchFamily="18" charset="0"/>
              </a:rPr>
              <a:t>Oferecer capacitação/atualização dos professores da Educação Básica sobre as principais </a:t>
            </a:r>
            <a:r>
              <a:rPr lang="pt-BR" b="1" kern="1200" dirty="0" err="1">
                <a:latin typeface="Times New Roman" pitchFamily="18" charset="0"/>
                <a:cs typeface="Times New Roman" pitchFamily="18" charset="0"/>
              </a:rPr>
              <a:t>enteroparasitoses</a:t>
            </a:r>
            <a:r>
              <a:rPr lang="pt-BR" b="1" kern="1200" dirty="0">
                <a:latin typeface="Times New Roman" pitchFamily="18" charset="0"/>
                <a:cs typeface="Times New Roman" pitchFamily="18" charset="0"/>
              </a:rPr>
              <a:t>;</a:t>
            </a:r>
            <a:endParaRPr lang="pt-BR" b="1" kern="1200" dirty="0"/>
          </a:p>
        </p:txBody>
      </p:sp>
      <p:sp>
        <p:nvSpPr>
          <p:cNvPr id="10" name="Forma Livre: Forma 9">
            <a:extLst>
              <a:ext uri="{FF2B5EF4-FFF2-40B4-BE49-F238E27FC236}">
                <a16:creationId xmlns:a16="http://schemas.microsoft.com/office/drawing/2014/main" xmlns="" id="{9F87BBA0-14F8-4287-A5D7-B019600A384D}"/>
              </a:ext>
            </a:extLst>
          </p:cNvPr>
          <p:cNvSpPr/>
          <p:nvPr/>
        </p:nvSpPr>
        <p:spPr>
          <a:xfrm>
            <a:off x="457200" y="3155362"/>
            <a:ext cx="6707088" cy="829629"/>
          </a:xfrm>
          <a:custGeom>
            <a:avLst/>
            <a:gdLst>
              <a:gd name="connsiteX0" fmla="*/ 0 w 4053840"/>
              <a:gd name="connsiteY0" fmla="*/ 0 h 829627"/>
              <a:gd name="connsiteX1" fmla="*/ 3639027 w 4053840"/>
              <a:gd name="connsiteY1" fmla="*/ 0 h 829627"/>
              <a:gd name="connsiteX2" fmla="*/ 4053840 w 4053840"/>
              <a:gd name="connsiteY2" fmla="*/ 414814 h 829627"/>
              <a:gd name="connsiteX3" fmla="*/ 3639027 w 4053840"/>
              <a:gd name="connsiteY3" fmla="*/ 829627 h 829627"/>
              <a:gd name="connsiteX4" fmla="*/ 0 w 4053840"/>
              <a:gd name="connsiteY4" fmla="*/ 829627 h 829627"/>
              <a:gd name="connsiteX5" fmla="*/ 0 w 4053840"/>
              <a:gd name="connsiteY5" fmla="*/ 0 h 82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3840" h="829627">
                <a:moveTo>
                  <a:pt x="4053840" y="829626"/>
                </a:moveTo>
                <a:lnTo>
                  <a:pt x="414813" y="829626"/>
                </a:lnTo>
                <a:lnTo>
                  <a:pt x="0" y="414813"/>
                </a:lnTo>
                <a:lnTo>
                  <a:pt x="414813" y="1"/>
                </a:lnTo>
                <a:lnTo>
                  <a:pt x="4053840" y="1"/>
                </a:lnTo>
                <a:lnTo>
                  <a:pt x="4053840" y="82962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250" tIns="49531" rIns="92456" bIns="49530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b="1" kern="1200" dirty="0">
                <a:latin typeface="Times New Roman" pitchFamily="18" charset="0"/>
                <a:cs typeface="Times New Roman" pitchFamily="18" charset="0"/>
              </a:rPr>
              <a:t>Elaborar e disponibilizar material lúdico-didático para execução da ação com os discentes da Educação Básica;</a:t>
            </a:r>
            <a:endParaRPr lang="pt-BR" b="1" kern="1200" dirty="0"/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xmlns="" id="{6C13DEA0-402E-4C7A-BF25-2CAFFF37818D}"/>
              </a:ext>
            </a:extLst>
          </p:cNvPr>
          <p:cNvSpPr/>
          <p:nvPr/>
        </p:nvSpPr>
        <p:spPr>
          <a:xfrm>
            <a:off x="476770" y="4480155"/>
            <a:ext cx="6687518" cy="829628"/>
          </a:xfrm>
          <a:custGeom>
            <a:avLst/>
            <a:gdLst>
              <a:gd name="connsiteX0" fmla="*/ 0 w 4053840"/>
              <a:gd name="connsiteY0" fmla="*/ 0 h 829627"/>
              <a:gd name="connsiteX1" fmla="*/ 3639027 w 4053840"/>
              <a:gd name="connsiteY1" fmla="*/ 0 h 829627"/>
              <a:gd name="connsiteX2" fmla="*/ 4053840 w 4053840"/>
              <a:gd name="connsiteY2" fmla="*/ 414814 h 829627"/>
              <a:gd name="connsiteX3" fmla="*/ 3639027 w 4053840"/>
              <a:gd name="connsiteY3" fmla="*/ 829627 h 829627"/>
              <a:gd name="connsiteX4" fmla="*/ 0 w 4053840"/>
              <a:gd name="connsiteY4" fmla="*/ 829627 h 829627"/>
              <a:gd name="connsiteX5" fmla="*/ 0 w 4053840"/>
              <a:gd name="connsiteY5" fmla="*/ 0 h 82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3840" h="829627">
                <a:moveTo>
                  <a:pt x="4053840" y="829626"/>
                </a:moveTo>
                <a:lnTo>
                  <a:pt x="414813" y="829626"/>
                </a:lnTo>
                <a:lnTo>
                  <a:pt x="0" y="414813"/>
                </a:lnTo>
                <a:lnTo>
                  <a:pt x="414813" y="1"/>
                </a:lnTo>
                <a:lnTo>
                  <a:pt x="4053840" y="1"/>
                </a:lnTo>
                <a:lnTo>
                  <a:pt x="4053840" y="82962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250" tIns="49531" rIns="92456" bIns="49530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b="1" kern="1200" dirty="0">
                <a:latin typeface="Times New Roman" pitchFamily="18" charset="0"/>
                <a:cs typeface="Times New Roman" pitchFamily="18" charset="0"/>
              </a:rPr>
              <a:t>Informar aos discentes da Educação Básica sobre as principais </a:t>
            </a:r>
            <a:r>
              <a:rPr lang="pt-BR" b="1" kern="1200" dirty="0" err="1">
                <a:latin typeface="Times New Roman" pitchFamily="18" charset="0"/>
                <a:cs typeface="Times New Roman" pitchFamily="18" charset="0"/>
              </a:rPr>
              <a:t>enteroparasitoses</a:t>
            </a:r>
            <a:r>
              <a:rPr lang="pt-BR" b="1" kern="1200" dirty="0">
                <a:latin typeface="Times New Roman" pitchFamily="18" charset="0"/>
                <a:cs typeface="Times New Roman" pitchFamily="18" charset="0"/>
              </a:rPr>
              <a:t>, seus riscos à saúde, formas de contágio e de prevenção;</a:t>
            </a:r>
            <a:endParaRPr lang="pt-BR" b="1" kern="1200" dirty="0"/>
          </a:p>
        </p:txBody>
      </p:sp>
      <p:sp>
        <p:nvSpPr>
          <p:cNvPr id="14" name="Forma Livre: Forma 13">
            <a:extLst>
              <a:ext uri="{FF2B5EF4-FFF2-40B4-BE49-F238E27FC236}">
                <a16:creationId xmlns:a16="http://schemas.microsoft.com/office/drawing/2014/main" xmlns="" id="{4168D4A2-EC5C-462B-A45A-519D3208CA40}"/>
              </a:ext>
            </a:extLst>
          </p:cNvPr>
          <p:cNvSpPr/>
          <p:nvPr/>
        </p:nvSpPr>
        <p:spPr>
          <a:xfrm>
            <a:off x="476770" y="5641005"/>
            <a:ext cx="6687518" cy="829628"/>
          </a:xfrm>
          <a:custGeom>
            <a:avLst/>
            <a:gdLst>
              <a:gd name="connsiteX0" fmla="*/ 0 w 5037098"/>
              <a:gd name="connsiteY0" fmla="*/ 0 h 829627"/>
              <a:gd name="connsiteX1" fmla="*/ 4622285 w 5037098"/>
              <a:gd name="connsiteY1" fmla="*/ 0 h 829627"/>
              <a:gd name="connsiteX2" fmla="*/ 5037098 w 5037098"/>
              <a:gd name="connsiteY2" fmla="*/ 414814 h 829627"/>
              <a:gd name="connsiteX3" fmla="*/ 4622285 w 5037098"/>
              <a:gd name="connsiteY3" fmla="*/ 829627 h 829627"/>
              <a:gd name="connsiteX4" fmla="*/ 0 w 5037098"/>
              <a:gd name="connsiteY4" fmla="*/ 829627 h 829627"/>
              <a:gd name="connsiteX5" fmla="*/ 0 w 5037098"/>
              <a:gd name="connsiteY5" fmla="*/ 0 h 82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7098" h="829627">
                <a:moveTo>
                  <a:pt x="5037098" y="829626"/>
                </a:moveTo>
                <a:lnTo>
                  <a:pt x="414813" y="829626"/>
                </a:lnTo>
                <a:lnTo>
                  <a:pt x="0" y="414813"/>
                </a:lnTo>
                <a:lnTo>
                  <a:pt x="414813" y="1"/>
                </a:lnTo>
                <a:lnTo>
                  <a:pt x="5037098" y="1"/>
                </a:lnTo>
                <a:lnTo>
                  <a:pt x="5037098" y="82962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250" tIns="49531" rIns="92456" bIns="49530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b="1" kern="1200" dirty="0">
                <a:latin typeface="Times New Roman" pitchFamily="18" charset="0"/>
                <a:cs typeface="Times New Roman" pitchFamily="18" charset="0"/>
              </a:rPr>
              <a:t>Desenvolver ferramentas de ensino não tradicional de forma a possibilitar conhecimento e consequentemente diminuição da incidência de </a:t>
            </a:r>
            <a:r>
              <a:rPr lang="pt-BR" b="1" kern="1200" dirty="0" err="1">
                <a:latin typeface="Times New Roman" pitchFamily="18" charset="0"/>
                <a:cs typeface="Times New Roman" pitchFamily="18" charset="0"/>
              </a:rPr>
              <a:t>enteroparasitoses</a:t>
            </a:r>
            <a:r>
              <a:rPr lang="pt-BR" b="1" kern="1200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61855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METODOLOGIA	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D780FFD2-37DE-4BC5-94E4-11B8F4A37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198227"/>
              </p:ext>
            </p:extLst>
          </p:nvPr>
        </p:nvGraphicFramePr>
        <p:xfrm>
          <a:off x="864192" y="1201528"/>
          <a:ext cx="7375114" cy="3581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78C5AF71-671E-4498-BB41-3EE6FCDB19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208" y="4783248"/>
            <a:ext cx="3173592" cy="198014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3816F67C-8CD0-4E54-8DE6-17BAE76B7D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83703"/>
            <a:ext cx="3173592" cy="2799091"/>
          </a:xfrm>
          <a:prstGeom prst="rect">
            <a:avLst/>
          </a:prstGeom>
        </p:spPr>
      </p:pic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xmlns="" id="{35B62E3B-92FA-4D90-B428-13658B59A3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198227"/>
              </p:ext>
            </p:extLst>
          </p:nvPr>
        </p:nvGraphicFramePr>
        <p:xfrm>
          <a:off x="879433" y="1201527"/>
          <a:ext cx="7375114" cy="3581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477245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2" t="18365" r="998" b="21533"/>
          <a:stretch/>
        </p:blipFill>
        <p:spPr bwMode="auto">
          <a:xfrm>
            <a:off x="2415" y="1340769"/>
            <a:ext cx="8856984" cy="314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475656" y="5517232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Foto do questionário investigativo aplicado aos  Discentes das escolas municipais de Lagarto/SE 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METODOLOGIA</a:t>
            </a:r>
          </a:p>
        </p:txBody>
      </p:sp>
    </p:spTree>
    <p:extLst>
      <p:ext uri="{BB962C8B-B14F-4D97-AF65-F5344CB8AC3E}">
        <p14:creationId xmlns:p14="http://schemas.microsoft.com/office/powerpoint/2010/main" val="363798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RESULTADOS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7A0758C1-9FB7-4106-81BA-64B91F249D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1332394"/>
              </p:ext>
            </p:extLst>
          </p:nvPr>
        </p:nvGraphicFramePr>
        <p:xfrm>
          <a:off x="1037692" y="1417638"/>
          <a:ext cx="7068616" cy="4882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850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RESULTADOS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9430201"/>
              </p:ext>
            </p:extLst>
          </p:nvPr>
        </p:nvGraphicFramePr>
        <p:xfrm>
          <a:off x="1331640" y="1484784"/>
          <a:ext cx="676875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285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RESULTADOS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15269"/>
            <a:ext cx="7200800" cy="2913187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628208"/>
            <a:ext cx="3960440" cy="206084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85" y="4744839"/>
            <a:ext cx="3878415" cy="194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0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CONCLUSÃO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Pode-se concluir que o projeto proposto é de extrema importância para sociedade haja vista a dimensão no qual o tema em questão é colocado e o quanto a falta de conhecimento implica no adoecer da população e qualidade de vida. </a:t>
            </a:r>
          </a:p>
        </p:txBody>
      </p:sp>
    </p:spTree>
    <p:extLst>
      <p:ext uri="{BB962C8B-B14F-4D97-AF65-F5344CB8AC3E}">
        <p14:creationId xmlns:p14="http://schemas.microsoft.com/office/powerpoint/2010/main" val="323496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382</Words>
  <Application>Microsoft Office PowerPoint</Application>
  <PresentationFormat>Apresentação na tela (4:3)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</vt:lpstr>
      <vt:lpstr>Arial Rounded MT Bold</vt:lpstr>
      <vt:lpstr>Calibri</vt:lpstr>
      <vt:lpstr>Times New Roman</vt:lpstr>
      <vt:lpstr>Wingdings</vt:lpstr>
      <vt:lpstr>Tema do Office</vt:lpstr>
      <vt:lpstr> EDUCAÇÃO EM SAÚDE E A ARTE DO TEATRO: LUDICIDADE NA EDUCAÇÃO BÁSICA (ESAT)</vt:lpstr>
      <vt:lpstr>INTRODUÇÃO</vt:lpstr>
      <vt:lpstr>OBJETIVOS </vt:lpstr>
      <vt:lpstr>METODOLOGIA </vt:lpstr>
      <vt:lpstr>METODOLOGIA</vt:lpstr>
      <vt:lpstr>RESULTADOS</vt:lpstr>
      <vt:lpstr>RESULTADOS</vt:lpstr>
      <vt:lpstr>RESULTADOS</vt:lpstr>
      <vt:lpstr>CONCLUSÃO</vt:lpstr>
      <vt:lpstr>REFERÊNCIAS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do Relato</dc:title>
  <dc:creator>Scarlet Santos</dc:creator>
  <cp:lastModifiedBy>diego silva</cp:lastModifiedBy>
  <cp:revision>52</cp:revision>
  <dcterms:created xsi:type="dcterms:W3CDTF">2015-11-03T11:59:11Z</dcterms:created>
  <dcterms:modified xsi:type="dcterms:W3CDTF">2019-10-20T00:10:06Z</dcterms:modified>
</cp:coreProperties>
</file>