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403e5e76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403e5e7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23d21b66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23d21b66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23d21b66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23d21b66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23d21b66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23d21b66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3d21b66e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3d21b66e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23d21b66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23d21b66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403e5e7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403e5e7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23d21b66e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23d21b66e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3d21b66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23d21b66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LOGÍSTICA DE AJUDA COMO FERRAMENTA DE AUXÍLIO AO INCENTIVO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DA LEITURA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3096238" y="3360930"/>
            <a:ext cx="29514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Discente: Ruth Oliveira Pereira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Docente: Richard Andres Estombelo Montesco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LOGÍSTICA DE AJUDA COMO FERRAMENTA DE AUXÍLIO AO INCENTIVO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DA LEITURA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92" name="Google Shape;192;p22"/>
          <p:cNvSpPr txBox="1"/>
          <p:nvPr>
            <p:ph idx="1" type="subTitle"/>
          </p:nvPr>
        </p:nvSpPr>
        <p:spPr>
          <a:xfrm>
            <a:off x="3096238" y="3360930"/>
            <a:ext cx="29514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Discente: Ruth Oliveira Pereira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Docente: Richard Andres Estombelo Montesco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REALIDADE BRASILEIRA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/>
              <a:t>71%</a:t>
            </a:r>
            <a:endParaRPr sz="7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600"/>
              <a:t>DA POPULAÇÃO BRASILEIRA É CONSIDERADA FUNCIONALMENTE ALFABETIZADA</a:t>
            </a:r>
            <a:endParaRPr sz="1600"/>
          </a:p>
        </p:txBody>
      </p:sp>
      <p:sp>
        <p:nvSpPr>
          <p:cNvPr id="136" name="Google Shape;136;p14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/>
              <a:t>56%</a:t>
            </a:r>
            <a:endParaRPr sz="7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600"/>
              <a:t>DA POPULAÇÃO LEU AO MENOS UM LIVRO, INTEIRO OU EM PARTES, NOS TRÊS MESES ANTERIORES À PESQUISA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LOGÍSTICA HUMANITÁRIA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pt-BR" sz="1600"/>
              <a:t>SE REFERE AO USO DOS CONCEITOS LOGÍSTICOS </a:t>
            </a:r>
            <a:r>
              <a:rPr b="1" lang="pt-BR" sz="1600"/>
              <a:t>ADAPTADOS </a:t>
            </a:r>
            <a:r>
              <a:rPr lang="pt-BR" sz="1600"/>
              <a:t>ÀS ESPECIFICIDADES DA CADEIA DE ASSISTÊNCIA QUE DEVERÁ SER PRESTADA</a:t>
            </a:r>
            <a:endParaRPr sz="1600"/>
          </a:p>
        </p:txBody>
      </p:sp>
      <p:sp>
        <p:nvSpPr>
          <p:cNvPr id="143" name="Google Shape;143;p1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pt-BR" sz="1600"/>
              <a:t>UMA DAS MAIS MARCANTES </a:t>
            </a:r>
            <a:r>
              <a:rPr b="1" lang="pt-BR" sz="1600"/>
              <a:t>DIFERENÇAS </a:t>
            </a:r>
            <a:r>
              <a:rPr lang="pt-BR" sz="1600"/>
              <a:t>ENTRE A LOGÍSTICA EMPRESARIAL E A LOGÍSTICA HUMANITÁRIA RESIDE NA </a:t>
            </a:r>
            <a:r>
              <a:rPr b="1" lang="pt-BR" sz="1600"/>
              <a:t>DEMANDA </a:t>
            </a:r>
            <a:r>
              <a:rPr lang="pt-BR" sz="1600"/>
              <a:t>E NOS </a:t>
            </a:r>
            <a:r>
              <a:rPr b="1" lang="pt-BR" sz="1600"/>
              <a:t>FORNECEDORES</a:t>
            </a:r>
            <a:endParaRPr b="1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483400" y="1110025"/>
            <a:ext cx="3532500" cy="3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O INÍCIO DO PROJETO: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❖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DIVULGAÇÃO ATRAVÉS DE REDES SOCIAIS PARA ATRAIR FORNECEDORES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 b="16377" l="33212" r="32993" t="28254"/>
          <a:stretch/>
        </p:blipFill>
        <p:spPr>
          <a:xfrm>
            <a:off x="3787550" y="730300"/>
            <a:ext cx="4537299" cy="417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RECOLHIMENTO DAS DOAÇÕES: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❖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 LONGO DA DIVULGAÇÃO, DIVERSOS LIVROS FORAM COLETADOS.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❖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CADA LIVRO RECOLHIDO, UMA TABELA ERA ATUALIZADA COM DADOS DO EXEMPLAR E DO DOADOR, NOS CASOS EM QUE TAIS INFORMAÇÕES ERAM FORNECIDAS.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33333" l="25742" r="24029" t="55172"/>
          <a:stretch/>
        </p:blipFill>
        <p:spPr>
          <a:xfrm>
            <a:off x="553225" y="3263375"/>
            <a:ext cx="8037551" cy="103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402875" y="1631400"/>
            <a:ext cx="3088800" cy="18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❖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 FIM, FORAM RECOLHIDOS UM TOTAL DE 188 (CENTO E OITENTA E OITO) LIVROS, DISTRIBUÍDOS ENTRE 15 CATEGORIAS COMO MOSTRADO NO GRÁFICO AO LADO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 b="28130" l="30230" r="30757" t="25905"/>
          <a:stretch/>
        </p:blipFill>
        <p:spPr>
          <a:xfrm>
            <a:off x="4040102" y="979137"/>
            <a:ext cx="4808501" cy="318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 b="13431" l="0" r="0" t="27372"/>
          <a:stretch/>
        </p:blipFill>
        <p:spPr>
          <a:xfrm>
            <a:off x="871700" y="662187"/>
            <a:ext cx="3629025" cy="38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b="25749" l="0" r="0" t="0"/>
          <a:stretch/>
        </p:blipFill>
        <p:spPr>
          <a:xfrm>
            <a:off x="5512325" y="662175"/>
            <a:ext cx="2893199" cy="38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16448" l="38106" r="38103" t="35818"/>
          <a:stretch/>
        </p:blipFill>
        <p:spPr>
          <a:xfrm>
            <a:off x="443187" y="510463"/>
            <a:ext cx="3599075" cy="406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4">
            <a:alphaModFix/>
          </a:blip>
          <a:srcRect b="12611" l="36076" r="33426" t="40118"/>
          <a:stretch/>
        </p:blipFill>
        <p:spPr>
          <a:xfrm>
            <a:off x="4289975" y="573025"/>
            <a:ext cx="4586949" cy="39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/>
          <p:nvPr/>
        </p:nvSpPr>
        <p:spPr>
          <a:xfrm>
            <a:off x="483450" y="926625"/>
            <a:ext cx="3599100" cy="8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4289950" y="926625"/>
            <a:ext cx="4587000" cy="8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443175" y="4082575"/>
            <a:ext cx="3599100" cy="8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4270575" y="4015425"/>
            <a:ext cx="4498800" cy="161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819150" y="445225"/>
            <a:ext cx="7505700" cy="954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CONCLUSÕES</a:t>
            </a:r>
            <a:endParaRPr/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5054000" y="13998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pt-BR" sz="1600">
                <a:solidFill>
                  <a:srgbClr val="000000"/>
                </a:solidFill>
              </a:rPr>
              <a:t>OS GRUPOS DE MAIOR INTERESSE FORAM AQUELES QUE POSSUÍAM DE 16 A 20 ANOS OU DE 21 A 30 ANOS.</a:t>
            </a: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pt-BR" sz="1600">
                <a:solidFill>
                  <a:srgbClr val="000000"/>
                </a:solidFill>
              </a:rPr>
              <a:t>MUITOS DOS LIVROS DOADOS A PESSOAS QUE AFIRMARAM LEVÁ-LOS PARA OUTRAS PESSOAS, FORAM INFANTIS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pt-BR" sz="1600">
                <a:solidFill>
                  <a:srgbClr val="000000"/>
                </a:solidFill>
              </a:rPr>
              <a:t>É POSSÍVEL ESTIMULAR O HÁBITO DA LEITURA ATRAVÉS DE AÇÕES SIMPLES. </a:t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12713" l="36783" r="34388" t="42251"/>
          <a:stretch/>
        </p:blipFill>
        <p:spPr>
          <a:xfrm>
            <a:off x="585200" y="1142750"/>
            <a:ext cx="4204101" cy="369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/>
          <p:nvPr/>
        </p:nvSpPr>
        <p:spPr>
          <a:xfrm>
            <a:off x="585200" y="1399825"/>
            <a:ext cx="4468800" cy="12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569800" y="4465925"/>
            <a:ext cx="4373400" cy="12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