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2" r:id="rId9"/>
    <p:sldId id="267" r:id="rId10"/>
    <p:sldId id="260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0E06-B6E6-486A-8DBD-9D2E9BA13385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BFA6-B88D-4EE8-A236-431532A0E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5976" y="4077072"/>
            <a:ext cx="4614850" cy="121444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r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Discente: </a:t>
            </a:r>
            <a:r>
              <a:rPr lang="pt-BR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Ingryd</a:t>
            </a:r>
            <a:r>
              <a:rPr lang="pt-BR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Mary Prata Santana</a:t>
            </a:r>
          </a:p>
          <a:p>
            <a:pPr algn="r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Orientador: </a:t>
            </a:r>
            <a:r>
              <a:rPr lang="pt-BR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Sheila </a:t>
            </a:r>
            <a:r>
              <a:rPr lang="pt-BR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Schneiberg</a:t>
            </a:r>
            <a:endParaRPr lang="pt-BR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Resultado de imagem para fisioterapia aqua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2781300" cy="1647825"/>
          </a:xfrm>
          <a:prstGeom prst="rect">
            <a:avLst/>
          </a:prstGeom>
          <a:noFill/>
        </p:spPr>
      </p:pic>
      <p:pic>
        <p:nvPicPr>
          <p:cNvPr id="12296" name="Picture 8" descr="Resultado de imagem para fisioterapia aqua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429000"/>
            <a:ext cx="1971675" cy="2314575"/>
          </a:xfrm>
          <a:prstGeom prst="rect">
            <a:avLst/>
          </a:prstGeom>
          <a:noFill/>
        </p:spPr>
      </p:pic>
      <p:pic>
        <p:nvPicPr>
          <p:cNvPr id="9" name="Picture 3" descr="tchibum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32" y="1710335"/>
            <a:ext cx="1032622" cy="122451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15615" y="1710335"/>
            <a:ext cx="6141621" cy="1224511"/>
          </a:xfrm>
          <a:blipFill rotWithShape="1">
            <a:blip r:embed="rId5"/>
            <a:tile tx="0" ty="0" sx="100000" sy="100000" flip="none" algn="tl"/>
          </a:blipFill>
          <a:ln>
            <a:solidFill>
              <a:srgbClr val="000090"/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447675"/>
            <a:r>
              <a:rPr lang="pt-BR" sz="3200" i="1" dirty="0" err="1" smtClean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Tchibum</a:t>
            </a:r>
            <a:r>
              <a:rPr lang="pt-BR" sz="3200" i="1" dirty="0" smtClean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 Fisioterapia Aquática para quem precisa na UFS-Lagarto</a:t>
            </a:r>
            <a:endParaRPr lang="pt-BR" sz="3200" i="1" dirty="0">
              <a:solidFill>
                <a:srgbClr val="00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4" name="Picture 6" descr="Resultado de imagem para fisioterapia aquat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500702"/>
            <a:ext cx="4448175" cy="1028701"/>
          </a:xfrm>
          <a:prstGeom prst="rect">
            <a:avLst/>
          </a:prstGeom>
          <a:noFill/>
        </p:spPr>
      </p:pic>
      <p:pic>
        <p:nvPicPr>
          <p:cNvPr id="10" name="Imagem 9" descr="Uma imagem contendo desenho, texto, comida, placar&#10;&#10;Descrição gerada automaticamente">
            <a:extLst>
              <a:ext uri="{FF2B5EF4-FFF2-40B4-BE49-F238E27FC236}">
                <a16:creationId xmlns:a16="http://schemas.microsoft.com/office/drawing/2014/main" id="{54B562A4-D072-459E-AF59-F9607DC15E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6" y="233374"/>
            <a:ext cx="974929" cy="1372954"/>
          </a:xfrm>
          <a:prstGeom prst="rect">
            <a:avLst/>
          </a:prstGeom>
        </p:spPr>
      </p:pic>
      <p:pic>
        <p:nvPicPr>
          <p:cNvPr id="12" name="Imagem 11" descr="Uma imagem contendo luz&#10;&#10;Descrição gerada automaticamente">
            <a:extLst>
              <a:ext uri="{FF2B5EF4-FFF2-40B4-BE49-F238E27FC236}">
                <a16:creationId xmlns:a16="http://schemas.microsoft.com/office/drawing/2014/main" id="{2118DC2C-0EB6-423A-90E4-AA311D6C58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33374"/>
            <a:ext cx="890094" cy="110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8001024" cy="1214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CONSIDERAÇÕES FINAIS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tchibum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1"/>
            <a:ext cx="1129056" cy="121442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285720" y="2928934"/>
            <a:ext cx="8358246" cy="92333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participação da comunidade externa foi tão grande que tivemos que criar uma lista de espera e um sistema de rodízio baseado na gravidade dos casos para poder atender a todos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1500174"/>
            <a:ext cx="8358246" cy="120032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ALTO IMPACTO SOCIAL EVIDENTE NA SOCIEDADE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o Projeto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Tchibum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atuou com uma intervenção direta na comunidade interna e externa da UFS Lagarto, atingindo não só apenas o munícipio de Lagarto, mas atraindo pessoas de Salgado, Itabaiana, Itaporanga D´ajuda e Simões Dias.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5720" y="4071942"/>
            <a:ext cx="8358246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comunidade externa que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freqüenta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projeto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uniu-se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mobilizou-se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conseguirem transportes e facilitarem a ida para o projeto.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67570" y="4718273"/>
            <a:ext cx="4194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Nossos agradecimentos</a:t>
            </a:r>
            <a:endParaRPr lang="pt-B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5357826"/>
            <a:ext cx="2481355" cy="1357322"/>
          </a:xfrm>
          <a:prstGeom prst="rect">
            <a:avLst/>
          </a:prstGeom>
        </p:spPr>
      </p:pic>
      <p:pic>
        <p:nvPicPr>
          <p:cNvPr id="1026" name="Picture 2" descr="D:\Backup Ingrid\backup\PROJETO TCHIBUM\fotos\WhatsApp Image 2019-10-19 at 6.39.26 AM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286388"/>
            <a:ext cx="278605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isioterapia aqua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0" y="285728"/>
            <a:ext cx="2928958" cy="1143000"/>
          </a:xfrm>
        </p:spPr>
        <p:txBody>
          <a:bodyPr>
            <a:normAutofit/>
          </a:bodyPr>
          <a:lstStyle/>
          <a:p>
            <a:pPr algn="l"/>
            <a:r>
              <a:rPr lang="pt-BR" sz="3100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29322" y="60722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Times New Roman" pitchFamily="18" charset="0"/>
                <a:cs typeface="Times New Roman" pitchFamily="18" charset="0"/>
              </a:rPr>
              <a:t>Parreira 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Baratella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2011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0628" y="1643050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▪ Fisioterapia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Aquática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consiste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na utilização da água nos diversos ambientes 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contextos em qualquer estado físico.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▪ Suas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propriedades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possibilitam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exercícios sem impacto, treino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equilíbrio,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fortalecimento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muscular, performance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cardiovascular, fácil acesso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corpo do paciente devido a flutuação, aumento da aderência ao tratamento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fisioterapêutico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pelos pacientes e evidente melhora na participação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social.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7" name="Picture 3" descr="tchibum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0"/>
            <a:ext cx="1129056" cy="1224511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21442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OBJETIVOS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428736"/>
            <a:ext cx="8784976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Oferecer </a:t>
            </a:r>
            <a:r>
              <a:rPr lang="pt-B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tratamento </a:t>
            </a:r>
            <a:r>
              <a:rPr lang="pt-BR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fisioterapêutico</a:t>
            </a:r>
            <a:r>
              <a:rPr lang="pt-B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aquático de </a:t>
            </a:r>
            <a:r>
              <a:rPr lang="pt-B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qualidade em piscina terapêutica para toda comunidade interna da UFS Lagarto e do município de </a:t>
            </a:r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Lagarto.</a:t>
            </a:r>
            <a:endParaRPr lang="pt-B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91880" y="2504683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PRÁTICAS INTERDISCIPLINARES: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 treino de alunos e voluntários, com supervisão contínua de fisioterapeutas acompanhando os atendimentos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366" name="Picture 6" descr="D:\Backup Ingrid\backup\PROJETO TCHIBUM\fotos\WhatsApp Image 2019-10-18 at 9.18.49 PM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672" y="2428868"/>
            <a:ext cx="2832006" cy="2143140"/>
          </a:xfrm>
          <a:prstGeom prst="rect">
            <a:avLst/>
          </a:prstGeom>
          <a:noFill/>
        </p:spPr>
      </p:pic>
      <p:pic>
        <p:nvPicPr>
          <p:cNvPr id="15367" name="Picture 7" descr="D:\Backup Ingrid\backup\PROJETO TCHIBUM\fotos\WhatsApp Image 2019-10-18 at 9.18.49 PM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929066"/>
            <a:ext cx="3587938" cy="2705102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5940152" y="4437112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INDISSOCIABILIDADE PESQUISA, ENSINO E EXTENSÃO: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Discussão de casos clínicos pela equipe do projeto tendo ocasionalmente a presença do paciente e/ou responsáveis.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tchibum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1"/>
            <a:ext cx="1129056" cy="1214422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21442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tchibum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1"/>
            <a:ext cx="1129056" cy="121442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57158" y="1571612"/>
            <a:ext cx="8358246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Durante o mês de abril e início de maio 2019, os alunos foram capacitados com aulas práticas em princípios de avaliação e tratamento da fisioterapia aquática.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7158" y="2571744"/>
            <a:ext cx="8358246" cy="92333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primeiras avaliações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tratamentos feitos todos em conjunto com a coordenadora do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projeto acontecendo todas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quartas-feiras, das 8h as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17h, onde cada tratamento teve duração de 1h, totalizando 32 – 40 pacientes a cada semana.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158" y="3857628"/>
            <a:ext cx="8358246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 pacientes foram selecionados pela gravidade da condição clínica e os benefícios que podem ser obtidos pela Fisioterapia Aquática.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58" y="4857760"/>
            <a:ext cx="8358246" cy="147732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Dividimos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 pacientes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alguns grandes grupos: </a:t>
            </a:r>
            <a:endParaRPr lang="pt-B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Doenças ortopédicas; 2) Crianças e adolescentes com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Autismo;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Crianças com Síndrome Congênita do </a:t>
            </a:r>
            <a:r>
              <a:rPr lang="pt-B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Zika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Vírus (SCZV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Crianças com Síndrome Genéticas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raras;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Crianças com paralisia cerebral ou outra doença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neurológica;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6)Adultos com doenças neurológicas e dores crônicas e 7) Grupo de prevenção LER/DORT.</a:t>
            </a:r>
          </a:p>
        </p:txBody>
      </p:sp>
      <p:sp>
        <p:nvSpPr>
          <p:cNvPr id="2" name="Seta para a Direita 1"/>
          <p:cNvSpPr/>
          <p:nvPr/>
        </p:nvSpPr>
        <p:spPr>
          <a:xfrm rot="5400000">
            <a:off x="4139952" y="2217943"/>
            <a:ext cx="288032" cy="3538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5400000">
            <a:off x="4167365" y="3503828"/>
            <a:ext cx="288032" cy="3538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5400000">
            <a:off x="4139360" y="4545597"/>
            <a:ext cx="288032" cy="3538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21442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tchibum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1"/>
            <a:ext cx="1129056" cy="121442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357158" y="1571612"/>
            <a:ext cx="8358246" cy="92333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Dentro dos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seis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meses de duração do projeto foram atendidos mais de 60 pacientes, onde alguns tiveram alta e outros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encontram-se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 uma evolução bastante significativa do quadro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inicial.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2714620"/>
            <a:ext cx="3357586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GRUPO  1: Doenças Ortopédicas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Backup Ingrid\backup\PROJETO TCHIBUM\fotos\WhatsApp Image 2019-10-19 at 6.48.42 AM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2071702" cy="2342485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4786314" y="2714620"/>
            <a:ext cx="3929090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GRUPO 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Crianças e adolescentes com Autismo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Backup Ingrid\backup\PROJETO TCHIBUM\fotos\WhatsApp Image 2019-10-19 at 6.11.42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14685"/>
            <a:ext cx="1607355" cy="2143139"/>
          </a:xfrm>
          <a:prstGeom prst="rect">
            <a:avLst/>
          </a:prstGeom>
          <a:noFill/>
        </p:spPr>
      </p:pic>
      <p:pic>
        <p:nvPicPr>
          <p:cNvPr id="3077" name="Picture 5" descr="D:\Backup Ingrid\backup\PROJETO TCHIBUM\fotos\WhatsApp Image 2019-10-19 at 6.11.42 PM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1768091" cy="2357454"/>
          </a:xfrm>
          <a:prstGeom prst="rect">
            <a:avLst/>
          </a:prstGeom>
          <a:noFill/>
        </p:spPr>
      </p:pic>
      <p:pic>
        <p:nvPicPr>
          <p:cNvPr id="3079" name="Picture 7" descr="D:\Backup Ingrid\backup\PROJETO TCHIBUM\fotos\WhatsApp Image 2019-10-18 at 11.21.44 PM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00438"/>
            <a:ext cx="1918605" cy="2238372"/>
          </a:xfrm>
          <a:prstGeom prst="rect">
            <a:avLst/>
          </a:prstGeom>
          <a:noFill/>
        </p:spPr>
      </p:pic>
      <p:pic>
        <p:nvPicPr>
          <p:cNvPr id="3078" name="Picture 6" descr="D:\Backup Ingrid\backup\PROJETO TCHIBUM\fotos\WhatsApp Image 2019-10-18 at 11.21.44 PM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9680" y="3786190"/>
            <a:ext cx="1259840" cy="154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21442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tchibum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1"/>
            <a:ext cx="1129056" cy="121442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395536" y="1697256"/>
            <a:ext cx="3676398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GRUPO  3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Crianças com Síndrome Congênita do </a:t>
            </a:r>
            <a:r>
              <a:rPr lang="pt-B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Zika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Vírus (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SCZV)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00628" y="1714488"/>
            <a:ext cx="3643338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GRUPO  4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Crianças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 Síndrome Genéticas raras</a:t>
            </a:r>
          </a:p>
        </p:txBody>
      </p:sp>
      <p:pic>
        <p:nvPicPr>
          <p:cNvPr id="4102" name="Picture 6" descr="D:\Backup Ingrid\backup\PROJETO TCHIBUM\fotos\Capture+_2019-06-02-21-56-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1619586" cy="2019284"/>
          </a:xfrm>
          <a:prstGeom prst="rect">
            <a:avLst/>
          </a:prstGeom>
          <a:noFill/>
        </p:spPr>
      </p:pic>
      <p:pic>
        <p:nvPicPr>
          <p:cNvPr id="4104" name="Picture 8" descr="D:\Backup Ingrid\backup\PROJETO TCHIBUM\fotos\WhatsApp Image 2019-10-19 at 7.06.2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714620"/>
            <a:ext cx="1785931" cy="3174988"/>
          </a:xfrm>
          <a:prstGeom prst="rect">
            <a:avLst/>
          </a:prstGeom>
          <a:noFill/>
        </p:spPr>
      </p:pic>
      <p:pic>
        <p:nvPicPr>
          <p:cNvPr id="4106" name="Picture 10" descr="D:\Backup Ingrid\backup\PROJETO TCHIBUM\WhatsApp Image 2019-10-19 at 8.42.21 PM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429132"/>
            <a:ext cx="2234091" cy="2071678"/>
          </a:xfrm>
          <a:prstGeom prst="rect">
            <a:avLst/>
          </a:prstGeom>
          <a:noFill/>
        </p:spPr>
      </p:pic>
      <p:pic>
        <p:nvPicPr>
          <p:cNvPr id="4107" name="Picture 11" descr="D:\Backup Ingrid\backup\PROJETO TCHIBUM\WhatsApp Image 2019-10-19 at 8.42.21 PM (5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500306"/>
            <a:ext cx="2217854" cy="2638419"/>
          </a:xfrm>
          <a:prstGeom prst="rect">
            <a:avLst/>
          </a:prstGeom>
          <a:noFill/>
        </p:spPr>
      </p:pic>
      <p:pic>
        <p:nvPicPr>
          <p:cNvPr id="4099" name="Picture 3" descr="D:\Backup Ingrid\backup\PROJETO TCHIBUM\fotos\WhatsApp Image 2019-10-19 at 6.50.24 AM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714884"/>
            <a:ext cx="1686352" cy="1857388"/>
          </a:xfrm>
          <a:prstGeom prst="rect">
            <a:avLst/>
          </a:prstGeom>
          <a:noFill/>
        </p:spPr>
      </p:pic>
      <p:pic>
        <p:nvPicPr>
          <p:cNvPr id="4098" name="Picture 2" descr="D:\Backup Ingrid\backup\PROJETO TCHIBUM\fotos\WhatsApp Image 2019-10-19 at 6.48.51 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2500306"/>
            <a:ext cx="1643074" cy="1875101"/>
          </a:xfrm>
          <a:prstGeom prst="rect">
            <a:avLst/>
          </a:prstGeom>
          <a:noFill/>
        </p:spPr>
      </p:pic>
      <p:pic>
        <p:nvPicPr>
          <p:cNvPr id="4101" name="Picture 5" descr="D:\Backup Ingrid\backup\PROJETO TCHIBUM\fotos\WhatsApp Image 2019-10-19 at 6.35.34 PM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4357694"/>
            <a:ext cx="1733101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7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21442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tchibum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1"/>
            <a:ext cx="1129056" cy="1214422"/>
          </a:xfrm>
          <a:prstGeom prst="rect">
            <a:avLst/>
          </a:prstGeom>
          <a:ln>
            <a:solidFill>
              <a:srgbClr val="000090"/>
            </a:solidFill>
          </a:ln>
        </p:spPr>
      </p:pic>
      <p:grpSp>
        <p:nvGrpSpPr>
          <p:cNvPr id="18" name="Grupo 17"/>
          <p:cNvGrpSpPr/>
          <p:nvPr/>
        </p:nvGrpSpPr>
        <p:grpSpPr>
          <a:xfrm>
            <a:off x="221226" y="1500174"/>
            <a:ext cx="8621510" cy="5143538"/>
            <a:chOff x="221226" y="1500174"/>
            <a:chExt cx="8621510" cy="5143538"/>
          </a:xfrm>
        </p:grpSpPr>
        <p:sp>
          <p:nvSpPr>
            <p:cNvPr id="8" name="CaixaDeTexto 7"/>
            <p:cNvSpPr txBox="1"/>
            <p:nvPr/>
          </p:nvSpPr>
          <p:spPr>
            <a:xfrm>
              <a:off x="221226" y="1515685"/>
              <a:ext cx="3636394" cy="64633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GRUPO  5: </a:t>
              </a:r>
              <a:r>
                <a:rPr lang="pt-BR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Crianças com paralisia cerebral ou outra doença </a:t>
              </a:r>
              <a:r>
                <a:rPr lang="pt-BR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neurológica</a:t>
              </a:r>
              <a:endPara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857752" y="1500174"/>
              <a:ext cx="3643338" cy="64633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GRUPO  6: </a:t>
              </a:r>
              <a:r>
                <a:rPr lang="pt-BR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Adultos com doenças neurológicas e dores crônicas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84490" y="4936729"/>
              <a:ext cx="835824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GRUPO  7: </a:t>
              </a:r>
              <a:r>
                <a:rPr lang="pt-BR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Grupo de prevenção LER/DORT</a:t>
              </a:r>
            </a:p>
          </p:txBody>
        </p:sp>
        <p:pic>
          <p:nvPicPr>
            <p:cNvPr id="12" name="Imagem 7" descr="Uma imagem contendo parede, pessoa, homem&#10;&#10;Descrição gerada com alta confiança">
              <a:extLst>
                <a:ext uri="{FF2B5EF4-FFF2-40B4-BE49-F238E27FC236}">
                  <a16:creationId xmlns:a16="http://schemas.microsoft.com/office/drawing/2014/main" id="{C0B82752-DEDC-491B-A3AE-18F02551C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466062" y="2249318"/>
              <a:ext cx="1928826" cy="2002174"/>
            </a:xfrm>
            <a:prstGeom prst="rect">
              <a:avLst/>
            </a:prstGeom>
          </p:spPr>
        </p:pic>
        <p:pic>
          <p:nvPicPr>
            <p:cNvPr id="13" name="Picture 3" descr="D:\Backup Ingrid\backup\PROJETO TCHIBUM\fotos\WhatsApp Image 2019-10-19 at 6.48.49 AM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2778134"/>
              <a:ext cx="2000264" cy="2031958"/>
            </a:xfrm>
            <a:prstGeom prst="rect">
              <a:avLst/>
            </a:prstGeom>
            <a:noFill/>
          </p:spPr>
        </p:pic>
        <p:pic>
          <p:nvPicPr>
            <p:cNvPr id="5123" name="Picture 3" descr="D:\Backup Ingrid\backup\PROJETO TCHIBUM\fotos\WhatsApp Image 2019-10-18 at 11.21.44 PM (2)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2976" y="2214554"/>
              <a:ext cx="1857388" cy="2143140"/>
            </a:xfrm>
            <a:prstGeom prst="rect">
              <a:avLst/>
            </a:prstGeom>
            <a:noFill/>
          </p:spPr>
        </p:pic>
        <p:pic>
          <p:nvPicPr>
            <p:cNvPr id="5122" name="Picture 2" descr="D:\Backup Ingrid\backup\PROJETO TCHIBUM\fotos\WhatsApp Image 2019-10-18 at 11.21.45 PM (1)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3174" y="2214554"/>
              <a:ext cx="1293971" cy="1571636"/>
            </a:xfrm>
            <a:prstGeom prst="rect">
              <a:avLst/>
            </a:prstGeom>
            <a:noFill/>
          </p:spPr>
        </p:pic>
        <p:pic>
          <p:nvPicPr>
            <p:cNvPr id="5125" name="Picture 5" descr="D:\Backup Ingrid\backup\PROJETO TCHIBUM\fotos\WhatsApp Image 2019-10-18 at 11.21.45 PM.jpe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720" y="3500438"/>
              <a:ext cx="1809747" cy="1357310"/>
            </a:xfrm>
            <a:prstGeom prst="rect">
              <a:avLst/>
            </a:prstGeom>
            <a:noFill/>
          </p:spPr>
        </p:pic>
        <p:pic>
          <p:nvPicPr>
            <p:cNvPr id="5126" name="Picture 6" descr="D:\Backup Ingrid\backup\PROJETO TCHIBUM\fotos\WhatsApp Image 2019-09-27 at 8.11.20 AM.jpe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5720" y="5429264"/>
              <a:ext cx="2000264" cy="1214448"/>
            </a:xfrm>
            <a:prstGeom prst="rect">
              <a:avLst/>
            </a:prstGeom>
            <a:noFill/>
          </p:spPr>
        </p:pic>
        <p:pic>
          <p:nvPicPr>
            <p:cNvPr id="5127" name="Picture 7" descr="D:\Backup Ingrid\backup\PROJETO TCHIBUM\fotos\WhatsApp Image 2019-09-27 at 8.11.21 AM.jpe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00298" y="5429264"/>
              <a:ext cx="2000264" cy="1214446"/>
            </a:xfrm>
            <a:prstGeom prst="rect">
              <a:avLst/>
            </a:prstGeom>
            <a:noFill/>
          </p:spPr>
        </p:pic>
      </p:grpSp>
      <p:pic>
        <p:nvPicPr>
          <p:cNvPr id="5128" name="Picture 8" descr="D:\Backup Ingrid\backup\PROJETO TCHIBUM\fotos\WhatsApp Image 2019-10-19 at 7.34.41 PM (1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5429264"/>
            <a:ext cx="2000264" cy="1214446"/>
          </a:xfrm>
          <a:prstGeom prst="rect">
            <a:avLst/>
          </a:prstGeom>
          <a:noFill/>
        </p:spPr>
      </p:pic>
      <p:pic>
        <p:nvPicPr>
          <p:cNvPr id="5129" name="Picture 9" descr="D:\Backup Ingrid\backup\PROJETO TCHIBUM\fotos\WhatsApp Image 2019-10-19 at 7.34.41 PM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5429264"/>
            <a:ext cx="2000264" cy="1211908"/>
          </a:xfrm>
          <a:prstGeom prst="rect">
            <a:avLst/>
          </a:prstGeom>
          <a:noFill/>
        </p:spPr>
      </p:pic>
      <p:pic>
        <p:nvPicPr>
          <p:cNvPr id="5131" name="Picture 11" descr="D:\Backup Ingrid\backup\PROJETO TCHIBUM\WhatsApp Image 2019-10-19 at 8.42.21 PM (6)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3429000"/>
            <a:ext cx="1898012" cy="1433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21442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tchibum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1"/>
            <a:ext cx="1129056" cy="121442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57158" y="1536586"/>
            <a:ext cx="8358246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Foram apresentados oito trabalhos em Congresso Internacional de Fisioterapia.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60848"/>
            <a:ext cx="6048672" cy="42484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8" y="1962411"/>
            <a:ext cx="7687872" cy="10730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43" y="3221894"/>
            <a:ext cx="7579081" cy="11458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51" y="4401857"/>
            <a:ext cx="7288973" cy="93665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51" y="5462576"/>
            <a:ext cx="5910958" cy="73659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548" y="5425275"/>
            <a:ext cx="7470291" cy="90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21442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tchibum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4" y="1"/>
            <a:ext cx="1129056" cy="121442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357158" y="1772816"/>
            <a:ext cx="8358246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Três </a:t>
            </a:r>
            <a:r>
              <a:rPr lang="pt-BR" dirty="0">
                <a:solidFill>
                  <a:schemeClr val="bg1"/>
                </a:solidFill>
              </a:rPr>
              <a:t>artigos estão sendo preparados para publicação em periódicos internacionais.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158" y="3175093"/>
            <a:ext cx="8358246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projeto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 colaborar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 o desenvolvimento da escrita de dois trabalhos de conclusão de curso (</a:t>
            </a:r>
            <a:r>
              <a:rPr lang="pt-B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TCCs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4854369"/>
            <a:ext cx="8358246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livro com a coletânea dos casos clínicos tratados no projeto está sendo elaborado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568</Words>
  <Application>Microsoft Office PowerPoint</Application>
  <PresentationFormat>Apresentação na tela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Tema do Office</vt:lpstr>
      <vt:lpstr>Tchibum! Fisioterapia Aquática para quem precisa na UFS-Lagarto</vt:lpstr>
      <vt:lpstr>INTRODUÇÃO</vt:lpstr>
      <vt:lpstr>OBJETIVOS</vt:lpstr>
      <vt:lpstr>METODOLOGIA</vt:lpstr>
      <vt:lpstr>RESULTADOS</vt:lpstr>
      <vt:lpstr>RESULTADOS</vt:lpstr>
      <vt:lpstr>RESULTADOS</vt:lpstr>
      <vt:lpstr>RESULTADOS</vt:lpstr>
      <vt:lpstr>RESULTADOS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Tchibum! Chegou na UFS Lagarto, Fisioterapia Aquática para quem precisa</dc:title>
  <dc:creator>Ingrid</dc:creator>
  <cp:lastModifiedBy>Autores</cp:lastModifiedBy>
  <cp:revision>77</cp:revision>
  <dcterms:created xsi:type="dcterms:W3CDTF">2019-10-17T23:04:52Z</dcterms:created>
  <dcterms:modified xsi:type="dcterms:W3CDTF">2019-10-20T11:43:43Z</dcterms:modified>
</cp:coreProperties>
</file>