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336" autoAdjust="0"/>
  </p:normalViewPr>
  <p:slideViewPr>
    <p:cSldViewPr snapToGrid="0">
      <p:cViewPr varScale="1">
        <p:scale>
          <a:sx n="60" d="100"/>
          <a:sy n="60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Atendimentos</a:t>
            </a:r>
            <a:r>
              <a:rPr lang="en-US" dirty="0"/>
              <a:t> </a:t>
            </a:r>
            <a:r>
              <a:rPr lang="en-US" dirty="0" err="1"/>
              <a:t>ClÍnICOS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Atendimentos Clinica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2A-46C7-8F78-392711AA93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2A-46C7-8F78-392711AA93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2A-46C7-8F78-392711AA93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2A-46C7-8F78-392711AA93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2A-46C7-8F78-392711AA93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72A-46C7-8F78-392711AA93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72A-46C7-8F78-392711AA93D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72A-46C7-8F78-392711AA93D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72A-46C7-8F78-392711AA93D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72A-46C7-8F78-392711AA93D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72A-46C7-8F78-392711AA93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Planilha1!$A$2:$A$12</c:f>
              <c:strCache>
                <c:ptCount val="11"/>
                <c:pt idx="0">
                  <c:v>Cardiopatias</c:v>
                </c:pt>
                <c:pt idx="1">
                  <c:v>Ortopedicos</c:v>
                </c:pt>
                <c:pt idx="2">
                  <c:v>Genitourinário</c:v>
                </c:pt>
                <c:pt idx="3">
                  <c:v>Respiratório</c:v>
                </c:pt>
                <c:pt idx="4">
                  <c:v>Neurologico</c:v>
                </c:pt>
                <c:pt idx="5">
                  <c:v>Parasitose</c:v>
                </c:pt>
                <c:pt idx="6">
                  <c:v>Tegumentar</c:v>
                </c:pt>
                <c:pt idx="7">
                  <c:v>Gastrointestinal</c:v>
                </c:pt>
                <c:pt idx="8">
                  <c:v>Odontológico</c:v>
                </c:pt>
                <c:pt idx="9">
                  <c:v>Reprodutor</c:v>
                </c:pt>
                <c:pt idx="10">
                  <c:v>Endócrino</c:v>
                </c:pt>
              </c:strCache>
            </c:strRef>
          </c:cat>
          <c:val>
            <c:numRef>
              <c:f>Planilha1!$B$2:$B$12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E-41CF-B98E-F57614BC26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Cirurgias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62-4CEA-97B5-732F90973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62-4CEA-97B5-732F90973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62-4CEA-97B5-732F90973E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E62-4CEA-97B5-732F90973E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E62-4CEA-97B5-732F90973E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E62-4CEA-97B5-732F90973E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E62-4CEA-97B5-732F90973E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E62-4CEA-97B5-732F90973E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E62-4CEA-97B5-732F90973E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E62-4CEA-97B5-732F90973E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E62-4CEA-97B5-732F90973E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Planilha1!$A$2:$A$12</c:f>
              <c:strCache>
                <c:ptCount val="11"/>
                <c:pt idx="0">
                  <c:v>Ovariosalpingohisterectomia</c:v>
                </c:pt>
                <c:pt idx="1">
                  <c:v>Desnervação coxo femural</c:v>
                </c:pt>
                <c:pt idx="2">
                  <c:v>Mastectomia</c:v>
                </c:pt>
                <c:pt idx="3">
                  <c:v>Orquiectomia</c:v>
                </c:pt>
                <c:pt idx="4">
                  <c:v>Herriografia</c:v>
                </c:pt>
                <c:pt idx="5">
                  <c:v>Otohematoma</c:v>
                </c:pt>
                <c:pt idx="6">
                  <c:v>Esplenectomia</c:v>
                </c:pt>
                <c:pt idx="7">
                  <c:v>Tratamento Periodontal</c:v>
                </c:pt>
                <c:pt idx="8">
                  <c:v>Cistotomia</c:v>
                </c:pt>
                <c:pt idx="9">
                  <c:v>Correção do ligamento cruzado</c:v>
                </c:pt>
                <c:pt idx="10">
                  <c:v>Implantação de dreno</c:v>
                </c:pt>
              </c:strCache>
            </c:strRef>
          </c:cat>
          <c:val>
            <c:numRef>
              <c:f>Planilha1!$B$2:$B$12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A-4F5E-9EB7-979484873F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14E81-63CD-4E88-8563-9EC88C4115E4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DBB66-F05F-42BD-90C1-AA19A82B5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18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BB66-F05F-42BD-90C1-AA19A82B5F2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66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63E76-FD6C-4103-8EB4-917C9B99F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F729A1-389C-4FC8-85E3-1D5615BC4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8ACFA-4DFB-4653-8CB2-16EA6181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1751C-F638-4D81-8E4D-728E44EB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AE88CA-8EF9-443F-8BD0-1BB8DA6A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74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39238-6751-4755-98D6-65B1C29C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8AB477-DCA5-43A1-8797-C986DCD34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8A9E2B-AC56-4812-9A76-578AE46D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69BF02-E7CD-4A70-B05A-7760A0E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489E25-CB49-4B2C-88A2-A611077F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0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C44C86-FF33-4386-AB2F-96DABB45E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632D37-D82D-47FE-BF05-68C83CF81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D0B339-126D-402F-B2AE-0B9D7B4C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16014-EEC0-41D7-98FD-F8DAF5EA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0F47CF-9416-42C8-AAC9-43119A6A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80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5600C-BDDD-4BFC-B8D5-050C1A7F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03EDB-CA3F-487D-8D49-5F2A50FAC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AC70C-F13E-4CE4-A61D-C5594ECB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B77BEC-B65C-4518-B37A-B7C2F30E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04D727-10DE-4F10-834A-7CAFC2F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7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BFD55-9888-4EB2-BF8C-E60BCC3E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AA96F3-75DC-4A3E-88C0-0CFD856C7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5D331D-27D7-4786-AFFD-0C78190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D0EBDA-983D-46E2-9FB1-09A77334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8E4EBD-F02D-4C8D-B3D1-F27F4695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3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1F51C-DAE2-4DAE-990D-426DACF7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FD8EC9-FA8C-4394-A8D9-400F41A87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71EE3A-396F-49AB-8D46-55AF4733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D7F3BB-27A8-4920-A83E-01EC31FB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F85CB8-6DD0-41A3-8BB7-6B8865EE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8D0EC-262B-4519-8D27-9C27DAA7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2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CCA24-5871-4026-8928-DA591140A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79CB7D-ED5E-417E-9FF8-BDBB59FD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5214D3-31AC-4163-B1B7-1A6D0BD8B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BBB7BC-7F01-49E0-8020-A547867F3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2FCA6C-3242-4B09-9D21-43B7A5235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9BF2B13-FB7E-45E2-8257-40946526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D476D6-4182-4F1A-A3F8-2F78A6F1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425A946-FBC4-4917-9F7B-C6842934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0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972C-661C-4D73-B0A3-C23440C5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5E4110-1B99-497B-81F4-D6E1EE68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9E0D0B-6FA4-4544-8267-898908EF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4C4375-839F-4E50-A40E-41B1DB73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6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EE3F22-0327-4D8F-8CA8-C9EDFDE9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FD71AB-1E0F-417B-8081-4E3D29C6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1D2C78-F0B2-42A8-BEB5-F43964F4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91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AEA95-0155-497C-9F63-AB2920BF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063581-8794-43CD-8080-2CC694A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41765-8044-4EB6-BC28-6E76198DE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F6E74F-D7E7-4DFD-9349-9FC42300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18CDC5-EE44-4D1A-913B-FF495D78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CD71E2-0D18-4964-AD13-DE4D7859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1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57BE8-CA34-46DC-9498-8700C790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22E1FE3-A211-40FA-918F-8356A2CC9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35473B-EA7E-4E5D-A1DF-B10F931CF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F95459-1211-4599-B64D-36B0D042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1341B-85E9-425C-94AC-D05762E2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676374-6881-42DC-9226-83612FE0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9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7000" t="1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F71F72-1367-4D58-B023-0D1A88D3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5F0FD9-F23B-4CBA-81AF-C75635A01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01B031-E5E4-475B-84FC-09CB70D8C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E343-CDE5-481C-A52E-665D1257A149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38A37-1024-488E-A990-A78D5CD11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754464-62DC-42DA-A975-4B9C4A327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8587F-9BE7-4362-AE35-14B296BC39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8829A-3EE9-4EFD-B184-31C9F706E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AVSAU - Atendimento de clínica médica e cirúrgica em cães e gatos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0E608E-4660-417B-8951-AFA04E91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813" y="5178425"/>
            <a:ext cx="9144000" cy="557212"/>
          </a:xfrm>
        </p:spPr>
        <p:txBody>
          <a:bodyPr/>
          <a:lstStyle/>
          <a:p>
            <a:pPr algn="r"/>
            <a:r>
              <a:rPr lang="pt-BR" b="1" dirty="0"/>
              <a:t>COORDENADOR DE PROJETO: </a:t>
            </a:r>
            <a:r>
              <a:rPr lang="pt-BR" dirty="0"/>
              <a:t>PROF. DR. LEANDRO BRANCO ROCHA</a:t>
            </a:r>
          </a:p>
        </p:txBody>
      </p:sp>
    </p:spTree>
    <p:extLst>
      <p:ext uri="{BB962C8B-B14F-4D97-AF65-F5344CB8AC3E}">
        <p14:creationId xmlns:p14="http://schemas.microsoft.com/office/powerpoint/2010/main" val="344316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250343"/>
            <a:ext cx="4827439" cy="30133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67" y="252169"/>
            <a:ext cx="6353661" cy="63536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2" y="3472251"/>
            <a:ext cx="4827439" cy="31692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46867" y="3601329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OBRIGADO!!!!!!</a:t>
            </a:r>
          </a:p>
        </p:txBody>
      </p:sp>
    </p:spTree>
    <p:extLst>
      <p:ext uri="{BB962C8B-B14F-4D97-AF65-F5344CB8AC3E}">
        <p14:creationId xmlns:p14="http://schemas.microsoft.com/office/powerpoint/2010/main" val="245077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8D2B8-E890-4551-8149-FA4B48E8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5C3EC1-0230-4C90-9EE4-3CB40BDE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projeto de extensão AVSAU - Atendimento de clínica médica e cirúrgica em cães e gatos teve como objetivo promover a saúde animal, através de atendimentos à comunidade do estado de Sergipe, correlacionados à Clínica Médica e Cirúrgica de Cães e Gatos, auxiliando na melhoria da saúde desses animais e precavendo o risco de contágio por doenças zoonóticas aos seus tutores. </a:t>
            </a:r>
          </a:p>
        </p:txBody>
      </p:sp>
    </p:spTree>
    <p:extLst>
      <p:ext uri="{BB962C8B-B14F-4D97-AF65-F5344CB8AC3E}">
        <p14:creationId xmlns:p14="http://schemas.microsoft.com/office/powerpoint/2010/main" val="87884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2F888CC-AF10-4877-8B0C-5E916B0F2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05" y="896937"/>
            <a:ext cx="4351338" cy="4351338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2605C1E-D1E4-4577-A173-A9238F8E4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293812"/>
            <a:ext cx="6324599" cy="35575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84660C7-ABB7-46BB-A913-494BF444A7A0}"/>
              </a:ext>
            </a:extLst>
          </p:cNvPr>
          <p:cNvSpPr txBox="1"/>
          <p:nvPr/>
        </p:nvSpPr>
        <p:spPr>
          <a:xfrm>
            <a:off x="214312" y="4878943"/>
            <a:ext cx="632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Alunos prontos para acompanhar procedimentos cirúrgico.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31A275-E839-4229-A608-691B74917306}"/>
              </a:ext>
            </a:extLst>
          </p:cNvPr>
          <p:cNvSpPr txBox="1"/>
          <p:nvPr/>
        </p:nvSpPr>
        <p:spPr>
          <a:xfrm>
            <a:off x="7149304" y="5248275"/>
            <a:ext cx="43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Alunos prontos para atendimentos clínicos.</a:t>
            </a:r>
          </a:p>
        </p:txBody>
      </p:sp>
    </p:spTree>
    <p:extLst>
      <p:ext uri="{BB962C8B-B14F-4D97-AF65-F5344CB8AC3E}">
        <p14:creationId xmlns:p14="http://schemas.microsoft.com/office/powerpoint/2010/main" val="104500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A83D-9B73-40BB-8A0F-B88065FE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87B59-E995-4C87-A9BA-44C884AB9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atendimentos realizados ocorreram por marcação prévia submetidos em contato com a secretária do Hospital Universitário Veterinário.</a:t>
            </a:r>
          </a:p>
          <a:p>
            <a:pPr algn="just"/>
            <a:r>
              <a:rPr lang="pt-BR" dirty="0"/>
              <a:t>Conforme avaliação no atendimento podendo resultar na solicitação de exames complementares, prescrição de tratamento clínico ou encaminhamento para procedimentos cirúrgicos.  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59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919DF-5CCB-4FE9-BA8D-4CEC0677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Foto da clinica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4" y="288264"/>
            <a:ext cx="5656344" cy="31816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5BE4157-CE08-4D32-968A-FA83939C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18" y="3469958"/>
            <a:ext cx="5656344" cy="31816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7B35827-74D8-4F43-8D4C-B9FF4478C45B}"/>
              </a:ext>
            </a:extLst>
          </p:cNvPr>
          <p:cNvSpPr txBox="1"/>
          <p:nvPr/>
        </p:nvSpPr>
        <p:spPr>
          <a:xfrm flipH="1">
            <a:off x="7175182" y="742950"/>
            <a:ext cx="401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ATENDIMENTOS CLÍNICOS </a:t>
            </a:r>
          </a:p>
        </p:txBody>
      </p:sp>
    </p:spTree>
    <p:extLst>
      <p:ext uri="{BB962C8B-B14F-4D97-AF65-F5344CB8AC3E}">
        <p14:creationId xmlns:p14="http://schemas.microsoft.com/office/powerpoint/2010/main" val="292094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AACAF-FF16-49DD-8713-E14C1E22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Foto da cirurgia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27" y="3631298"/>
            <a:ext cx="5715034" cy="30181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6E19D7-3200-4EB8-BE01-B450991A1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4" y="365124"/>
            <a:ext cx="5298134" cy="30181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2BCBA46-3B54-468F-9981-821A4CF12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6" y="3615256"/>
            <a:ext cx="5298133" cy="30181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02E078-1E75-424E-B0C1-1E1A4C5448F1}"/>
              </a:ext>
            </a:extLst>
          </p:cNvPr>
          <p:cNvSpPr txBox="1"/>
          <p:nvPr/>
        </p:nvSpPr>
        <p:spPr>
          <a:xfrm flipH="1">
            <a:off x="6741545" y="808621"/>
            <a:ext cx="4583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CIRÚRGICOS</a:t>
            </a:r>
          </a:p>
        </p:txBody>
      </p:sp>
    </p:spTree>
    <p:extLst>
      <p:ext uri="{BB962C8B-B14F-4D97-AF65-F5344CB8AC3E}">
        <p14:creationId xmlns:p14="http://schemas.microsoft.com/office/powerpoint/2010/main" val="77661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4AB57-FD2F-4D22-9403-91D16AB2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Obtidos: 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1A91B5B3-6945-403B-8E74-7DEBCF0DA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84117"/>
              </p:ext>
            </p:extLst>
          </p:nvPr>
        </p:nvGraphicFramePr>
        <p:xfrm>
          <a:off x="320843" y="1299411"/>
          <a:ext cx="11181346" cy="519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7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7768F-FB26-4C88-A507-1162EAA8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Obtidos: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90207C9A-7FBC-4909-B29D-39CDDC601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496013"/>
              </p:ext>
            </p:extLst>
          </p:nvPr>
        </p:nvGraphicFramePr>
        <p:xfrm>
          <a:off x="401053" y="1556084"/>
          <a:ext cx="11486147" cy="493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31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507EF-5559-4C9C-BEBD-26021593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830738"/>
            <a:ext cx="10515600" cy="1325563"/>
          </a:xfrm>
        </p:spPr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ED02EC-AA2D-45AC-913B-D50FAD5E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31" y="3495024"/>
            <a:ext cx="11468131" cy="267600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projeto estimulou o desenvolvimento de conhecimento teórico e prático da clínica médica e cirúrgica, tornando os alunos melhor preparados para a atuação no campo de trabalho após a graduação, além de ajudar a tutores que valorizam a saúde dos seus animais, mas não tem condições financeiras para levar seus pets para veterinários particulares.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1" y="553850"/>
            <a:ext cx="6765758" cy="24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9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226</Words>
  <Application>Microsoft Office PowerPoint</Application>
  <PresentationFormat>Widescreen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AVSAU - Atendimento de clínica médica e cirúrgica em cães e gatos</vt:lpstr>
      <vt:lpstr>Objetivo:</vt:lpstr>
      <vt:lpstr>Apresentação do PowerPoint</vt:lpstr>
      <vt:lpstr>Metodologia:</vt:lpstr>
      <vt:lpstr>Foto da clinica</vt:lpstr>
      <vt:lpstr>Foto da cirurgia</vt:lpstr>
      <vt:lpstr>Resultados Obtidos: </vt:lpstr>
      <vt:lpstr>Resultados Obtidos: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AVSAU- ATENDIMENTO DE CLINICA E CIRURGICO DE CÃOES E GATOS</dc:title>
  <dc:creator>Monique</dc:creator>
  <cp:lastModifiedBy>Revisor</cp:lastModifiedBy>
  <cp:revision>20</cp:revision>
  <dcterms:created xsi:type="dcterms:W3CDTF">2019-07-30T14:49:20Z</dcterms:created>
  <dcterms:modified xsi:type="dcterms:W3CDTF">2019-08-06T01:11:01Z</dcterms:modified>
</cp:coreProperties>
</file>