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57" r:id="rId4"/>
    <p:sldId id="266" r:id="rId5"/>
    <p:sldId id="262" r:id="rId6"/>
    <p:sldId id="267" r:id="rId7"/>
    <p:sldId id="260" r:id="rId8"/>
    <p:sldId id="258" r:id="rId9"/>
    <p:sldId id="268" r:id="rId10"/>
    <p:sldId id="270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21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138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4E54C1-94A4-4986-B1D0-3D9C799A6595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8AF66DF-CF04-4B1D-876F-6CE26E764AF3}">
      <dgm:prSet custT="1"/>
      <dgm:spPr/>
      <dgm:t>
        <a:bodyPr/>
        <a:lstStyle/>
        <a:p>
          <a:r>
            <a:rPr lang="pt-BR" sz="2600" b="1" dirty="0">
              <a:latin typeface="Modern Love Caps" panose="04070805081001020A01" pitchFamily="82" charset="0"/>
            </a:rPr>
            <a:t>CLÍNICA DE SAÚDE DA FAMÍLIA DAVI MARCOS </a:t>
          </a:r>
          <a:r>
            <a:rPr lang="pt-BR" sz="2000" b="1" dirty="0">
              <a:latin typeface="Modern Love Caps" panose="04070805081001020A01" pitchFamily="82" charset="0"/>
            </a:rPr>
            <a:t>(POVOADO LOIOLA)</a:t>
          </a:r>
          <a:endParaRPr lang="en-US" sz="2600" dirty="0">
            <a:latin typeface="Modern Love Caps" panose="04070805081001020A01" pitchFamily="82" charset="0"/>
          </a:endParaRPr>
        </a:p>
      </dgm:t>
    </dgm:pt>
    <dgm:pt modelId="{7ED86FBC-E4FB-43F3-84C7-D8826CA141EC}" type="parTrans" cxnId="{A5B593CD-FA72-4C68-8F18-2396869DAB2F}">
      <dgm:prSet/>
      <dgm:spPr/>
      <dgm:t>
        <a:bodyPr/>
        <a:lstStyle/>
        <a:p>
          <a:endParaRPr lang="en-US">
            <a:latin typeface="Modern Love Caps" panose="04070805081001020A01" pitchFamily="82" charset="0"/>
          </a:endParaRPr>
        </a:p>
      </dgm:t>
    </dgm:pt>
    <dgm:pt modelId="{C88AFE15-290B-47DA-AD05-2C4838C468F5}" type="sibTrans" cxnId="{A5B593CD-FA72-4C68-8F18-2396869DAB2F}">
      <dgm:prSet/>
      <dgm:spPr/>
      <dgm:t>
        <a:bodyPr/>
        <a:lstStyle/>
        <a:p>
          <a:endParaRPr lang="en-US">
            <a:latin typeface="Modern Love Caps" panose="04070805081001020A01" pitchFamily="82" charset="0"/>
          </a:endParaRPr>
        </a:p>
      </dgm:t>
    </dgm:pt>
    <dgm:pt modelId="{3EE2A4EA-A78F-41BF-B335-1DB89192D3CF}">
      <dgm:prSet custT="1"/>
      <dgm:spPr/>
      <dgm:t>
        <a:bodyPr/>
        <a:lstStyle/>
        <a:p>
          <a:r>
            <a:rPr lang="pt-BR" sz="2600" b="1" dirty="0">
              <a:latin typeface="Modern Love Caps" panose="04070805081001020A01" pitchFamily="82" charset="0"/>
            </a:rPr>
            <a:t>CENTRO DE SAÚDE LEANDRO MACIEL </a:t>
          </a:r>
          <a:r>
            <a:rPr lang="pt-BR" sz="2000" b="1" dirty="0">
              <a:latin typeface="Modern Love Caps" panose="04070805081001020A01" pitchFamily="82" charset="0"/>
            </a:rPr>
            <a:t>(LAGARTO, CENTRO)</a:t>
          </a:r>
          <a:endParaRPr lang="en-US" sz="2600" dirty="0">
            <a:latin typeface="Modern Love Caps" panose="04070805081001020A01" pitchFamily="82" charset="0"/>
          </a:endParaRPr>
        </a:p>
      </dgm:t>
    </dgm:pt>
    <dgm:pt modelId="{62E8DEE6-4BDD-4DF3-A49E-A77255F882E1}" type="parTrans" cxnId="{B6B5E606-A39C-4D2E-A6FB-CBED620874B3}">
      <dgm:prSet/>
      <dgm:spPr/>
      <dgm:t>
        <a:bodyPr/>
        <a:lstStyle/>
        <a:p>
          <a:endParaRPr lang="en-US">
            <a:latin typeface="Modern Love Caps" panose="04070805081001020A01" pitchFamily="82" charset="0"/>
          </a:endParaRPr>
        </a:p>
      </dgm:t>
    </dgm:pt>
    <dgm:pt modelId="{877F4CD5-0F65-48D9-A961-C489993FDFA8}" type="sibTrans" cxnId="{B6B5E606-A39C-4D2E-A6FB-CBED620874B3}">
      <dgm:prSet/>
      <dgm:spPr/>
      <dgm:t>
        <a:bodyPr/>
        <a:lstStyle/>
        <a:p>
          <a:endParaRPr lang="en-US">
            <a:latin typeface="Modern Love Caps" panose="04070805081001020A01" pitchFamily="82" charset="0"/>
          </a:endParaRPr>
        </a:p>
      </dgm:t>
    </dgm:pt>
    <dgm:pt modelId="{9F807B1C-977A-4D25-BAFD-86C836C0B64B}">
      <dgm:prSet custT="1"/>
      <dgm:spPr/>
      <dgm:t>
        <a:bodyPr/>
        <a:lstStyle/>
        <a:p>
          <a:r>
            <a:rPr lang="pt-BR" sz="2600" b="1" dirty="0">
              <a:latin typeface="Modern Love Caps" panose="04070805081001020A01" pitchFamily="82" charset="0"/>
            </a:rPr>
            <a:t>UBS JOSÉ SERAFIM DOS SANTOS </a:t>
          </a:r>
          <a:r>
            <a:rPr lang="pt-BR" sz="2000" b="1" dirty="0">
              <a:latin typeface="Modern Love Caps" panose="04070805081001020A01" pitchFamily="82" charset="0"/>
            </a:rPr>
            <a:t>(POVOADO BREJO)</a:t>
          </a:r>
          <a:endParaRPr lang="en-US" sz="2600" dirty="0">
            <a:latin typeface="Modern Love Caps" panose="04070805081001020A01" pitchFamily="82" charset="0"/>
          </a:endParaRPr>
        </a:p>
      </dgm:t>
    </dgm:pt>
    <dgm:pt modelId="{4E119181-54EE-46DF-BE28-FC50A6C19ABA}" type="parTrans" cxnId="{5FCFC541-A605-4134-940C-D84671470798}">
      <dgm:prSet/>
      <dgm:spPr/>
      <dgm:t>
        <a:bodyPr/>
        <a:lstStyle/>
        <a:p>
          <a:endParaRPr lang="en-US">
            <a:latin typeface="Modern Love Caps" panose="04070805081001020A01" pitchFamily="82" charset="0"/>
          </a:endParaRPr>
        </a:p>
      </dgm:t>
    </dgm:pt>
    <dgm:pt modelId="{2A82FB92-4958-4BF5-9F26-B73153214DB3}" type="sibTrans" cxnId="{5FCFC541-A605-4134-940C-D84671470798}">
      <dgm:prSet/>
      <dgm:spPr/>
      <dgm:t>
        <a:bodyPr/>
        <a:lstStyle/>
        <a:p>
          <a:endParaRPr lang="en-US">
            <a:latin typeface="Modern Love Caps" panose="04070805081001020A01" pitchFamily="82" charset="0"/>
          </a:endParaRPr>
        </a:p>
      </dgm:t>
    </dgm:pt>
    <dgm:pt modelId="{FC45B7EC-C66A-4DE5-9D69-C3F541C1AFD9}" type="pres">
      <dgm:prSet presAssocID="{8F4E54C1-94A4-4986-B1D0-3D9C799A6595}" presName="linear" presStyleCnt="0">
        <dgm:presLayoutVars>
          <dgm:animLvl val="lvl"/>
          <dgm:resizeHandles val="exact"/>
        </dgm:presLayoutVars>
      </dgm:prSet>
      <dgm:spPr/>
    </dgm:pt>
    <dgm:pt modelId="{7A954F9C-BC9E-48E3-A079-8D4240489B85}" type="pres">
      <dgm:prSet presAssocID="{08AF66DF-CF04-4B1D-876F-6CE26E764AF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AAE48AC-2B0F-4D95-ACAC-3DC129282E97}" type="pres">
      <dgm:prSet presAssocID="{C88AFE15-290B-47DA-AD05-2C4838C468F5}" presName="spacer" presStyleCnt="0"/>
      <dgm:spPr/>
    </dgm:pt>
    <dgm:pt modelId="{DD986F7C-271D-477A-A27C-67CF91F6C69B}" type="pres">
      <dgm:prSet presAssocID="{3EE2A4EA-A78F-41BF-B335-1DB89192D3CF}" presName="parentText" presStyleLbl="node1" presStyleIdx="1" presStyleCnt="3" custLinFactNeighborX="-8264" custLinFactNeighborY="-5247">
        <dgm:presLayoutVars>
          <dgm:chMax val="0"/>
          <dgm:bulletEnabled val="1"/>
        </dgm:presLayoutVars>
      </dgm:prSet>
      <dgm:spPr/>
    </dgm:pt>
    <dgm:pt modelId="{6F7E26BF-2749-413E-B5B7-B86090EDD440}" type="pres">
      <dgm:prSet presAssocID="{877F4CD5-0F65-48D9-A961-C489993FDFA8}" presName="spacer" presStyleCnt="0"/>
      <dgm:spPr/>
    </dgm:pt>
    <dgm:pt modelId="{B5528B28-4C18-4E08-A0E4-965BC1FA628D}" type="pres">
      <dgm:prSet presAssocID="{9F807B1C-977A-4D25-BAFD-86C836C0B64B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B6B5E606-A39C-4D2E-A6FB-CBED620874B3}" srcId="{8F4E54C1-94A4-4986-B1D0-3D9C799A6595}" destId="{3EE2A4EA-A78F-41BF-B335-1DB89192D3CF}" srcOrd="1" destOrd="0" parTransId="{62E8DEE6-4BDD-4DF3-A49E-A77255F882E1}" sibTransId="{877F4CD5-0F65-48D9-A961-C489993FDFA8}"/>
    <dgm:cxn modelId="{AC68E220-FD11-45DF-8162-477F310456E9}" type="presOf" srcId="{08AF66DF-CF04-4B1D-876F-6CE26E764AF3}" destId="{7A954F9C-BC9E-48E3-A079-8D4240489B85}" srcOrd="0" destOrd="0" presId="urn:microsoft.com/office/officeart/2005/8/layout/vList2"/>
    <dgm:cxn modelId="{C4226E3A-9EBD-473C-AED2-9E77DE6FA13E}" type="presOf" srcId="{8F4E54C1-94A4-4986-B1D0-3D9C799A6595}" destId="{FC45B7EC-C66A-4DE5-9D69-C3F541C1AFD9}" srcOrd="0" destOrd="0" presId="urn:microsoft.com/office/officeart/2005/8/layout/vList2"/>
    <dgm:cxn modelId="{5FCFC541-A605-4134-940C-D84671470798}" srcId="{8F4E54C1-94A4-4986-B1D0-3D9C799A6595}" destId="{9F807B1C-977A-4D25-BAFD-86C836C0B64B}" srcOrd="2" destOrd="0" parTransId="{4E119181-54EE-46DF-BE28-FC50A6C19ABA}" sibTransId="{2A82FB92-4958-4BF5-9F26-B73153214DB3}"/>
    <dgm:cxn modelId="{010F3E52-E13C-45D5-87F4-2B7C0A796141}" type="presOf" srcId="{9F807B1C-977A-4D25-BAFD-86C836C0B64B}" destId="{B5528B28-4C18-4E08-A0E4-965BC1FA628D}" srcOrd="0" destOrd="0" presId="urn:microsoft.com/office/officeart/2005/8/layout/vList2"/>
    <dgm:cxn modelId="{A5B593CD-FA72-4C68-8F18-2396869DAB2F}" srcId="{8F4E54C1-94A4-4986-B1D0-3D9C799A6595}" destId="{08AF66DF-CF04-4B1D-876F-6CE26E764AF3}" srcOrd="0" destOrd="0" parTransId="{7ED86FBC-E4FB-43F3-84C7-D8826CA141EC}" sibTransId="{C88AFE15-290B-47DA-AD05-2C4838C468F5}"/>
    <dgm:cxn modelId="{CEB670F8-B7E9-4249-8AE9-7B5B70FA92C0}" type="presOf" srcId="{3EE2A4EA-A78F-41BF-B335-1DB89192D3CF}" destId="{DD986F7C-271D-477A-A27C-67CF91F6C69B}" srcOrd="0" destOrd="0" presId="urn:microsoft.com/office/officeart/2005/8/layout/vList2"/>
    <dgm:cxn modelId="{04FA9972-C43A-4B1B-AFF7-9A05773BE2E1}" type="presParOf" srcId="{FC45B7EC-C66A-4DE5-9D69-C3F541C1AFD9}" destId="{7A954F9C-BC9E-48E3-A079-8D4240489B85}" srcOrd="0" destOrd="0" presId="urn:microsoft.com/office/officeart/2005/8/layout/vList2"/>
    <dgm:cxn modelId="{9FDDF408-E9FC-4374-BF17-8CA37F99A622}" type="presParOf" srcId="{FC45B7EC-C66A-4DE5-9D69-C3F541C1AFD9}" destId="{9AAE48AC-2B0F-4D95-ACAC-3DC129282E97}" srcOrd="1" destOrd="0" presId="urn:microsoft.com/office/officeart/2005/8/layout/vList2"/>
    <dgm:cxn modelId="{8681CE90-3FA9-4DDA-9C4C-4935D19A04B0}" type="presParOf" srcId="{FC45B7EC-C66A-4DE5-9D69-C3F541C1AFD9}" destId="{DD986F7C-271D-477A-A27C-67CF91F6C69B}" srcOrd="2" destOrd="0" presId="urn:microsoft.com/office/officeart/2005/8/layout/vList2"/>
    <dgm:cxn modelId="{301CFA92-37AA-4C48-8A9F-D67B24101924}" type="presParOf" srcId="{FC45B7EC-C66A-4DE5-9D69-C3F541C1AFD9}" destId="{6F7E26BF-2749-413E-B5B7-B86090EDD440}" srcOrd="3" destOrd="0" presId="urn:microsoft.com/office/officeart/2005/8/layout/vList2"/>
    <dgm:cxn modelId="{79884F12-905F-45B2-A422-068BBE794442}" type="presParOf" srcId="{FC45B7EC-C66A-4DE5-9D69-C3F541C1AFD9}" destId="{B5528B28-4C18-4E08-A0E4-965BC1FA628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954F9C-BC9E-48E3-A079-8D4240489B85}">
      <dsp:nvSpPr>
        <dsp:cNvPr id="0" name=""/>
        <dsp:cNvSpPr/>
      </dsp:nvSpPr>
      <dsp:spPr>
        <a:xfrm>
          <a:off x="0" y="759200"/>
          <a:ext cx="4885203" cy="133087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b="1" kern="1200" dirty="0">
              <a:latin typeface="Modern Love Caps" panose="04070805081001020A01" pitchFamily="82" charset="0"/>
            </a:rPr>
            <a:t>CLÍNICA DE SAÚDE DA FAMÍLIA DAVI MARCOS </a:t>
          </a:r>
          <a:r>
            <a:rPr lang="pt-BR" sz="2000" b="1" kern="1200" dirty="0">
              <a:latin typeface="Modern Love Caps" panose="04070805081001020A01" pitchFamily="82" charset="0"/>
            </a:rPr>
            <a:t>(POVOADO LOIOLA)</a:t>
          </a:r>
          <a:endParaRPr lang="en-US" sz="2600" kern="1200" dirty="0">
            <a:latin typeface="Modern Love Caps" panose="04070805081001020A01" pitchFamily="82" charset="0"/>
          </a:endParaRPr>
        </a:p>
      </dsp:txBody>
      <dsp:txXfrm>
        <a:off x="64968" y="824168"/>
        <a:ext cx="4755267" cy="1200939"/>
      </dsp:txXfrm>
    </dsp:sp>
    <dsp:sp modelId="{DD986F7C-271D-477A-A27C-67CF91F6C69B}">
      <dsp:nvSpPr>
        <dsp:cNvPr id="0" name=""/>
        <dsp:cNvSpPr/>
      </dsp:nvSpPr>
      <dsp:spPr>
        <a:xfrm>
          <a:off x="0" y="2267453"/>
          <a:ext cx="4885203" cy="1330875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b="1" kern="1200" dirty="0">
              <a:latin typeface="Modern Love Caps" panose="04070805081001020A01" pitchFamily="82" charset="0"/>
            </a:rPr>
            <a:t>CENTRO DE SAÚDE LEANDRO MACIEL </a:t>
          </a:r>
          <a:r>
            <a:rPr lang="pt-BR" sz="2000" b="1" kern="1200" dirty="0">
              <a:latin typeface="Modern Love Caps" panose="04070805081001020A01" pitchFamily="82" charset="0"/>
            </a:rPr>
            <a:t>(LAGARTO, CENTRO)</a:t>
          </a:r>
          <a:endParaRPr lang="en-US" sz="2600" kern="1200" dirty="0">
            <a:latin typeface="Modern Love Caps" panose="04070805081001020A01" pitchFamily="82" charset="0"/>
          </a:endParaRPr>
        </a:p>
      </dsp:txBody>
      <dsp:txXfrm>
        <a:off x="64968" y="2332421"/>
        <a:ext cx="4755267" cy="1200939"/>
      </dsp:txXfrm>
    </dsp:sp>
    <dsp:sp modelId="{B5528B28-4C18-4E08-A0E4-965BC1FA628D}">
      <dsp:nvSpPr>
        <dsp:cNvPr id="0" name=""/>
        <dsp:cNvSpPr/>
      </dsp:nvSpPr>
      <dsp:spPr>
        <a:xfrm>
          <a:off x="0" y="3795350"/>
          <a:ext cx="4885203" cy="1330875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b="1" kern="1200" dirty="0">
              <a:latin typeface="Modern Love Caps" panose="04070805081001020A01" pitchFamily="82" charset="0"/>
            </a:rPr>
            <a:t>UBS JOSÉ SERAFIM DOS SANTOS </a:t>
          </a:r>
          <a:r>
            <a:rPr lang="pt-BR" sz="2000" b="1" kern="1200" dirty="0">
              <a:latin typeface="Modern Love Caps" panose="04070805081001020A01" pitchFamily="82" charset="0"/>
            </a:rPr>
            <a:t>(POVOADO BREJO)</a:t>
          </a:r>
          <a:endParaRPr lang="en-US" sz="2600" kern="1200" dirty="0">
            <a:latin typeface="Modern Love Caps" panose="04070805081001020A01" pitchFamily="82" charset="0"/>
          </a:endParaRPr>
        </a:p>
      </dsp:txBody>
      <dsp:txXfrm>
        <a:off x="64968" y="3860318"/>
        <a:ext cx="4755267" cy="12009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9FAF-FB01-412B-BC8B-C4F2FC68BB35}" type="datetimeFigureOut">
              <a:rPr lang="pt-BR" smtClean="0"/>
              <a:t>16/12/2019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68396-4135-4D62-8109-9D4FCD78BE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906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9FAF-FB01-412B-BC8B-C4F2FC68BB35}" type="datetimeFigureOut">
              <a:rPr lang="pt-BR" smtClean="0"/>
              <a:t>16/12/2019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68396-4135-4D62-8109-9D4FCD78BE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5240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9FAF-FB01-412B-BC8B-C4F2FC68BB35}" type="datetimeFigureOut">
              <a:rPr lang="pt-BR" smtClean="0"/>
              <a:t>16/12/2019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68396-4135-4D62-8109-9D4FCD78BE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8634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9FAF-FB01-412B-BC8B-C4F2FC68BB35}" type="datetimeFigureOut">
              <a:rPr lang="pt-BR" smtClean="0"/>
              <a:t>16/12/2019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68396-4135-4D62-8109-9D4FCD78BE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1179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9FAF-FB01-412B-BC8B-C4F2FC68BB35}" type="datetimeFigureOut">
              <a:rPr lang="pt-BR" smtClean="0"/>
              <a:t>16/12/2019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68396-4135-4D62-8109-9D4FCD78BE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0060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9FAF-FB01-412B-BC8B-C4F2FC68BB35}" type="datetimeFigureOut">
              <a:rPr lang="pt-BR" smtClean="0"/>
              <a:t>16/12/2019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68396-4135-4D62-8109-9D4FCD78BE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2046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9FAF-FB01-412B-BC8B-C4F2FC68BB35}" type="datetimeFigureOut">
              <a:rPr lang="pt-BR" smtClean="0"/>
              <a:t>16/12/2019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68396-4135-4D62-8109-9D4FCD78BE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4378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9FAF-FB01-412B-BC8B-C4F2FC68BB35}" type="datetimeFigureOut">
              <a:rPr lang="pt-BR" smtClean="0"/>
              <a:t>16/12/2019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68396-4135-4D62-8109-9D4FCD78BE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4312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9FAF-FB01-412B-BC8B-C4F2FC68BB35}" type="datetimeFigureOut">
              <a:rPr lang="pt-BR" smtClean="0"/>
              <a:t>16/12/2019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68396-4135-4D62-8109-9D4FCD78BE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7546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9FAF-FB01-412B-BC8B-C4F2FC68BB35}" type="datetimeFigureOut">
              <a:rPr lang="pt-BR" smtClean="0"/>
              <a:t>16/12/2019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68396-4135-4D62-8109-9D4FCD78BE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8709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9FAF-FB01-412B-BC8B-C4F2FC68BB35}" type="datetimeFigureOut">
              <a:rPr lang="pt-BR" smtClean="0"/>
              <a:t>16/12/2019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68396-4135-4D62-8109-9D4FCD78BE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6468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79FAF-FB01-412B-BC8B-C4F2FC68BB35}" type="datetimeFigureOut">
              <a:rPr lang="pt-BR" smtClean="0"/>
              <a:t>16/12/2019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68396-4135-4D62-8109-9D4FCD78BE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3419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F248C5-BE3A-4D72-A07F-06C7ED1F94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894" y="4060893"/>
            <a:ext cx="8458200" cy="2153030"/>
          </a:xfrm>
        </p:spPr>
        <p:txBody>
          <a:bodyPr>
            <a:noAutofit/>
          </a:bodyPr>
          <a:lstStyle/>
          <a:p>
            <a:r>
              <a:rPr lang="pt-BR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UFSPM - </a:t>
            </a:r>
            <a:r>
              <a:rPr lang="pt-BR" sz="3200" b="1" cap="smal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Proposta de Implantação </a:t>
            </a:r>
            <a:br>
              <a:rPr lang="pt-BR" sz="3200" b="1" cap="smal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t-BR" sz="3200" b="1" cap="smal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Pré-natal Odontológico em </a:t>
            </a:r>
            <a:br>
              <a:rPr lang="pt-BR" sz="3200" b="1" cap="smal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t-BR" sz="3200" b="1" cap="smal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Unidades Básicas de Saúde </a:t>
            </a:r>
            <a:br>
              <a:rPr lang="pt-BR" sz="3200" b="1" cap="smal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t-BR" sz="3200" b="1" cap="smal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 Município de Lagarto</a:t>
            </a:r>
            <a:br>
              <a:rPr lang="pt-BR" sz="3200" b="1" cap="smal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pt-BR" sz="1800" b="1" cap="smal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pt-BR" sz="3200" b="1" cap="smal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t-BR" sz="32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Love Caps" panose="04070805081001020A01" pitchFamily="82" charset="0"/>
                <a:ea typeface="Tahoma" panose="020B0604030504040204" pitchFamily="34" charset="0"/>
                <a:cs typeface="Tahoma" panose="020B0604030504040204" pitchFamily="34" charset="0"/>
              </a:rPr>
              <a:t>”PRÉ-NATAL ODONTOLÓGICO</a:t>
            </a:r>
            <a:br>
              <a:rPr lang="pt-BR" sz="32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Love Caps" panose="04070805081001020A01" pitchFamily="82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t-BR" sz="32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Love Caps" panose="04070805081001020A01" pitchFamily="82" charset="0"/>
                <a:ea typeface="Tahoma" panose="020B0604030504040204" pitchFamily="34" charset="0"/>
                <a:cs typeface="Tahoma" panose="020B0604030504040204" pitchFamily="34" charset="0"/>
              </a:rPr>
              <a:t>MAMÃE SAUDÁVEL = BEBÊ SAUDÁVEL”</a:t>
            </a:r>
            <a:endParaRPr lang="pt-BR" sz="3200" b="1" cap="smal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806520E-2D2D-416E-9EE3-AFB1462BE9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42217" y="46341"/>
            <a:ext cx="5259559" cy="784273"/>
          </a:xfrm>
        </p:spPr>
        <p:txBody>
          <a:bodyPr>
            <a:normAutofit/>
          </a:bodyPr>
          <a:lstStyle/>
          <a:p>
            <a:r>
              <a:rPr lang="pt-BR" sz="1600" b="1" dirty="0">
                <a:solidFill>
                  <a:srgbClr val="10218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EDITAL PROEX_PIAEX Nº 23/2018 (2018-2019)</a:t>
            </a:r>
          </a:p>
          <a:p>
            <a:r>
              <a:rPr lang="pt-BR" sz="1600" b="1" dirty="0">
                <a:solidFill>
                  <a:srgbClr val="10218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PROJETO DE EXTENSÃO UNIVERSITÁRIA</a:t>
            </a:r>
          </a:p>
          <a:p>
            <a:endParaRPr lang="pt-BR" sz="1600" b="1" dirty="0">
              <a:solidFill>
                <a:srgbClr val="10218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6EE6A05-BC75-47DA-AB58-5F0BAB6551AB}"/>
              </a:ext>
            </a:extLst>
          </p:cNvPr>
          <p:cNvSpPr/>
          <p:nvPr/>
        </p:nvSpPr>
        <p:spPr>
          <a:xfrm>
            <a:off x="3203917" y="6472061"/>
            <a:ext cx="6618849" cy="385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6000"/>
              </a:lnSpc>
              <a:spcAft>
                <a:spcPts val="0"/>
              </a:spcAft>
            </a:pPr>
            <a:r>
              <a:rPr lang="pt-BR" b="1" dirty="0">
                <a:solidFill>
                  <a:srgbClr val="000000"/>
                </a:solidFill>
                <a:latin typeface="Modern Love Caps" panose="04070805081001020A01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DOCENTE COORDENADORA: </a:t>
            </a:r>
            <a:r>
              <a:rPr lang="pt-BR" b="1" dirty="0" err="1">
                <a:solidFill>
                  <a:srgbClr val="000000"/>
                </a:solidFill>
                <a:latin typeface="Modern Love Caps" panose="04070805081001020A01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PROFª</a:t>
            </a:r>
            <a:r>
              <a:rPr lang="pt-BR" b="1" dirty="0">
                <a:solidFill>
                  <a:srgbClr val="000000"/>
                </a:solidFill>
                <a:latin typeface="Modern Love Caps" panose="04070805081001020A01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DRª KATHARINA MORANT</a:t>
            </a:r>
            <a:endParaRPr lang="pt-BR" sz="1600" dirty="0">
              <a:effectLst/>
              <a:latin typeface="Modern Love Caps" panose="04070805081001020A01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88A8B696-B932-47E1-A04B-A8A570CDA800}"/>
              </a:ext>
            </a:extLst>
          </p:cNvPr>
          <p:cNvGrpSpPr/>
          <p:nvPr/>
        </p:nvGrpSpPr>
        <p:grpSpPr>
          <a:xfrm>
            <a:off x="4098894" y="830614"/>
            <a:ext cx="946203" cy="1741411"/>
            <a:chOff x="-2192218" y="677464"/>
            <a:chExt cx="1145323" cy="2241525"/>
          </a:xfrm>
        </p:grpSpPr>
        <p:pic>
          <p:nvPicPr>
            <p:cNvPr id="6" name="Picture 2" descr="Resultado de imagem para brasÃ£o ufs">
              <a:extLst>
                <a:ext uri="{FF2B5EF4-FFF2-40B4-BE49-F238E27FC236}">
                  <a16:creationId xmlns:a16="http://schemas.microsoft.com/office/drawing/2014/main" id="{5E102D23-DB21-4A9C-A73C-4EA2644B2E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192218" y="677464"/>
              <a:ext cx="1145323" cy="20096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C0C0A81C-50F6-4617-B766-0314F72E9E0A}"/>
                </a:ext>
              </a:extLst>
            </p:cNvPr>
            <p:cNvSpPr txBox="1"/>
            <p:nvPr/>
          </p:nvSpPr>
          <p:spPr>
            <a:xfrm>
              <a:off x="-2125356" y="2166273"/>
              <a:ext cx="1011596" cy="7527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3200" b="1" dirty="0">
                  <a:solidFill>
                    <a:srgbClr val="10218B"/>
                  </a:solidFill>
                </a:rPr>
                <a:t>UFS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84789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AD5BB5-485E-4336-BF2F-DF8999B2C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FCF05F3-D07F-4918-A0E6-5D86489E5C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8A1D03C-DD56-4BDA-B68A-E0342C8345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9999" y="0"/>
            <a:ext cx="6224002" cy="6858000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2EA74963-2323-4097-830B-773A79267EEA}"/>
              </a:ext>
            </a:extLst>
          </p:cNvPr>
          <p:cNvSpPr/>
          <p:nvPr/>
        </p:nvSpPr>
        <p:spPr>
          <a:xfrm>
            <a:off x="-1" y="-12988"/>
            <a:ext cx="1459999" cy="68839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812DB181-118F-464F-B64B-1FA609DF2118}"/>
              </a:ext>
            </a:extLst>
          </p:cNvPr>
          <p:cNvSpPr/>
          <p:nvPr/>
        </p:nvSpPr>
        <p:spPr>
          <a:xfrm>
            <a:off x="7684001" y="0"/>
            <a:ext cx="1459999" cy="68839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4637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072" y="470925"/>
            <a:ext cx="3285756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057F880-FB40-44DC-B0BD-69098511C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056" y="1015933"/>
            <a:ext cx="2897787" cy="4795408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rgbClr val="FFFFFF"/>
                </a:solidFill>
                <a:latin typeface="Modern Love Caps" panose="04070805081001020A01" pitchFamily="82" charset="0"/>
              </a:rPr>
              <a:t>LOCAIS DE REALIZAÇÃO DO PROJETO</a:t>
            </a:r>
            <a:br>
              <a:rPr lang="pt-BR" dirty="0">
                <a:solidFill>
                  <a:srgbClr val="FFFFFF"/>
                </a:solidFill>
                <a:latin typeface="Modern Love Caps" panose="04070805081001020A01" pitchFamily="82" charset="0"/>
              </a:rPr>
            </a:br>
            <a:br>
              <a:rPr lang="pt-BR" dirty="0">
                <a:solidFill>
                  <a:srgbClr val="FFFFFF"/>
                </a:solidFill>
                <a:latin typeface="Modern Love Caps" panose="04070805081001020A01" pitchFamily="82" charset="0"/>
              </a:rPr>
            </a:br>
            <a:r>
              <a:rPr lang="pt-BR" sz="2800" dirty="0">
                <a:solidFill>
                  <a:srgbClr val="FFFFFF"/>
                </a:solidFill>
                <a:latin typeface="Modern Love Caps" panose="04070805081001020A01" pitchFamily="82" charset="0"/>
              </a:rPr>
              <a:t>MUNICÍPIO DE LAGARTO</a:t>
            </a:r>
            <a:endParaRPr lang="pt-BR" dirty="0">
              <a:solidFill>
                <a:srgbClr val="FFFFFF"/>
              </a:solidFill>
              <a:latin typeface="Modern Love Caps" panose="04070805081001020A01" pitchFamily="82" charset="0"/>
            </a:endParaRP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01E2D607-5EB6-4526-8359-E95E39CA97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2347395"/>
              </p:ext>
            </p:extLst>
          </p:nvPr>
        </p:nvGraphicFramePr>
        <p:xfrm>
          <a:off x="3895725" y="470924"/>
          <a:ext cx="4885203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07221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BE1542-4DFB-4E1F-8756-369D2EF88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208" y="3056582"/>
            <a:ext cx="3408778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>
                <a:latin typeface="Modern Love Caps" panose="04070805081001020A01" pitchFamily="82" charset="0"/>
              </a:rPr>
              <a:t>ELABORAÇÃO </a:t>
            </a:r>
            <a:br>
              <a:rPr lang="pt-BR" b="1" dirty="0">
                <a:latin typeface="Modern Love Caps" panose="04070805081001020A01" pitchFamily="82" charset="0"/>
              </a:rPr>
            </a:br>
            <a:r>
              <a:rPr lang="pt-BR" b="1" dirty="0">
                <a:latin typeface="Modern Love Caps" panose="04070805081001020A01" pitchFamily="82" charset="0"/>
              </a:rPr>
              <a:t>DE CARTILHA</a:t>
            </a:r>
            <a:br>
              <a:rPr lang="pt-BR" b="1" dirty="0">
                <a:latin typeface="Modern Love Caps" panose="04070805081001020A01" pitchFamily="82" charset="0"/>
              </a:rPr>
            </a:br>
            <a:r>
              <a:rPr lang="pt-BR" b="1" dirty="0">
                <a:latin typeface="Modern Love Caps" panose="04070805081001020A01" pitchFamily="82" charset="0"/>
              </a:rPr>
              <a:t>EDUCATIVA PARA AS GESTANTES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75337FC-7247-4B9B-AD89-F2C05B648C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3361" y="18021"/>
            <a:ext cx="5120640" cy="68399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58325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A91E9A-802E-45C6-860D-0BC84B7F3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537B86F-580A-4644-A6B0-89EB8C4276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4392AC9-90B2-4202-9223-13DC959B53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4025" y="0"/>
            <a:ext cx="6275949" cy="6883976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97BC071F-689D-4B77-ABD7-B8AC49DEDA7D}"/>
              </a:ext>
            </a:extLst>
          </p:cNvPr>
          <p:cNvSpPr/>
          <p:nvPr/>
        </p:nvSpPr>
        <p:spPr>
          <a:xfrm>
            <a:off x="0" y="0"/>
            <a:ext cx="1434025" cy="68839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115C8492-0360-498F-8A69-95094434AC1C}"/>
              </a:ext>
            </a:extLst>
          </p:cNvPr>
          <p:cNvSpPr/>
          <p:nvPr/>
        </p:nvSpPr>
        <p:spPr>
          <a:xfrm>
            <a:off x="7709975" y="0"/>
            <a:ext cx="1434025" cy="68839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7011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9A8D7257-19CF-47DC-966F-4679F3F484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55809" cy="6879833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A4E208DC-E3DE-487B-9007-7DDE347E9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3096" y="2766218"/>
            <a:ext cx="3706837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>
                <a:latin typeface="Modern Love Caps" panose="04070805081001020A01" pitchFamily="82" charset="0"/>
              </a:rPr>
              <a:t>ELABORAÇÃO </a:t>
            </a:r>
            <a:br>
              <a:rPr lang="pt-BR" b="1" dirty="0">
                <a:latin typeface="Modern Love Caps" panose="04070805081001020A01" pitchFamily="82" charset="0"/>
              </a:rPr>
            </a:br>
            <a:r>
              <a:rPr lang="pt-BR" b="1" dirty="0">
                <a:latin typeface="Modern Love Caps" panose="04070805081001020A01" pitchFamily="82" charset="0"/>
              </a:rPr>
              <a:t>DE FOLDER</a:t>
            </a:r>
            <a:br>
              <a:rPr lang="pt-BR" b="1" dirty="0">
                <a:latin typeface="Modern Love Caps" panose="04070805081001020A01" pitchFamily="82" charset="0"/>
              </a:rPr>
            </a:br>
            <a:r>
              <a:rPr lang="pt-BR" b="1" dirty="0">
                <a:latin typeface="Modern Love Caps" panose="04070805081001020A01" pitchFamily="82" charset="0"/>
              </a:rPr>
              <a:t>EDUCATIVO PARA A EQUIPE DE SAÚDE DA UBS (ENFERMEIROS E MÉDICOS)</a:t>
            </a:r>
          </a:p>
        </p:txBody>
      </p:sp>
    </p:spTree>
    <p:extLst>
      <p:ext uri="{BB962C8B-B14F-4D97-AF65-F5344CB8AC3E}">
        <p14:creationId xmlns:p14="http://schemas.microsoft.com/office/powerpoint/2010/main" val="4173345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AC8810D2-DC61-44BE-9B4D-D53CCCD4EFD0}"/>
              </a:ext>
            </a:extLst>
          </p:cNvPr>
          <p:cNvSpPr/>
          <p:nvPr/>
        </p:nvSpPr>
        <p:spPr>
          <a:xfrm>
            <a:off x="3305908" y="0"/>
            <a:ext cx="717012" cy="68839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3DDB48C-F28C-4B5C-8EC3-6A5A121E05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25981"/>
            <a:ext cx="3418450" cy="690909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0E31C9FD-FA99-4F04-B7D0-FFE94EBC18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4222" y="1077"/>
            <a:ext cx="5406389" cy="6909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006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611505" y="683404"/>
            <a:ext cx="792099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D9C55315-54F7-4E82-A5DF-7239099578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960E6857-5142-4386-A2A9-C467EC7423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572000" cy="6844229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BACDA700-A3E2-44E6-9A46-282B4925EB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6475" y="340518"/>
            <a:ext cx="4589017" cy="6176963"/>
          </a:xfrm>
          <a:prstGeom prst="rect">
            <a:avLst/>
          </a:prstGeom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A2FC86E8-E182-4198-B2B1-24FAE4F4AC85}"/>
              </a:ext>
            </a:extLst>
          </p:cNvPr>
          <p:cNvSpPr/>
          <p:nvPr/>
        </p:nvSpPr>
        <p:spPr>
          <a:xfrm>
            <a:off x="4546475" y="26980"/>
            <a:ext cx="4698610" cy="2664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5BA4F9C8-601A-41AB-BD96-AFACC357B013}"/>
              </a:ext>
            </a:extLst>
          </p:cNvPr>
          <p:cNvSpPr/>
          <p:nvPr/>
        </p:nvSpPr>
        <p:spPr>
          <a:xfrm>
            <a:off x="4546475" y="6553426"/>
            <a:ext cx="4698610" cy="2664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4F93B862-2DB9-49B0-A8E5-1B9891183A48}"/>
              </a:ext>
            </a:extLst>
          </p:cNvPr>
          <p:cNvSpPr/>
          <p:nvPr/>
        </p:nvSpPr>
        <p:spPr>
          <a:xfrm>
            <a:off x="5877225" y="2204488"/>
            <a:ext cx="481374" cy="2010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AA5E2FF8-0EDD-4BBE-8A4C-4970999CBCEE}"/>
              </a:ext>
            </a:extLst>
          </p:cNvPr>
          <p:cNvSpPr/>
          <p:nvPr/>
        </p:nvSpPr>
        <p:spPr>
          <a:xfrm>
            <a:off x="6549526" y="1594593"/>
            <a:ext cx="481374" cy="2010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0549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654B3B-01B2-46CC-8C4E-0808FBE58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6C0E6BE-D1F4-40C2-8F7B-373D39E72A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B6D6A6D-AE9C-4377-A3AA-DAD4EC5604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4572000" cy="687185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4F387B73-9609-4B27-8B10-F4575CFC3A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40518"/>
            <a:ext cx="4643275" cy="6176963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DF89B80C-83DD-406A-9868-5B2E3CDE00BF}"/>
              </a:ext>
            </a:extLst>
          </p:cNvPr>
          <p:cNvSpPr/>
          <p:nvPr/>
        </p:nvSpPr>
        <p:spPr>
          <a:xfrm>
            <a:off x="4546475" y="26980"/>
            <a:ext cx="4698610" cy="33814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E1618400-3B7F-4DDB-94E4-13C4DE8ECA30}"/>
              </a:ext>
            </a:extLst>
          </p:cNvPr>
          <p:cNvSpPr/>
          <p:nvPr/>
        </p:nvSpPr>
        <p:spPr>
          <a:xfrm>
            <a:off x="4544332" y="6474307"/>
            <a:ext cx="4698610" cy="33814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015199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BD70A1-ED1F-48E6-A4B1-0D56843F0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BAB5CEA-0FC2-462F-9539-65F359C7AC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C861F87-E7D7-49C3-A1C6-71817C7FE8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218" y="365126"/>
            <a:ext cx="8657564" cy="6498491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9604BB00-7988-4A2C-A1D1-DD21D917D5E2}"/>
              </a:ext>
            </a:extLst>
          </p:cNvPr>
          <p:cNvSpPr/>
          <p:nvPr/>
        </p:nvSpPr>
        <p:spPr>
          <a:xfrm>
            <a:off x="1477108" y="1035281"/>
            <a:ext cx="829993" cy="34590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3FB204DA-D3C8-4336-9898-2E55C25840DB}"/>
              </a:ext>
            </a:extLst>
          </p:cNvPr>
          <p:cNvSpPr/>
          <p:nvPr/>
        </p:nvSpPr>
        <p:spPr>
          <a:xfrm>
            <a:off x="4391461" y="1208233"/>
            <a:ext cx="644771" cy="34590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EBF3DBFA-E9C5-4D96-8F12-5C07538FD268}"/>
              </a:ext>
            </a:extLst>
          </p:cNvPr>
          <p:cNvSpPr/>
          <p:nvPr/>
        </p:nvSpPr>
        <p:spPr>
          <a:xfrm>
            <a:off x="5945797" y="1297157"/>
            <a:ext cx="829993" cy="34590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217BC940-0427-4140-9017-1EE88562697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590843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Modern Love Caps" panose="04070805081001020A01" pitchFamily="82" charset="0"/>
              </a:rPr>
              <a:t>ORIENTAÇÃO DE SAÚDE BUCAL PARA A MAMÃE E O BEBÊ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A2E9EF1B-23A4-48B5-B161-C58995779957}"/>
              </a:ext>
            </a:extLst>
          </p:cNvPr>
          <p:cNvSpPr/>
          <p:nvPr/>
        </p:nvSpPr>
        <p:spPr>
          <a:xfrm>
            <a:off x="-1" y="590842"/>
            <a:ext cx="243219" cy="628014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82BD79C5-AD06-4C79-94D2-93F0CDCDDD3E}"/>
              </a:ext>
            </a:extLst>
          </p:cNvPr>
          <p:cNvSpPr/>
          <p:nvPr/>
        </p:nvSpPr>
        <p:spPr>
          <a:xfrm>
            <a:off x="8900783" y="575186"/>
            <a:ext cx="243218" cy="62958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964320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131</Words>
  <Application>Microsoft Office PowerPoint</Application>
  <PresentationFormat>Apresentação na tela (4:3)</PresentationFormat>
  <Paragraphs>12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Impact</vt:lpstr>
      <vt:lpstr>Modern Love Caps</vt:lpstr>
      <vt:lpstr>Tahoma</vt:lpstr>
      <vt:lpstr>Tema do Office</vt:lpstr>
      <vt:lpstr>UFSPM - Proposta de Implantação  de Pré-natal Odontológico em  Unidades Básicas de Saúde  do Município de Lagarto   ”PRÉ-NATAL ODONTOLÓGICO MAMÃE SAUDÁVEL = BEBÊ SAUDÁVEL”</vt:lpstr>
      <vt:lpstr>LOCAIS DE REALIZAÇÃO DO PROJETO  MUNICÍPIO DE LAGARTO</vt:lpstr>
      <vt:lpstr>ELABORAÇÃO  DE CARTILHA EDUCATIVA PARA AS GESTANTES</vt:lpstr>
      <vt:lpstr>Apresentação do PowerPoint</vt:lpstr>
      <vt:lpstr>ELABORAÇÃO  DE FOLDER EDUCATIVO PARA A EQUIPE DE SAÚDE DA UBS (ENFERMEIROS E MÉDICOS)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PRÉ-NATAL ODONTOLÓGICO MAMÃE SAUDÁVEL = BEBÊ SAUDÁVEL      UFSPM - Proposta de Implantação de Pré-natal Odontológico em Unidades Básicas de Saúde  do Município de Lagarto</dc:title>
  <dc:creator>Katharina Morant</dc:creator>
  <cp:lastModifiedBy>Katharina Morant</cp:lastModifiedBy>
  <cp:revision>3</cp:revision>
  <dcterms:created xsi:type="dcterms:W3CDTF">2019-12-16T19:54:46Z</dcterms:created>
  <dcterms:modified xsi:type="dcterms:W3CDTF">2019-12-16T20:18:47Z</dcterms:modified>
</cp:coreProperties>
</file>