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1" r:id="rId4"/>
    <p:sldId id="262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Oswald" panose="020B0604020202020204" charset="0"/>
      <p:regular r:id="rId12"/>
      <p:bold r:id="rId13"/>
    </p:embeddedFon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789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721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721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50126" y="2142699"/>
            <a:ext cx="4045200" cy="16454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pt-BR" sz="1800" dirty="0"/>
              <a:t>Projeto de Extensão “SAÚDE NA PRAÇA: uma abordagem odontológica na promoção a saúde dos indivíduos do município de Lagarto/SE”</a:t>
            </a:r>
            <a:endParaRPr sz="180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24131" y="4324930"/>
            <a:ext cx="2341601" cy="41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050" dirty="0"/>
              <a:t>EDITAL PROEX – PIAEX nº 23/2018</a:t>
            </a:r>
            <a:endParaRPr sz="1050" dirty="0"/>
          </a:p>
        </p:txBody>
      </p:sp>
      <p:pic>
        <p:nvPicPr>
          <p:cNvPr id="1026" name="Picture 2" descr="C:\Users\Micro 5\Pictures\projeto\ab219a57-4061-4711-b7a8-3f941d7d5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3" y="0"/>
            <a:ext cx="47074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rasao da uf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1"/>
          <a:stretch/>
        </p:blipFill>
        <p:spPr bwMode="auto">
          <a:xfrm>
            <a:off x="203007" y="526352"/>
            <a:ext cx="479381" cy="8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2388" y="526352"/>
            <a:ext cx="2825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Oswald" charset="0"/>
              </a:rPr>
              <a:t>Serviço Público Federal</a:t>
            </a:r>
          </a:p>
          <a:p>
            <a:pPr algn="ctr"/>
            <a:r>
              <a:rPr lang="pt-BR" sz="1600" dirty="0">
                <a:latin typeface="Oswald" charset="0"/>
              </a:rPr>
              <a:t>Ministério da Educação</a:t>
            </a:r>
          </a:p>
          <a:p>
            <a:pPr algn="ctr"/>
            <a:r>
              <a:rPr lang="pt-BR" sz="1600" dirty="0">
                <a:latin typeface="Oswald" charset="0"/>
              </a:rPr>
              <a:t> Universidade de Federal de Sergipe</a:t>
            </a:r>
          </a:p>
          <a:p>
            <a:pPr algn="ctr"/>
            <a:r>
              <a:rPr lang="pt-BR" sz="1600" dirty="0">
                <a:latin typeface="Oswald" charset="0"/>
              </a:rPr>
              <a:t>Pró-Reitoria de Extensão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7" y="760159"/>
            <a:ext cx="734519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4294967295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pt-BR" sz="1400" dirty="0"/>
              <a:t>Os cuidados com a saúde bucal são primordiais para manter não somente a saúde da boca, mas a saúde geral do indivíduo e, portanto, é necessário despertar no paciente a preocupação com os cuidados de higiene oral. </a:t>
            </a:r>
            <a:endParaRPr sz="14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Micro 5\Pictures\projeto\ff6c5781-b30a-49e4-9ef0-e3cbf7b4a2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70649"/>
            <a:ext cx="4345817" cy="50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ro 5\Pictures\projeto\2fc648a8-b8a5-44b2-a0ad-c415c12dd3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0" y="2686196"/>
            <a:ext cx="4440018" cy="23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cro 5\Pictures\projeto\15c4e84f-f057-4108-9ec4-8358465ce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0" y="76621"/>
            <a:ext cx="2220009" cy="24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ro 5\Pictures\projeto\e2124d45-8ef6-4af2-9b42-29afab642cb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5284"/>
          <a:stretch/>
        </p:blipFill>
        <p:spPr bwMode="auto">
          <a:xfrm>
            <a:off x="76199" y="2674962"/>
            <a:ext cx="2959495" cy="23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ro 5\Pictures\projeto\c6f070aa-87c3-4956-8061-f2d675109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98" y="76200"/>
            <a:ext cx="2959495" cy="24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ro 5\Pictures\projeto\77cd79fa-d63b-4911-a775-2342846d4b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0" y="76200"/>
            <a:ext cx="5854890" cy="49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22;p22"/>
          <p:cNvSpPr txBox="1">
            <a:spLocks/>
          </p:cNvSpPr>
          <p:nvPr/>
        </p:nvSpPr>
        <p:spPr>
          <a:xfrm>
            <a:off x="6839570" y="3248167"/>
            <a:ext cx="2181600" cy="1852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pt-BR" dirty="0"/>
              <a:t>Foram realizadas ações preventivas, educativas e motivacionais durante o projeto.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 idx="4294967295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/>
              <a:t>Atendimentos na clínica-escola da UFS-Lagarto e no Odontomóvel.</a:t>
            </a:r>
            <a:endParaRPr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94" y="1365899"/>
            <a:ext cx="2893325" cy="241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2" y="1365899"/>
            <a:ext cx="2961564" cy="241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" y="1365898"/>
            <a:ext cx="2808000" cy="241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ro 5\Pictures\projeto\ab219a57-4061-4711-b7a8-3f941d7d5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Google Shape;88;p17"/>
          <p:cNvSpPr txBox="1">
            <a:spLocks noGrp="1"/>
          </p:cNvSpPr>
          <p:nvPr>
            <p:ph type="body" idx="4294967295"/>
          </p:nvPr>
        </p:nvSpPr>
        <p:spPr>
          <a:xfrm>
            <a:off x="381000" y="4061050"/>
            <a:ext cx="5160000" cy="70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1600" dirty="0"/>
              <a:t>Projeto de Extensão “SAÚDE NA PRAÇA: uma abordagem odontológica na promoção a saúde dos indivíduos do município de Lagarto/SE”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</Words>
  <Application>Microsoft Office PowerPoint</Application>
  <PresentationFormat>Apresentação na tela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Montserrat</vt:lpstr>
      <vt:lpstr>Oswald</vt:lpstr>
      <vt:lpstr>Arial</vt:lpstr>
      <vt:lpstr>Playfair Display</vt:lpstr>
      <vt:lpstr>Pop</vt:lpstr>
      <vt:lpstr>Projeto de Extensão “SAÚDE NA PRAÇA: uma abordagem odontológica na promoção a saúde dos indivíduos do município de Lagarto/SE”</vt:lpstr>
      <vt:lpstr>Apresentação do PowerPoint</vt:lpstr>
      <vt:lpstr>Apresentação do PowerPoint</vt:lpstr>
      <vt:lpstr>Atendimentos na clínica-escola da UFS-Lagarto e no Odontomóvel.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Extensão “SAÚDE NA PRAÇA: uma abordagem odontológica na promoção a saúde dos indivíduos do município de Lagarto/SE”</dc:title>
  <dc:creator>Vendas 3</dc:creator>
  <cp:lastModifiedBy>Marcio Luiz</cp:lastModifiedBy>
  <cp:revision>5</cp:revision>
  <dcterms:modified xsi:type="dcterms:W3CDTF">2020-02-05T12:57:30Z</dcterms:modified>
</cp:coreProperties>
</file>