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  <p:sldMasterId id="2147483651" r:id="rId2"/>
    <p:sldMasterId id="2147483652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3" r:id="rId14"/>
    <p:sldId id="264" r:id="rId15"/>
    <p:sldId id="265" r:id="rId16"/>
  </p:sldIdLst>
  <p:sldSz cx="9144000" cy="5143500" type="screen16x9"/>
  <p:notesSz cx="6858000" cy="9144000"/>
  <p:embeddedFontLst>
    <p:embeddedFont>
      <p:font typeface="Bodoni" panose="020B0604020202020204" charset="0"/>
      <p:regular r:id="rId18"/>
      <p:bold r:id="rId19"/>
      <p:italic r:id="rId20"/>
      <p:boldItalic r:id="rId21"/>
    </p:embeddedFont>
    <p:embeddedFont>
      <p:font typeface="Dosis ExtraLight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1" name="Google Shape;8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2" name="Google Shape;8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7999">
              <a:srgbClr val="F2F2F2"/>
            </a:gs>
            <a:gs pos="25000">
              <a:srgbClr val="FFFFFF"/>
            </a:gs>
            <a:gs pos="75000">
              <a:srgbClr val="FFFFFF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 rot="10800000">
            <a:off x="8705850" y="25400"/>
            <a:ext cx="409575" cy="5089525"/>
            <a:chOff x="836200" y="238125"/>
            <a:chExt cx="422425" cy="5242020"/>
          </a:xfrm>
        </p:grpSpPr>
        <p:sp>
          <p:nvSpPr>
            <p:cNvPr id="7" name="Google Shape;7;p1"/>
            <p:cNvSpPr/>
            <p:nvPr/>
          </p:nvSpPr>
          <p:spPr>
            <a:xfrm>
              <a:off x="836200" y="24139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836200" y="993525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836200" y="1143951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6200" y="1294377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36200" y="1444803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36200" y="1595229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36200" y="21985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6200" y="23489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36200" y="24994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36200" y="26498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36200" y="28002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36200" y="295069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6200" y="310112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36200" y="325155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36200" y="34019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36200" y="35524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6200" y="37028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36200" y="38532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36200" y="4006951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36200" y="4157377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36200" y="4307803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6200" y="445822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36200" y="460865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36200" y="4757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36200" y="4907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6200" y="505829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36200" y="520872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36200" y="535915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986832" y="1143951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986832" y="1294377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986832" y="21985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986832" y="23489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986832" y="24994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986832" y="295069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986832" y="310112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986832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986832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986832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986832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1137464" y="993525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137464" y="1143951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137464" y="1444803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137464" y="1595229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137464" y="21985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137464" y="23489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37464" y="24994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137464" y="26498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1137464" y="295069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1137464" y="325155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1137464" y="34019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1137464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1137464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1137464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 rot="10800000">
            <a:off x="6662737" y="25400"/>
            <a:ext cx="2309812" cy="5086350"/>
            <a:chOff x="983430" y="241395"/>
            <a:chExt cx="2379075" cy="5238750"/>
          </a:xfrm>
        </p:grpSpPr>
        <p:sp>
          <p:nvSpPr>
            <p:cNvPr id="88" name="Google Shape;88;p1"/>
            <p:cNvSpPr/>
            <p:nvPr/>
          </p:nvSpPr>
          <p:spPr>
            <a:xfrm>
              <a:off x="983430" y="24139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983430" y="69267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83430" y="99679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983430" y="1448074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83430" y="1598500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983430" y="20481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83430" y="26498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983430" y="325155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83430" y="340197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983430" y="4006951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983430" y="4757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983430" y="520872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33859" y="39182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33859" y="69267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33859" y="84309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133859" y="129764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133859" y="17472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1133859" y="18977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133859" y="20481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133859" y="280027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133859" y="310112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133859" y="355240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133859" y="4307803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133859" y="445822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133859" y="490787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1284289" y="24139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84289" y="54224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284289" y="99679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84289" y="114722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284289" y="1448074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284289" y="1598500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284289" y="21985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284289" y="23489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1284289" y="26498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84289" y="280027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1284289" y="310112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284289" y="325155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1284289" y="340197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1284289" y="355240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1284289" y="4006951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1284289" y="4157377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284289" y="4307803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1284289" y="460865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1284289" y="490787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284289" y="535915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434718" y="24139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434718" y="54224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434718" y="69267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434718" y="84309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434718" y="99679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434718" y="114722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434718" y="129764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434718" y="1448074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34718" y="1598500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34718" y="17472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434718" y="18977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434718" y="20481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434718" y="21985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434718" y="24994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434718" y="26498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434718" y="295069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1434718" y="310112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1434718" y="325155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1434718" y="340197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1434718" y="355240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1434718" y="370282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1434718" y="385325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1434718" y="4006951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1434718" y="4307803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1434718" y="445822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1434718" y="460865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1434718" y="4757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1434718" y="490787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1434718" y="505829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1434718" y="520872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434718" y="535915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1585148" y="24139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1585148" y="84309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1585148" y="99679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585148" y="1448074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1585148" y="17472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1585148" y="21985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1585148" y="24994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1585148" y="280027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1585148" y="295069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1585148" y="325155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1585148" y="340197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1585148" y="370282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1585148" y="385325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585148" y="4157377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585148" y="4307803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585148" y="445822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1585148" y="460865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1585148" y="490787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1585148" y="520872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735577" y="24139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735577" y="84309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735577" y="114722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735577" y="1448074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735577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735577" y="24994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735577" y="26498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735577" y="370282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735577" y="4157377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735577" y="490787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735577" y="535915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889277" y="39182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889277" y="84309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889277" y="340197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889277" y="460865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889277" y="520872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2039707" y="69267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2039707" y="280027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2190136" y="505829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2340566" y="4757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2639789" y="26498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2639789" y="520872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3241507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1"/>
          <p:cNvGrpSpPr/>
          <p:nvPr/>
        </p:nvGrpSpPr>
        <p:grpSpPr>
          <a:xfrm rot="10800000">
            <a:off x="6372224" y="23812"/>
            <a:ext cx="2017713" cy="5086350"/>
            <a:chOff x="1583845" y="243030"/>
            <a:chExt cx="2078026" cy="5238750"/>
          </a:xfrm>
        </p:grpSpPr>
        <p:sp>
          <p:nvSpPr>
            <p:cNvPr id="208" name="Google Shape;208;p1"/>
            <p:cNvSpPr/>
            <p:nvPr/>
          </p:nvSpPr>
          <p:spPr>
            <a:xfrm>
              <a:off x="1583845" y="1300918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583845" y="1601770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583845" y="265148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583845" y="4010221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583845" y="4759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583845" y="505993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734260" y="54388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734260" y="1300918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734260" y="280190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734260" y="3403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1734260" y="3554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1734260" y="4311073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1734260" y="521035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1884676" y="24303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1884676" y="1451344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1884676" y="174892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1884676" y="189935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1884676" y="204977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1884676" y="220020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1884676" y="235063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1884676" y="250105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1884676" y="265148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1884676" y="280190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1884676" y="29523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1884676" y="3102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1884676" y="38548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1884676" y="4010221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1884676" y="4160647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1884676" y="4311073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1884676" y="446149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1884676" y="4759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1884676" y="4909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2035092" y="39345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2035092" y="1150492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2035092" y="1300918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2035092" y="1451344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2035092" y="174892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2035092" y="204977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2035092" y="265148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2035092" y="29523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2035092" y="3102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2035092" y="3253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2035092" y="3554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2035092" y="3704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2035092" y="38548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2035092" y="4010221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2035092" y="4311073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2035092" y="446149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2035092" y="4909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2035092" y="505993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2035092" y="521035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2185507" y="24303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2185507" y="69430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2185507" y="8447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2185507" y="1150492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2185507" y="1300918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2185507" y="1601770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2185507" y="174892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2185507" y="189935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2185507" y="204977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2185507" y="220020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2185507" y="235063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2185507" y="250105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2185507" y="280190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2185507" y="3102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2185507" y="3253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2185507" y="3403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2185507" y="3554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2185507" y="3704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2185507" y="4010221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2185507" y="4160647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2185507" y="446149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185507" y="461192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2185507" y="4759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2185507" y="521035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2185507" y="536078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2340828" y="54388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2340828" y="69430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2340828" y="1000066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2340828" y="1300918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2340828" y="1451344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2340828" y="1601770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2340828" y="174892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340828" y="220020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2340828" y="235063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2340828" y="250105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340828" y="265148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2340828" y="280190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2340828" y="29523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2340828" y="3102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2340828" y="3253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2340828" y="3403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2340828" y="3554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2340828" y="38548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2340828" y="4160647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2340828" y="4311073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2340828" y="446149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2340828" y="461192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2340828" y="4909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2340828" y="505993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2340828" y="521035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2340828" y="536078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2491244" y="39345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2491244" y="69430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2491244" y="8447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2491244" y="1000066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2491244" y="1150492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2491244" y="1451344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2491244" y="174892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"/>
            <p:cNvSpPr/>
            <p:nvPr/>
          </p:nvSpPr>
          <p:spPr>
            <a:xfrm>
              <a:off x="2491244" y="189935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"/>
            <p:cNvSpPr/>
            <p:nvPr/>
          </p:nvSpPr>
          <p:spPr>
            <a:xfrm>
              <a:off x="2491244" y="204977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"/>
            <p:cNvSpPr/>
            <p:nvPr/>
          </p:nvSpPr>
          <p:spPr>
            <a:xfrm>
              <a:off x="2491244" y="235063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"/>
            <p:cNvSpPr/>
            <p:nvPr/>
          </p:nvSpPr>
          <p:spPr>
            <a:xfrm>
              <a:off x="2491244" y="250105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"/>
            <p:cNvSpPr/>
            <p:nvPr/>
          </p:nvSpPr>
          <p:spPr>
            <a:xfrm>
              <a:off x="2491244" y="265148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"/>
            <p:cNvSpPr/>
            <p:nvPr/>
          </p:nvSpPr>
          <p:spPr>
            <a:xfrm>
              <a:off x="2491244" y="280190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"/>
            <p:cNvSpPr/>
            <p:nvPr/>
          </p:nvSpPr>
          <p:spPr>
            <a:xfrm>
              <a:off x="2491244" y="29523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"/>
            <p:cNvSpPr/>
            <p:nvPr/>
          </p:nvSpPr>
          <p:spPr>
            <a:xfrm>
              <a:off x="2491244" y="3102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"/>
            <p:cNvSpPr/>
            <p:nvPr/>
          </p:nvSpPr>
          <p:spPr>
            <a:xfrm>
              <a:off x="2491244" y="3253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"/>
            <p:cNvSpPr/>
            <p:nvPr/>
          </p:nvSpPr>
          <p:spPr>
            <a:xfrm>
              <a:off x="2491244" y="3554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2491244" y="38548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"/>
            <p:cNvSpPr/>
            <p:nvPr/>
          </p:nvSpPr>
          <p:spPr>
            <a:xfrm>
              <a:off x="2491244" y="4010221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"/>
            <p:cNvSpPr/>
            <p:nvPr/>
          </p:nvSpPr>
          <p:spPr>
            <a:xfrm>
              <a:off x="2491244" y="4160647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"/>
            <p:cNvSpPr/>
            <p:nvPr/>
          </p:nvSpPr>
          <p:spPr>
            <a:xfrm>
              <a:off x="2491244" y="4311073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"/>
            <p:cNvSpPr/>
            <p:nvPr/>
          </p:nvSpPr>
          <p:spPr>
            <a:xfrm>
              <a:off x="2491244" y="461192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"/>
            <p:cNvSpPr/>
            <p:nvPr/>
          </p:nvSpPr>
          <p:spPr>
            <a:xfrm>
              <a:off x="2491244" y="4759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"/>
            <p:cNvSpPr/>
            <p:nvPr/>
          </p:nvSpPr>
          <p:spPr>
            <a:xfrm>
              <a:off x="2491244" y="505993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"/>
            <p:cNvSpPr/>
            <p:nvPr/>
          </p:nvSpPr>
          <p:spPr>
            <a:xfrm>
              <a:off x="2491244" y="536078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"/>
            <p:cNvSpPr/>
            <p:nvPr/>
          </p:nvSpPr>
          <p:spPr>
            <a:xfrm>
              <a:off x="2641660" y="54388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"/>
            <p:cNvSpPr/>
            <p:nvPr/>
          </p:nvSpPr>
          <p:spPr>
            <a:xfrm>
              <a:off x="2641660" y="1000066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"/>
            <p:cNvSpPr/>
            <p:nvPr/>
          </p:nvSpPr>
          <p:spPr>
            <a:xfrm>
              <a:off x="2641660" y="1150492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"/>
            <p:cNvSpPr/>
            <p:nvPr/>
          </p:nvSpPr>
          <p:spPr>
            <a:xfrm>
              <a:off x="2641660" y="1300918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"/>
            <p:cNvSpPr/>
            <p:nvPr/>
          </p:nvSpPr>
          <p:spPr>
            <a:xfrm>
              <a:off x="2641660" y="1601770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"/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"/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"/>
            <p:cNvSpPr/>
            <p:nvPr/>
          </p:nvSpPr>
          <p:spPr>
            <a:xfrm>
              <a:off x="2641660" y="220020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"/>
            <p:cNvSpPr/>
            <p:nvPr/>
          </p:nvSpPr>
          <p:spPr>
            <a:xfrm>
              <a:off x="2641660" y="250105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"/>
            <p:cNvSpPr/>
            <p:nvPr/>
          </p:nvSpPr>
          <p:spPr>
            <a:xfrm>
              <a:off x="2641660" y="280190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"/>
            <p:cNvSpPr/>
            <p:nvPr/>
          </p:nvSpPr>
          <p:spPr>
            <a:xfrm>
              <a:off x="2641660" y="3102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"/>
            <p:cNvSpPr/>
            <p:nvPr/>
          </p:nvSpPr>
          <p:spPr>
            <a:xfrm>
              <a:off x="2641660" y="3403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"/>
            <p:cNvSpPr/>
            <p:nvPr/>
          </p:nvSpPr>
          <p:spPr>
            <a:xfrm>
              <a:off x="2641660" y="3554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"/>
            <p:cNvSpPr/>
            <p:nvPr/>
          </p:nvSpPr>
          <p:spPr>
            <a:xfrm>
              <a:off x="2641660" y="4010221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"/>
            <p:cNvSpPr/>
            <p:nvPr/>
          </p:nvSpPr>
          <p:spPr>
            <a:xfrm>
              <a:off x="2641660" y="4160647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"/>
            <p:cNvSpPr/>
            <p:nvPr/>
          </p:nvSpPr>
          <p:spPr>
            <a:xfrm>
              <a:off x="2641660" y="4311073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"/>
            <p:cNvSpPr/>
            <p:nvPr/>
          </p:nvSpPr>
          <p:spPr>
            <a:xfrm>
              <a:off x="2641660" y="446149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"/>
            <p:cNvSpPr/>
            <p:nvPr/>
          </p:nvSpPr>
          <p:spPr>
            <a:xfrm>
              <a:off x="2641660" y="461192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"/>
            <p:cNvSpPr/>
            <p:nvPr/>
          </p:nvSpPr>
          <p:spPr>
            <a:xfrm>
              <a:off x="2641660" y="4909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"/>
            <p:cNvSpPr/>
            <p:nvPr/>
          </p:nvSpPr>
          <p:spPr>
            <a:xfrm>
              <a:off x="2641660" y="505993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"/>
            <p:cNvSpPr/>
            <p:nvPr/>
          </p:nvSpPr>
          <p:spPr>
            <a:xfrm>
              <a:off x="2792076" y="24303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"/>
            <p:cNvSpPr/>
            <p:nvPr/>
          </p:nvSpPr>
          <p:spPr>
            <a:xfrm>
              <a:off x="2792076" y="69430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"/>
            <p:cNvSpPr/>
            <p:nvPr/>
          </p:nvSpPr>
          <p:spPr>
            <a:xfrm>
              <a:off x="2792076" y="1000066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"/>
            <p:cNvSpPr/>
            <p:nvPr/>
          </p:nvSpPr>
          <p:spPr>
            <a:xfrm>
              <a:off x="2792076" y="1451344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"/>
            <p:cNvSpPr/>
            <p:nvPr/>
          </p:nvSpPr>
          <p:spPr>
            <a:xfrm>
              <a:off x="2792076" y="1601770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2792076" y="220020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2792076" y="235063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2792076" y="265148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2792076" y="280190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2792076" y="29523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2792076" y="3102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2792076" y="3554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2792076" y="3704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2792076" y="38548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2792076" y="4160647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2792076" y="4909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2792076" y="521035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2792076" y="536078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2939221" y="39345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2939221" y="54388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2939221" y="1000066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2939221" y="1300918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2939221" y="1601770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293922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2939221" y="235063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2939221" y="280190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2939221" y="3102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2939221" y="3253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2939221" y="3554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2939221" y="3704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2939221" y="38548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2939221" y="4160647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2939221" y="4311073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2939221" y="4759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2939221" y="505993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2939221" y="521035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3089637" y="24303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3089637" y="69430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3089637" y="1150492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3089637" y="174892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3089637" y="235063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3089637" y="3102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3089637" y="4311073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3089637" y="446149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3089637" y="536078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3240053" y="39345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3240053" y="1300918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324005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3240053" y="280190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3240053" y="3704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3240053" y="446149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3240053" y="461192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3240053" y="521035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3390468" y="24303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3390468" y="129601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3390468" y="3253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3390468" y="38548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3390468" y="446149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3390468" y="521035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3540884" y="69430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3540884" y="159686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3540884" y="265148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1"/>
          <p:cNvGrpSpPr/>
          <p:nvPr/>
        </p:nvGrpSpPr>
        <p:grpSpPr>
          <a:xfrm rot="10800000">
            <a:off x="6372224" y="23812"/>
            <a:ext cx="2309813" cy="5086350"/>
            <a:chOff x="1282819" y="243030"/>
            <a:chExt cx="2379051" cy="5238750"/>
          </a:xfrm>
        </p:grpSpPr>
        <p:sp>
          <p:nvSpPr>
            <p:cNvPr id="418" name="Google Shape;418;p1"/>
            <p:cNvSpPr/>
            <p:nvPr/>
          </p:nvSpPr>
          <p:spPr>
            <a:xfrm>
              <a:off x="1282819" y="39345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1282819" y="69430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1282819" y="8447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1282819" y="1300918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1282819" y="174892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1282819" y="189935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1282819" y="204977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1282819" y="250105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1282819" y="29523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1282819" y="3704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1282819" y="38548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1282819" y="446149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1282819" y="4759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1282819" y="505993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1282819" y="521035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1433247" y="39345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1433247" y="235063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1433247" y="280190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1433247" y="4160647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1583675" y="39345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1583675" y="54388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1583675" y="69430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1583675" y="1150492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1583675" y="189935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1583675" y="204977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1583675" y="235063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1583675" y="3102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1583675" y="3554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1583675" y="536078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1734103" y="39345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1734103" y="69430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1734103" y="1000066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"/>
            <p:cNvSpPr/>
            <p:nvPr/>
          </p:nvSpPr>
          <p:spPr>
            <a:xfrm>
              <a:off x="1734103" y="1601770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"/>
            <p:cNvSpPr/>
            <p:nvPr/>
          </p:nvSpPr>
          <p:spPr>
            <a:xfrm>
              <a:off x="1734103" y="174892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1734103" y="204977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"/>
            <p:cNvSpPr/>
            <p:nvPr/>
          </p:nvSpPr>
          <p:spPr>
            <a:xfrm>
              <a:off x="1734103" y="220020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"/>
            <p:cNvSpPr/>
            <p:nvPr/>
          </p:nvSpPr>
          <p:spPr>
            <a:xfrm>
              <a:off x="1734103" y="235063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"/>
            <p:cNvSpPr/>
            <p:nvPr/>
          </p:nvSpPr>
          <p:spPr>
            <a:xfrm>
              <a:off x="1734103" y="29523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"/>
            <p:cNvSpPr/>
            <p:nvPr/>
          </p:nvSpPr>
          <p:spPr>
            <a:xfrm>
              <a:off x="1734103" y="3102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"/>
            <p:cNvSpPr/>
            <p:nvPr/>
          </p:nvSpPr>
          <p:spPr>
            <a:xfrm>
              <a:off x="1734103" y="3253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"/>
            <p:cNvSpPr/>
            <p:nvPr/>
          </p:nvSpPr>
          <p:spPr>
            <a:xfrm>
              <a:off x="1734103" y="38548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"/>
            <p:cNvSpPr/>
            <p:nvPr/>
          </p:nvSpPr>
          <p:spPr>
            <a:xfrm>
              <a:off x="1734103" y="4010221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"/>
            <p:cNvSpPr/>
            <p:nvPr/>
          </p:nvSpPr>
          <p:spPr>
            <a:xfrm>
              <a:off x="1734103" y="446149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"/>
            <p:cNvSpPr/>
            <p:nvPr/>
          </p:nvSpPr>
          <p:spPr>
            <a:xfrm>
              <a:off x="1734103" y="461192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"/>
            <p:cNvSpPr/>
            <p:nvPr/>
          </p:nvSpPr>
          <p:spPr>
            <a:xfrm>
              <a:off x="1734103" y="4759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"/>
            <p:cNvSpPr/>
            <p:nvPr/>
          </p:nvSpPr>
          <p:spPr>
            <a:xfrm>
              <a:off x="1734103" y="505993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"/>
            <p:cNvSpPr/>
            <p:nvPr/>
          </p:nvSpPr>
          <p:spPr>
            <a:xfrm>
              <a:off x="1884531" y="54388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1884531" y="69430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"/>
            <p:cNvSpPr/>
            <p:nvPr/>
          </p:nvSpPr>
          <p:spPr>
            <a:xfrm>
              <a:off x="1884531" y="1000066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"/>
            <p:cNvSpPr/>
            <p:nvPr/>
          </p:nvSpPr>
          <p:spPr>
            <a:xfrm>
              <a:off x="1884531" y="1150492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"/>
            <p:cNvSpPr/>
            <p:nvPr/>
          </p:nvSpPr>
          <p:spPr>
            <a:xfrm>
              <a:off x="1884531" y="1300918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"/>
            <p:cNvSpPr/>
            <p:nvPr/>
          </p:nvSpPr>
          <p:spPr>
            <a:xfrm>
              <a:off x="1884531" y="1601770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"/>
            <p:cNvSpPr/>
            <p:nvPr/>
          </p:nvSpPr>
          <p:spPr>
            <a:xfrm>
              <a:off x="1884531" y="3253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"/>
            <p:cNvSpPr/>
            <p:nvPr/>
          </p:nvSpPr>
          <p:spPr>
            <a:xfrm>
              <a:off x="1884531" y="3554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"/>
            <p:cNvSpPr/>
            <p:nvPr/>
          </p:nvSpPr>
          <p:spPr>
            <a:xfrm>
              <a:off x="1884531" y="3704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"/>
            <p:cNvSpPr/>
            <p:nvPr/>
          </p:nvSpPr>
          <p:spPr>
            <a:xfrm>
              <a:off x="1884531" y="505993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"/>
            <p:cNvSpPr/>
            <p:nvPr/>
          </p:nvSpPr>
          <p:spPr>
            <a:xfrm>
              <a:off x="1884531" y="536078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"/>
            <p:cNvSpPr/>
            <p:nvPr/>
          </p:nvSpPr>
          <p:spPr>
            <a:xfrm>
              <a:off x="2034959" y="24303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"/>
            <p:cNvSpPr/>
            <p:nvPr/>
          </p:nvSpPr>
          <p:spPr>
            <a:xfrm>
              <a:off x="2034959" y="54388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"/>
            <p:cNvSpPr/>
            <p:nvPr/>
          </p:nvSpPr>
          <p:spPr>
            <a:xfrm>
              <a:off x="2034959" y="8447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"/>
            <p:cNvSpPr/>
            <p:nvPr/>
          </p:nvSpPr>
          <p:spPr>
            <a:xfrm>
              <a:off x="2034959" y="1000066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"/>
            <p:cNvSpPr/>
            <p:nvPr/>
          </p:nvSpPr>
          <p:spPr>
            <a:xfrm>
              <a:off x="2034959" y="1601770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"/>
            <p:cNvSpPr/>
            <p:nvPr/>
          </p:nvSpPr>
          <p:spPr>
            <a:xfrm>
              <a:off x="2034959" y="220020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"/>
            <p:cNvSpPr/>
            <p:nvPr/>
          </p:nvSpPr>
          <p:spPr>
            <a:xfrm>
              <a:off x="2034959" y="235063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"/>
            <p:cNvSpPr/>
            <p:nvPr/>
          </p:nvSpPr>
          <p:spPr>
            <a:xfrm>
              <a:off x="2034959" y="250105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"/>
            <p:cNvSpPr/>
            <p:nvPr/>
          </p:nvSpPr>
          <p:spPr>
            <a:xfrm>
              <a:off x="2034959" y="3403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"/>
            <p:cNvSpPr/>
            <p:nvPr/>
          </p:nvSpPr>
          <p:spPr>
            <a:xfrm>
              <a:off x="2034959" y="4160647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"/>
            <p:cNvSpPr/>
            <p:nvPr/>
          </p:nvSpPr>
          <p:spPr>
            <a:xfrm>
              <a:off x="2034959" y="461192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"/>
            <p:cNvSpPr/>
            <p:nvPr/>
          </p:nvSpPr>
          <p:spPr>
            <a:xfrm>
              <a:off x="2034959" y="4759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"/>
            <p:cNvSpPr/>
            <p:nvPr/>
          </p:nvSpPr>
          <p:spPr>
            <a:xfrm>
              <a:off x="2034959" y="536078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"/>
            <p:cNvSpPr/>
            <p:nvPr/>
          </p:nvSpPr>
          <p:spPr>
            <a:xfrm>
              <a:off x="2190293" y="39345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"/>
            <p:cNvSpPr/>
            <p:nvPr/>
          </p:nvSpPr>
          <p:spPr>
            <a:xfrm>
              <a:off x="2190293" y="54388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"/>
            <p:cNvSpPr/>
            <p:nvPr/>
          </p:nvSpPr>
          <p:spPr>
            <a:xfrm>
              <a:off x="2190293" y="1000066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"/>
            <p:cNvSpPr/>
            <p:nvPr/>
          </p:nvSpPr>
          <p:spPr>
            <a:xfrm>
              <a:off x="2190293" y="1451344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"/>
            <p:cNvSpPr/>
            <p:nvPr/>
          </p:nvSpPr>
          <p:spPr>
            <a:xfrm>
              <a:off x="2190293" y="265148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"/>
            <p:cNvSpPr/>
            <p:nvPr/>
          </p:nvSpPr>
          <p:spPr>
            <a:xfrm>
              <a:off x="2190293" y="29523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"/>
            <p:cNvSpPr/>
            <p:nvPr/>
          </p:nvSpPr>
          <p:spPr>
            <a:xfrm>
              <a:off x="2190293" y="385489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"/>
            <p:cNvSpPr/>
            <p:nvPr/>
          </p:nvSpPr>
          <p:spPr>
            <a:xfrm>
              <a:off x="2190293" y="4311073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"/>
            <p:cNvSpPr/>
            <p:nvPr/>
          </p:nvSpPr>
          <p:spPr>
            <a:xfrm>
              <a:off x="2190293" y="490950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"/>
            <p:cNvSpPr/>
            <p:nvPr/>
          </p:nvSpPr>
          <p:spPr>
            <a:xfrm>
              <a:off x="2340721" y="24303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"/>
            <p:cNvSpPr/>
            <p:nvPr/>
          </p:nvSpPr>
          <p:spPr>
            <a:xfrm>
              <a:off x="2340721" y="39345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"/>
            <p:cNvSpPr/>
            <p:nvPr/>
          </p:nvSpPr>
          <p:spPr>
            <a:xfrm>
              <a:off x="2340721" y="8447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"/>
            <p:cNvSpPr/>
            <p:nvPr/>
          </p:nvSpPr>
          <p:spPr>
            <a:xfrm>
              <a:off x="2340721" y="1150492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"/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"/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"/>
            <p:cNvSpPr/>
            <p:nvPr/>
          </p:nvSpPr>
          <p:spPr>
            <a:xfrm>
              <a:off x="2340721" y="3704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"/>
            <p:cNvSpPr/>
            <p:nvPr/>
          </p:nvSpPr>
          <p:spPr>
            <a:xfrm>
              <a:off x="2340721" y="4010221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"/>
            <p:cNvSpPr/>
            <p:nvPr/>
          </p:nvSpPr>
          <p:spPr>
            <a:xfrm>
              <a:off x="2491148" y="24303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"/>
            <p:cNvSpPr/>
            <p:nvPr/>
          </p:nvSpPr>
          <p:spPr>
            <a:xfrm>
              <a:off x="2491148" y="1300918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"/>
            <p:cNvSpPr/>
            <p:nvPr/>
          </p:nvSpPr>
          <p:spPr>
            <a:xfrm>
              <a:off x="2491148" y="220020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"/>
            <p:cNvSpPr/>
            <p:nvPr/>
          </p:nvSpPr>
          <p:spPr>
            <a:xfrm>
              <a:off x="2491148" y="3704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"/>
            <p:cNvSpPr/>
            <p:nvPr/>
          </p:nvSpPr>
          <p:spPr>
            <a:xfrm>
              <a:off x="2491148" y="490950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"/>
            <p:cNvSpPr/>
            <p:nvPr/>
          </p:nvSpPr>
          <p:spPr>
            <a:xfrm>
              <a:off x="2641576" y="24303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"/>
            <p:cNvSpPr/>
            <p:nvPr/>
          </p:nvSpPr>
          <p:spPr>
            <a:xfrm>
              <a:off x="2641576" y="69430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"/>
            <p:cNvSpPr/>
            <p:nvPr/>
          </p:nvSpPr>
          <p:spPr>
            <a:xfrm>
              <a:off x="2641576" y="235063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"/>
            <p:cNvSpPr/>
            <p:nvPr/>
          </p:nvSpPr>
          <p:spPr>
            <a:xfrm>
              <a:off x="2641576" y="3253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"/>
            <p:cNvSpPr/>
            <p:nvPr/>
          </p:nvSpPr>
          <p:spPr>
            <a:xfrm>
              <a:off x="2641576" y="3704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"/>
            <p:cNvSpPr/>
            <p:nvPr/>
          </p:nvSpPr>
          <p:spPr>
            <a:xfrm>
              <a:off x="2788734" y="4311073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"/>
            <p:cNvSpPr/>
            <p:nvPr/>
          </p:nvSpPr>
          <p:spPr>
            <a:xfrm>
              <a:off x="2939162" y="1451344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2939162" y="265148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3089590" y="505993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3390446" y="250105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3540874" y="4909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1" name="Google Shape;521;p1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6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1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62" cy="297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7999">
              <a:srgbClr val="F2F2F2"/>
            </a:gs>
            <a:gs pos="25000">
              <a:srgbClr val="FFFFFF"/>
            </a:gs>
            <a:gs pos="75000">
              <a:srgbClr val="FFFFFF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3"/>
          <p:cNvGrpSpPr/>
          <p:nvPr/>
        </p:nvGrpSpPr>
        <p:grpSpPr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27" name="Google Shape;527;p3"/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5307800" y="993525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307800" y="1143951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5307800" y="1294377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5307800" y="1444803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5307800" y="1595229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07800" y="219856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307800" y="234899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5307800" y="24994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5307800" y="26498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5307800" y="28002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5307800" y="295069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5307800" y="310112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307800" y="325155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307800" y="34019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307800" y="400368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307800" y="415410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307800" y="430453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307800" y="4454959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307800" y="4605385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5458505" y="993525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5458505" y="1143951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5458505" y="1444803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5458505" y="1595229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5458505" y="219856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5458505" y="234899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5458505" y="24994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5458505" y="26498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5458505" y="295069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5458505" y="325155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5458505" y="34019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458505" y="400368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458505" y="415410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458505" y="4605385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3"/>
          <p:cNvGrpSpPr/>
          <p:nvPr/>
        </p:nvGrpSpPr>
        <p:grpSpPr>
          <a:xfrm rot="10800000">
            <a:off x="7831138" y="25400"/>
            <a:ext cx="1141411" cy="5086350"/>
            <a:chOff x="5455057" y="241395"/>
            <a:chExt cx="1174974" cy="5238750"/>
          </a:xfrm>
        </p:grpSpPr>
        <p:sp>
          <p:nvSpPr>
            <p:cNvPr id="585" name="Google Shape;585;p3"/>
            <p:cNvSpPr/>
            <p:nvPr/>
          </p:nvSpPr>
          <p:spPr>
            <a:xfrm>
              <a:off x="5455057" y="39182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5455057" y="69267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5455057" y="84309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5455057" y="129764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5455057" y="17472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455057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5455057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5455057" y="28002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5455057" y="310112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455057" y="355240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5455057" y="4307803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5455057" y="445822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5455057" y="4907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605401" y="24139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605401" y="54224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605401" y="69267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605401" y="84309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605401" y="99679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605401" y="114722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605401" y="129764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605401" y="1448074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605401" y="1598500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605401" y="17472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605401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605401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605401" y="21985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605401" y="24994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605401" y="26498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605401" y="295069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605401" y="310112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605401" y="325155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5605401" y="340197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605401" y="355240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605401" y="370282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5605401" y="385325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605401" y="4006951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605401" y="4307803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605401" y="445822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605401" y="460865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5605401" y="4757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605401" y="4907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605401" y="505829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605401" y="520872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5605401" y="535915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755746" y="24139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755746" y="84309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755746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5755746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5755746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5755746" y="24994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5755746" y="26498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755746" y="370282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5755746" y="4157377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5755746" y="4907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755746" y="535915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909359" y="692673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5909359" y="28002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059703" y="4757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208413" y="26498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208413" y="520872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509102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p3"/>
          <p:cNvGrpSpPr/>
          <p:nvPr/>
        </p:nvGrpSpPr>
        <p:grpSpPr>
          <a:xfrm rot="10800000">
            <a:off x="7686673" y="23813"/>
            <a:ext cx="995363" cy="4940300"/>
            <a:chOff x="5754448" y="393530"/>
            <a:chExt cx="1024451" cy="5088250"/>
          </a:xfrm>
        </p:grpSpPr>
        <p:sp>
          <p:nvSpPr>
            <p:cNvPr id="648" name="Google Shape;648;p3"/>
            <p:cNvSpPr/>
            <p:nvPr/>
          </p:nvSpPr>
          <p:spPr>
            <a:xfrm>
              <a:off x="5754448" y="5439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5754448" y="130097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5754448" y="280194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5754448" y="340364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5754448" y="355406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5754448" y="431109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5754448" y="521036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904766" y="39353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5904766" y="115055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5904766" y="130097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5904766" y="145140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5904766" y="175225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5904766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904766" y="265152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5904766" y="2952371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5904766" y="310279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904766" y="325321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5904766" y="355406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5904766" y="370449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5904766" y="385491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5904766" y="401024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904766" y="431109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5904766" y="4461514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5904766" y="490951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5904766" y="505993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5904766" y="521036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6059986" y="5439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6059986" y="6943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6059986" y="99522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6059986" y="130097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6059986" y="145140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6059986" y="160182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059986" y="175225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059986" y="220025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6059986" y="235067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6059986" y="250109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59986" y="265152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6059986" y="280194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6059986" y="295237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059986" y="310279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059986" y="325321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6059986" y="340364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6059986" y="355406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6059986" y="385491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6059986" y="416066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059986" y="431109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059986" y="4461514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059986" y="461193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6059986" y="490951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6059986" y="505993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6059986" y="521036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6059986" y="536078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6210304" y="5439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6210304" y="99522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6210304" y="114564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6210304" y="12960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6210304" y="159692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6210304" y="220025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6210304" y="250109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6210304" y="280194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210304" y="310279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210304" y="340364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210304" y="355406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6210304" y="401024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6210304" y="416066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6210304" y="431109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6210304" y="4461514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6210304" y="461193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6210304" y="490951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6210304" y="505993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6360622" y="39353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6360622" y="5439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6360622" y="99522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360622" y="12960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360622" y="159692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360622" y="235067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360622" y="280194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360622" y="310279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360622" y="325321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360622" y="355406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360622" y="370449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360622" y="385491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360622" y="416066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360622" y="431109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360622" y="475909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360622" y="505993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360622" y="521036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07673" y="39353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07673" y="12960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507673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507673" y="280194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507673" y="370449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507673" y="4461514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507673" y="461193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07673" y="521036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657991" y="6943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657991" y="159692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657991" y="265152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3"/>
          <p:cNvGrpSpPr/>
          <p:nvPr/>
        </p:nvGrpSpPr>
        <p:grpSpPr>
          <a:xfrm rot="10800000">
            <a:off x="7686675" y="23812"/>
            <a:ext cx="1141413" cy="5086350"/>
            <a:chOff x="5603922" y="243030"/>
            <a:chExt cx="1174976" cy="5238750"/>
          </a:xfrm>
        </p:grpSpPr>
        <p:sp>
          <p:nvSpPr>
            <p:cNvPr id="750" name="Google Shape;750;p3"/>
            <p:cNvSpPr/>
            <p:nvPr/>
          </p:nvSpPr>
          <p:spPr>
            <a:xfrm>
              <a:off x="5603922" y="39345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5603922" y="235063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603922" y="280190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5603922" y="4160647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5754267" y="39345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5754267" y="69430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5754267" y="1000066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5754267" y="1601770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754267" y="174892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754267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754267" y="220020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754267" y="235063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754267" y="29523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754267" y="3102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5754267" y="3253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5754267" y="38548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54267" y="4010221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54267" y="446149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754267" y="461192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754267" y="475908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754267" y="505993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904611" y="24303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5904611" y="54388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904611" y="8447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904611" y="1000066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904611" y="1601770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904611" y="220020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904611" y="235063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5904611" y="250105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904611" y="3403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5904611" y="4160647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904611" y="461192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5904611" y="475908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904611" y="536078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6059859" y="24303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6059859" y="39345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6059859" y="84473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6059859" y="114558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6059859" y="3704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6059859" y="4010221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6210203" y="24303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6210203" y="69430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6210203" y="235063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6210203" y="3253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6210203" y="3704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6357280" y="144643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6357280" y="265148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6657969" y="490950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A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0" name="Google Shape;800;p3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6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1" name="Google Shape;801;p3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62" cy="297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2" name="Google Shape;802;p3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  <a:defRPr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7999">
              <a:srgbClr val="F2F2F2"/>
            </a:gs>
            <a:gs pos="25000">
              <a:srgbClr val="FFFFFF"/>
            </a:gs>
            <a:gs pos="75000">
              <a:srgbClr val="FFFFFF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"/>
          <p:cNvSpPr txBox="1">
            <a:spLocks noGrp="1"/>
          </p:cNvSpPr>
          <p:nvPr>
            <p:ph type="title"/>
          </p:nvPr>
        </p:nvSpPr>
        <p:spPr>
          <a:xfrm>
            <a:off x="717550" y="739775"/>
            <a:ext cx="676116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7" name="Google Shape;807;p5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62" cy="297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8" name="Google Shape;808;p5"/>
          <p:cNvSpPr txBox="1">
            <a:spLocks noGrp="1"/>
          </p:cNvSpPr>
          <p:nvPr>
            <p:ph type="sldNum" idx="12"/>
          </p:nvPr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  <a:defRPr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"/>
          <p:cNvSpPr txBox="1">
            <a:spLocks noGrp="1"/>
          </p:cNvSpPr>
          <p:nvPr>
            <p:ph type="ctrTitle"/>
          </p:nvPr>
        </p:nvSpPr>
        <p:spPr>
          <a:xfrm>
            <a:off x="0" y="657225"/>
            <a:ext cx="6804025" cy="194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>ENCONTRO DO PIBID E RESIDÊNCIA PEDAGÓGICA</a:t>
            </a:r>
            <a:r>
              <a:rPr lang="en-US" sz="2400" b="1" i="0" u="none" dirty="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  <a:t/>
            </a:r>
            <a:br>
              <a:rPr lang="en-US" sz="2400" b="1" i="0" u="none" dirty="0">
                <a:solidFill>
                  <a:srgbClr val="002060"/>
                </a:solidFill>
                <a:latin typeface="Bodoni"/>
                <a:ea typeface="Bodoni"/>
                <a:cs typeface="Bodoni"/>
                <a:sym typeface="Bodoni"/>
              </a:rPr>
            </a:br>
            <a:r>
              <a:rPr lang="en-US" sz="2200" b="1" i="0" u="none" dirty="0">
                <a:solidFill>
                  <a:schemeClr val="accent2"/>
                </a:solidFill>
                <a:latin typeface="Bodoni"/>
                <a:ea typeface="Bodoni"/>
                <a:cs typeface="Bodoni"/>
                <a:sym typeface="Bodoni"/>
              </a:rPr>
              <a:t>(RE)SIGNIFICANDO A FORMAÇÃO DE PROFESSORES DE SERGIPE A PARTIR DAS EXPERIÊNCIAS DO  PIBID/RP-UFS</a:t>
            </a:r>
            <a:endParaRPr dirty="0"/>
          </a:p>
        </p:txBody>
      </p:sp>
      <p:sp>
        <p:nvSpPr>
          <p:cNvPr id="814" name="Google Shape;814;p6"/>
          <p:cNvSpPr txBox="1"/>
          <p:nvPr/>
        </p:nvSpPr>
        <p:spPr>
          <a:xfrm>
            <a:off x="161925" y="2598737"/>
            <a:ext cx="8677275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rgbClr val="1422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Discentes</a:t>
            </a:r>
            <a:r>
              <a:rPr lang="en-US" sz="1800" b="1" i="0" u="none" dirty="0">
                <a:solidFill>
                  <a:srgbClr val="1422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Adrielly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Naiara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Lima da Silva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Alefy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Oliveira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Viana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Fernando Santos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Gois</a:t>
            </a:r>
            <a:endParaRPr sz="1800" b="0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Graziele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Ferreira de Oliveira</a:t>
            </a:r>
            <a:endParaRPr sz="1800" b="0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João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Paulo da Silva Alves</a:t>
            </a:r>
            <a:endParaRPr sz="1800" b="0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Tamires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Santos de Jesus</a:t>
            </a:r>
            <a:endParaRPr sz="1800" b="0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Terezinha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Alves Souza dos Santos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Neta</a:t>
            </a:r>
            <a:endParaRPr sz="1800" b="0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Supervisora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Clêane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dos Santos</a:t>
            </a:r>
            <a:endParaRPr sz="1800" b="1" i="0" u="none" dirty="0">
              <a:solidFill>
                <a:srgbClr val="14220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208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rgbClr val="1422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Coordenadora</a:t>
            </a:r>
            <a:r>
              <a:rPr lang="en-US" sz="1800" b="1" i="0" u="none" dirty="0">
                <a:solidFill>
                  <a:srgbClr val="14220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Teresa Cristina </a:t>
            </a:r>
            <a:r>
              <a:rPr lang="en-US" sz="1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Etcheverria</a:t>
            </a:r>
            <a:endParaRPr sz="1800" b="0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AA28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62AA2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 dirty="0">
                <a:solidFill>
                  <a:srgbClr val="62AA28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pic>
        <p:nvPicPr>
          <p:cNvPr id="815" name="Google Shape;8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195262"/>
            <a:ext cx="6477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0" y="268287"/>
            <a:ext cx="649287" cy="39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6" descr="logo-original-fundo-clar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12" y="123825"/>
            <a:ext cx="5746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" descr="downloa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5375" y="195262"/>
            <a:ext cx="1152525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" descr="logo progra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0562" y="0"/>
            <a:ext cx="2052637" cy="11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53" y="1019506"/>
            <a:ext cx="336308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Google Shape;869;p12"/>
          <p:cNvSpPr txBox="1"/>
          <p:nvPr/>
        </p:nvSpPr>
        <p:spPr>
          <a:xfrm>
            <a:off x="1881353" y="3783729"/>
            <a:ext cx="3722687" cy="65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Figura</a:t>
            </a: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5:</a:t>
            </a:r>
            <a:r>
              <a:rPr lang="en-US" sz="1400" b="0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Jogo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dominó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fração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Fonte: </a:t>
            </a:r>
            <a:r>
              <a:rPr lang="en-US" sz="1400" b="0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Banco de dados dos </a:t>
            </a:r>
            <a:r>
              <a:rPr lang="en-US" sz="1400" b="0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autores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75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3"/>
          <p:cNvSpPr txBox="1">
            <a:spLocks noGrp="1"/>
          </p:cNvSpPr>
          <p:nvPr>
            <p:ph type="ctrTitle"/>
          </p:nvPr>
        </p:nvSpPr>
        <p:spPr>
          <a:xfrm>
            <a:off x="762000" y="696912"/>
            <a:ext cx="5395912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6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Considerações finais</a:t>
            </a:r>
            <a:endParaRPr/>
          </a:p>
        </p:txBody>
      </p:sp>
      <p:sp>
        <p:nvSpPr>
          <p:cNvPr id="875" name="Google Shape;875;p13"/>
          <p:cNvSpPr txBox="1"/>
          <p:nvPr/>
        </p:nvSpPr>
        <p:spPr>
          <a:xfrm>
            <a:off x="0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11</a:t>
            </a:fld>
            <a:endParaRPr/>
          </a:p>
        </p:txBody>
      </p:sp>
      <p:sp>
        <p:nvSpPr>
          <p:cNvPr id="876" name="Google Shape;876;p13"/>
          <p:cNvSpPr txBox="1"/>
          <p:nvPr/>
        </p:nvSpPr>
        <p:spPr>
          <a:xfrm>
            <a:off x="679450" y="1708150"/>
            <a:ext cx="534987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o PIBID nos oportunizou?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nossos objetivos foram alcançados?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4"/>
          <p:cNvSpPr txBox="1"/>
          <p:nvPr/>
        </p:nvSpPr>
        <p:spPr>
          <a:xfrm>
            <a:off x="0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12</a:t>
            </a:fld>
            <a:endParaRPr/>
          </a:p>
        </p:txBody>
      </p:sp>
      <p:pic>
        <p:nvPicPr>
          <p:cNvPr id="882" name="Google Shape;88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654050"/>
            <a:ext cx="5111750" cy="38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5"/>
          <p:cNvSpPr txBox="1">
            <a:spLocks noGrp="1"/>
          </p:cNvSpPr>
          <p:nvPr>
            <p:ph type="ctrTitle" idx="4294967295"/>
          </p:nvPr>
        </p:nvSpPr>
        <p:spPr>
          <a:xfrm>
            <a:off x="971550" y="1843087"/>
            <a:ext cx="5545137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0058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Agradecemos</a:t>
            </a:r>
            <a:r>
              <a:rPr lang="en-US" sz="3600" b="1" i="0" u="none" strike="noStrike" cap="none" dirty="0">
                <a:solidFill>
                  <a:srgbClr val="0058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pela </a:t>
            </a:r>
            <a:r>
              <a:rPr lang="en-US" sz="3600" b="1" i="0" u="none" strike="noStrike" cap="none" dirty="0" err="1">
                <a:solidFill>
                  <a:srgbClr val="0058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atenção</a:t>
            </a:r>
            <a:r>
              <a:rPr lang="en-US" sz="3600" b="1" i="0" u="none" strike="noStrike" cap="none" dirty="0">
                <a:solidFill>
                  <a:srgbClr val="00587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"/>
          <p:cNvSpPr txBox="1">
            <a:spLocks noGrp="1"/>
          </p:cNvSpPr>
          <p:nvPr>
            <p:ph type="ctrTitle"/>
          </p:nvPr>
        </p:nvSpPr>
        <p:spPr>
          <a:xfrm>
            <a:off x="107950" y="268287"/>
            <a:ext cx="6335712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2400" b="1" i="0" u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RELATO DO PROCESSO DE ENSINO-APRENDIZAGEM DA MATEMÁTICA REALIZADO NA ESCOLA MUNICIPAL PROFª. CLARA MEIRELES TELES </a:t>
            </a:r>
            <a:r>
              <a:rPr lang="en-US" sz="2400" b="1" i="1" u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400" b="1" i="1" u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825" name="Google Shape;825;p7"/>
          <p:cNvSpPr txBox="1"/>
          <p:nvPr/>
        </p:nvSpPr>
        <p:spPr>
          <a:xfrm>
            <a:off x="0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</a:t>
            </a:fld>
            <a:endParaRPr/>
          </a:p>
        </p:txBody>
      </p:sp>
      <p:pic>
        <p:nvPicPr>
          <p:cNvPr id="826" name="Google Shape;8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1995487"/>
            <a:ext cx="2041525" cy="143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050" y="2932112"/>
            <a:ext cx="1873250" cy="217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79" y="1902371"/>
            <a:ext cx="2347255" cy="16291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" y="3531477"/>
            <a:ext cx="1974795" cy="12822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3497" y="3138485"/>
            <a:ext cx="1345324" cy="24753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"/>
          <p:cNvSpPr txBox="1">
            <a:spLocks noGrp="1"/>
          </p:cNvSpPr>
          <p:nvPr>
            <p:ph type="ctrTitle"/>
          </p:nvPr>
        </p:nvSpPr>
        <p:spPr>
          <a:xfrm>
            <a:off x="274637" y="165100"/>
            <a:ext cx="5395912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600" b="0" i="0" u="none" dirty="0" err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dirty="0"/>
          </a:p>
        </p:txBody>
      </p:sp>
      <p:sp>
        <p:nvSpPr>
          <p:cNvPr id="833" name="Google Shape;833;p8"/>
          <p:cNvSpPr txBox="1"/>
          <p:nvPr/>
        </p:nvSpPr>
        <p:spPr>
          <a:xfrm>
            <a:off x="0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3</a:t>
            </a:fld>
            <a:endParaRPr/>
          </a:p>
        </p:txBody>
      </p:sp>
      <p:sp>
        <p:nvSpPr>
          <p:cNvPr id="834" name="Google Shape;834;p8"/>
          <p:cNvSpPr txBox="1"/>
          <p:nvPr/>
        </p:nvSpPr>
        <p:spPr>
          <a:xfrm>
            <a:off x="109537" y="1304925"/>
            <a:ext cx="6334125" cy="249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 que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este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trabalho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apresenta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Onde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qual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período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foi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desenvolvido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9"/>
          <p:cNvSpPr txBox="1">
            <a:spLocks noGrp="1"/>
          </p:cNvSpPr>
          <p:nvPr>
            <p:ph type="ctrTitle"/>
          </p:nvPr>
        </p:nvSpPr>
        <p:spPr>
          <a:xfrm>
            <a:off x="542925" y="411162"/>
            <a:ext cx="5395912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6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/>
          </a:p>
        </p:txBody>
      </p:sp>
      <p:sp>
        <p:nvSpPr>
          <p:cNvPr id="840" name="Google Shape;840;p9"/>
          <p:cNvSpPr txBox="1"/>
          <p:nvPr/>
        </p:nvSpPr>
        <p:spPr>
          <a:xfrm>
            <a:off x="0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4</a:t>
            </a:fld>
            <a:endParaRPr/>
          </a:p>
        </p:txBody>
      </p:sp>
      <p:sp>
        <p:nvSpPr>
          <p:cNvPr id="841" name="Google Shape;841;p9"/>
          <p:cNvSpPr txBox="1"/>
          <p:nvPr/>
        </p:nvSpPr>
        <p:spPr>
          <a:xfrm>
            <a:off x="542925" y="1779587"/>
            <a:ext cx="4313237" cy="43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Observação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Projeto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ensino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Estratégias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de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ensino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0"/>
          <p:cNvSpPr txBox="1">
            <a:spLocks noGrp="1"/>
          </p:cNvSpPr>
          <p:nvPr>
            <p:ph type="ctrTitle"/>
          </p:nvPr>
        </p:nvSpPr>
        <p:spPr>
          <a:xfrm>
            <a:off x="179387" y="696912"/>
            <a:ext cx="61214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6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Desenvolvimento das atividades</a:t>
            </a:r>
            <a:endParaRPr/>
          </a:p>
        </p:txBody>
      </p:sp>
      <p:sp>
        <p:nvSpPr>
          <p:cNvPr id="847" name="Google Shape;847;p10"/>
          <p:cNvSpPr txBox="1"/>
          <p:nvPr/>
        </p:nvSpPr>
        <p:spPr>
          <a:xfrm>
            <a:off x="0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5</a:t>
            </a:fld>
            <a:endParaRPr/>
          </a:p>
        </p:txBody>
      </p:sp>
      <p:sp>
        <p:nvSpPr>
          <p:cNvPr id="848" name="Google Shape;848;p10"/>
          <p:cNvSpPr txBox="1"/>
          <p:nvPr/>
        </p:nvSpPr>
        <p:spPr>
          <a:xfrm>
            <a:off x="303212" y="1866900"/>
            <a:ext cx="6356350" cy="197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projeto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foi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desenvolvido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somente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escola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0" i="0" u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</a:pP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Nosso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foco</a:t>
            </a:r>
            <a:r>
              <a:rPr lang="en-US" sz="24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era?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1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6</a:t>
            </a:fld>
            <a:endParaRPr/>
          </a:p>
        </p:txBody>
      </p:sp>
      <p:sp>
        <p:nvSpPr>
          <p:cNvPr id="854" name="Google Shape;854;p11"/>
          <p:cNvSpPr txBox="1"/>
          <p:nvPr/>
        </p:nvSpPr>
        <p:spPr>
          <a:xfrm>
            <a:off x="3167062" y="411162"/>
            <a:ext cx="70199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/>
          </a:p>
        </p:txBody>
      </p:sp>
      <p:pic>
        <p:nvPicPr>
          <p:cNvPr id="855" name="Google Shape;8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49" y="733425"/>
            <a:ext cx="3339193" cy="2622549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11"/>
          <p:cNvSpPr txBox="1"/>
          <p:nvPr/>
        </p:nvSpPr>
        <p:spPr>
          <a:xfrm>
            <a:off x="3167062" y="2168525"/>
            <a:ext cx="70199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57" name="Google Shape;857;p11"/>
          <p:cNvSpPr txBox="1"/>
          <p:nvPr/>
        </p:nvSpPr>
        <p:spPr>
          <a:xfrm>
            <a:off x="4643437" y="1136650"/>
            <a:ext cx="125095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8" name="Google Shape;85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4286" y="733425"/>
            <a:ext cx="3265714" cy="2622549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1"/>
          <p:cNvSpPr txBox="1"/>
          <p:nvPr/>
        </p:nvSpPr>
        <p:spPr>
          <a:xfrm>
            <a:off x="4643437" y="2589212"/>
            <a:ext cx="125095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60" name="Google Shape;860;p11"/>
          <p:cNvSpPr txBox="1"/>
          <p:nvPr/>
        </p:nvSpPr>
        <p:spPr>
          <a:xfrm>
            <a:off x="250825" y="3402012"/>
            <a:ext cx="75199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1: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Material de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recorte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2: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Escala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Cuisenaire</a:t>
            </a: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Fonte: 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Banco de dados dos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Banco de dados dos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2"/>
          <p:cNvSpPr txBox="1"/>
          <p:nvPr/>
        </p:nvSpPr>
        <p:spPr>
          <a:xfrm>
            <a:off x="92075" y="4719637"/>
            <a:ext cx="547687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Dosis ExtraLight"/>
              <a:buNone/>
            </a:pPr>
            <a:fld id="{00000000-1234-1234-1234-123412341234}" type="slidenum">
              <a:rPr lang="en-US" sz="1200" b="0" i="0" u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7</a:t>
            </a:fld>
            <a:endParaRPr/>
          </a:p>
        </p:txBody>
      </p:sp>
      <p:sp>
        <p:nvSpPr>
          <p:cNvPr id="867" name="Google Shape;867;p12"/>
          <p:cNvSpPr txBox="1"/>
          <p:nvPr/>
        </p:nvSpPr>
        <p:spPr>
          <a:xfrm>
            <a:off x="3787775" y="2036763"/>
            <a:ext cx="355441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r>
              <a:rPr lang="en-US" sz="1400" b="1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T</a:t>
            </a:r>
            <a:r>
              <a:rPr lang="en-US" sz="14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ransferidor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Banco de dados dos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8" name="Google Shape;8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137" y="2806700"/>
            <a:ext cx="3376612" cy="2306637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12"/>
          <p:cNvSpPr txBox="1"/>
          <p:nvPr/>
        </p:nvSpPr>
        <p:spPr>
          <a:xfrm>
            <a:off x="519112" y="4405312"/>
            <a:ext cx="3722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</a:t>
            </a: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4: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jogo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quebra-cabeça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racionais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Banco de dados dos </a:t>
            </a:r>
            <a:r>
              <a:rPr lang="en-US" sz="1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" y="210208"/>
            <a:ext cx="3595086" cy="23753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1" y="220716"/>
            <a:ext cx="3702269" cy="2406870"/>
          </a:xfrm>
          <a:prstGeom prst="rect">
            <a:avLst/>
          </a:prstGeom>
        </p:spPr>
      </p:pic>
      <p:sp>
        <p:nvSpPr>
          <p:cNvPr id="3" name="Google Shape;869;p12"/>
          <p:cNvSpPr txBox="1"/>
          <p:nvPr/>
        </p:nvSpPr>
        <p:spPr>
          <a:xfrm>
            <a:off x="229203" y="2627586"/>
            <a:ext cx="3722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Figura</a:t>
            </a: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5:</a:t>
            </a:r>
            <a:r>
              <a:rPr lang="en-US" sz="1400" b="0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Material </a:t>
            </a:r>
            <a:r>
              <a:rPr lang="en-US" sz="14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dourado</a:t>
            </a:r>
            <a:r>
              <a:rPr lang="en-US" sz="1400" b="0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Fonte: </a:t>
            </a:r>
            <a:r>
              <a:rPr lang="en-US" sz="1400" b="0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Banco de dados dos </a:t>
            </a:r>
            <a:r>
              <a:rPr lang="en-US" sz="1400" b="0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autores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69;p12"/>
          <p:cNvSpPr txBox="1"/>
          <p:nvPr/>
        </p:nvSpPr>
        <p:spPr>
          <a:xfrm>
            <a:off x="1392621" y="4510417"/>
            <a:ext cx="3722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Figura</a:t>
            </a: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b="1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jogo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velha</a:t>
            </a:r>
            <a:r>
              <a:rPr lang="en-US" sz="1400" b="0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Fonte: </a:t>
            </a:r>
            <a:r>
              <a:rPr lang="en-US" sz="1400" b="0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Banco de dados dos </a:t>
            </a:r>
            <a:r>
              <a:rPr lang="en-US" sz="1400" b="0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autores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87" y="2123090"/>
            <a:ext cx="3265790" cy="28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9" y="2259724"/>
            <a:ext cx="3578937" cy="26696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14" y="126124"/>
            <a:ext cx="3220440" cy="2722179"/>
          </a:xfrm>
          <a:prstGeom prst="rect">
            <a:avLst/>
          </a:prstGeom>
        </p:spPr>
      </p:pic>
      <p:sp>
        <p:nvSpPr>
          <p:cNvPr id="4" name="Google Shape;869;p12"/>
          <p:cNvSpPr txBox="1"/>
          <p:nvPr/>
        </p:nvSpPr>
        <p:spPr>
          <a:xfrm>
            <a:off x="4382814" y="2771446"/>
            <a:ext cx="372268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Figura</a:t>
            </a: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b="1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anudos</a:t>
            </a:r>
            <a:r>
              <a:rPr lang="en-US" sz="1400" b="0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Fonte: </a:t>
            </a:r>
            <a:r>
              <a:rPr lang="en-US" sz="1400" b="0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Banco de dados dos </a:t>
            </a:r>
            <a:r>
              <a:rPr lang="en-US" sz="1400" b="0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autores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69;p12"/>
          <p:cNvSpPr txBox="1"/>
          <p:nvPr/>
        </p:nvSpPr>
        <p:spPr>
          <a:xfrm>
            <a:off x="3880567" y="4405313"/>
            <a:ext cx="3886578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Figura</a:t>
            </a: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400" b="1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lang="en-US" sz="1400" b="0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Folha</a:t>
            </a:r>
            <a:r>
              <a:rPr lang="en-US" sz="1400" b="0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A4 para </a:t>
            </a:r>
            <a:r>
              <a:rPr lang="en-US" sz="14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recorte</a:t>
            </a:r>
            <a:r>
              <a:rPr lang="en-US" sz="1400" b="0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 </a:t>
            </a:r>
            <a:r>
              <a:rPr lang="en-US" sz="1400" b="0" i="0" u="none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dobradura</a:t>
            </a:r>
            <a:r>
              <a:rPr lang="en-US" sz="1400" b="0" i="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Fonte: </a:t>
            </a:r>
            <a:r>
              <a:rPr lang="en-US" sz="1400" b="0" i="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Banco de dados dos </a:t>
            </a:r>
            <a:r>
              <a:rPr lang="en-US" sz="1400" b="0" i="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autores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040268"/>
      </p:ext>
    </p:extLst>
  </p:cSld>
  <p:clrMapOvr>
    <a:masterClrMapping/>
  </p:clrMapOvr>
</p:sld>
</file>

<file path=ppt/theme/theme1.xml><?xml version="1.0" encoding="utf-8"?>
<a:theme xmlns:a="http://schemas.openxmlformats.org/drawingml/2006/main" name="1_Mowbray template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wbray template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wbray template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282</Words>
  <Application>Microsoft Office PowerPoint</Application>
  <PresentationFormat>Apresentação na tela (16:9)</PresentationFormat>
  <Paragraphs>65</Paragraphs>
  <Slides>13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Times New Roman</vt:lpstr>
      <vt:lpstr>Bodoni</vt:lpstr>
      <vt:lpstr>Noto Sans Symbols</vt:lpstr>
      <vt:lpstr>Arial</vt:lpstr>
      <vt:lpstr>Dosis ExtraLight</vt:lpstr>
      <vt:lpstr>1_Mowbray template</vt:lpstr>
      <vt:lpstr>2_Mowbray template</vt:lpstr>
      <vt:lpstr>Mowbray template</vt:lpstr>
      <vt:lpstr>ENCONTRO DO PIBID E RESIDÊNCIA PEDAGÓGICA (RE)SIGNIFICANDO A FORMAÇÃO DE PROFESSORES DE SERGIPE A PARTIR DAS EXPERIÊNCIAS DO  PIBID/RP-UFS</vt:lpstr>
      <vt:lpstr>UM RELATO DO PROCESSO DE ENSINO-APRENDIZAGEM DA MATEMÁTICA REALIZADO NA ESCOLA MUNICIPAL PROFª. CLARA MEIRELES TELES  </vt:lpstr>
      <vt:lpstr>Introdução</vt:lpstr>
      <vt:lpstr>Metodologia</vt:lpstr>
      <vt:lpstr>Desenvolvimento das atividades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Considerações finais</vt:lpstr>
      <vt:lpstr>Apresentação do PowerPoint</vt:lpstr>
      <vt:lpstr>Agradecemos pela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ENCONTRO DO PIBID E RESIDÊNCIA PEDAGÓGICA (RE)SIGNIFICANDO A FORMAÇÃO DE PROFESSORES DE SERGIPE A PARTIR DAS EXPERIÊNCIAS DO  PIBID/RP-UFS</dc:title>
  <dc:creator>Usuario</dc:creator>
  <cp:lastModifiedBy>Usuario</cp:lastModifiedBy>
  <cp:revision>7</cp:revision>
  <dcterms:modified xsi:type="dcterms:W3CDTF">2020-02-01T15:04:35Z</dcterms:modified>
</cp:coreProperties>
</file>