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80" r:id="rId3"/>
    <p:sldId id="286" r:id="rId4"/>
    <p:sldId id="282" r:id="rId5"/>
    <p:sldId id="283" r:id="rId6"/>
    <p:sldId id="281" r:id="rId7"/>
    <p:sldId id="285" r:id="rId8"/>
    <p:sldId id="287" r:id="rId9"/>
    <p:sldId id="289" r:id="rId10"/>
    <p:sldId id="284" r:id="rId11"/>
    <p:sldId id="288" r:id="rId12"/>
    <p:sldId id="279" r:id="rId13"/>
  </p:sldIdLst>
  <p:sldSz cx="9144000" cy="5143500" type="screen16x9"/>
  <p:notesSz cx="6858000" cy="9144000"/>
  <p:embeddedFontLst>
    <p:embeddedFont>
      <p:font typeface="Bodoni MT" panose="02070603080606020203" pitchFamily="18" charset="0"/>
      <p:regular r:id="rId15"/>
      <p:bold r:id="rId16"/>
      <p:italic r:id="rId17"/>
      <p:boldItalic r:id="rId18"/>
    </p:embeddedFont>
    <p:embeddedFont>
      <p:font typeface="Dosis ExtraLight" panose="020B0604020202020204" charset="0"/>
      <p:regular r:id="rId19"/>
      <p:bold r:id="rId20"/>
    </p:embeddedFont>
  </p:embeddedFontLst>
  <p:defaultTextStyle>
    <a:defPPr>
      <a:defRPr lang="pt-BR"/>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56B48A-25C9-4000-A0C6-72AB2C997AD8}">
  <a:tblStyle styleId="{ED56B48A-25C9-4000-A0C6-72AB2C997AD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Google Shape;3;n">
            <a:extLst>
              <a:ext uri="{FF2B5EF4-FFF2-40B4-BE49-F238E27FC236}">
                <a16:creationId xmlns:a16="http://schemas.microsoft.com/office/drawing/2014/main" id="{43940A14-B246-4CE7-8F16-1C6F52C7D83C}"/>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1" name="Google Shape;4;n">
            <a:extLst>
              <a:ext uri="{FF2B5EF4-FFF2-40B4-BE49-F238E27FC236}">
                <a16:creationId xmlns:a16="http://schemas.microsoft.com/office/drawing/2014/main" id="{D6D07657-3E5F-413A-B938-4BF0C2D88622}"/>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34193329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3833;g35f391192_00:notes">
            <a:extLst>
              <a:ext uri="{FF2B5EF4-FFF2-40B4-BE49-F238E27FC236}">
                <a16:creationId xmlns:a16="http://schemas.microsoft.com/office/drawing/2014/main" id="{F75B3A12-CD37-41B2-BCEA-548909E0BDAB}"/>
              </a:ext>
            </a:extLst>
          </p:cNvPr>
          <p:cNvSpPr>
            <a:spLocks noGrp="1" noRot="1" noChangeAspect="1" noTextEdit="1"/>
          </p:cNvSpPr>
          <p:nvPr>
            <p:ph type="sldImg" idx="2"/>
          </p:nvPr>
        </p:nvSpPr>
        <p:spPr>
          <a:ln>
            <a:miter lim="800000"/>
            <a:headEnd/>
            <a:tailEnd/>
          </a:ln>
        </p:spPr>
      </p:sp>
      <p:sp>
        <p:nvSpPr>
          <p:cNvPr id="13315" name="Google Shape;3834;g35f391192_00:notes">
            <a:extLst>
              <a:ext uri="{FF2B5EF4-FFF2-40B4-BE49-F238E27FC236}">
                <a16:creationId xmlns:a16="http://schemas.microsoft.com/office/drawing/2014/main" id="{5ED3C689-C283-4B9D-8A10-1D9E1D17A109}"/>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8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4035;g35ed75ccf_022:notes">
            <a:extLst>
              <a:ext uri="{FF2B5EF4-FFF2-40B4-BE49-F238E27FC236}">
                <a16:creationId xmlns:a16="http://schemas.microsoft.com/office/drawing/2014/main" id="{F0F5A45E-4F9F-4187-AB4C-20908439CAEA}"/>
              </a:ext>
            </a:extLst>
          </p:cNvPr>
          <p:cNvSpPr>
            <a:spLocks noGrp="1" noRot="1" noChangeAspect="1" noTextEdit="1"/>
          </p:cNvSpPr>
          <p:nvPr>
            <p:ph type="sldImg" idx="2"/>
          </p:nvPr>
        </p:nvSpPr>
        <p:spPr>
          <a:ln>
            <a:miter lim="800000"/>
            <a:headEnd/>
            <a:tailEnd/>
          </a:ln>
        </p:spPr>
      </p:sp>
      <p:sp>
        <p:nvSpPr>
          <p:cNvPr id="14339" name="Google Shape;4036;g35ed75ccf_022:notes">
            <a:extLst>
              <a:ext uri="{FF2B5EF4-FFF2-40B4-BE49-F238E27FC236}">
                <a16:creationId xmlns:a16="http://schemas.microsoft.com/office/drawing/2014/main" id="{84969CF2-8DB4-4026-835D-2AF576BE84F2}"/>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53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3" name="Google Shape;11;p2">
            <a:extLst>
              <a:ext uri="{FF2B5EF4-FFF2-40B4-BE49-F238E27FC236}">
                <a16:creationId xmlns:a16="http://schemas.microsoft.com/office/drawing/2014/main" id="{68322BF1-6864-433C-B4CD-D49C376C2D32}"/>
              </a:ext>
            </a:extLst>
          </p:cNvPr>
          <p:cNvGrpSpPr>
            <a:grpSpLocks/>
          </p:cNvGrpSpPr>
          <p:nvPr/>
        </p:nvGrpSpPr>
        <p:grpSpPr bwMode="auto">
          <a:xfrm rot="10800000">
            <a:off x="8705850" y="28575"/>
            <a:ext cx="409575" cy="5086350"/>
            <a:chOff x="836200" y="238125"/>
            <a:chExt cx="422425" cy="5238750"/>
          </a:xfrm>
        </p:grpSpPr>
        <p:sp>
          <p:nvSpPr>
            <p:cNvPr id="4" name="Google Shape;12;p2">
              <a:extLst>
                <a:ext uri="{FF2B5EF4-FFF2-40B4-BE49-F238E27FC236}">
                  <a16:creationId xmlns:a16="http://schemas.microsoft.com/office/drawing/2014/main" id="{5DF7170E-6C35-4DF7-93A5-7C0F4C5A6279}"/>
                </a:ext>
              </a:extLst>
            </p:cNvPr>
            <p:cNvSpPr>
              <a:spLocks noChangeArrowheads="1"/>
            </p:cNvSpPr>
            <p:nvPr/>
          </p:nvSpPr>
          <p:spPr bwMode="auto">
            <a:xfrm>
              <a:off x="836200" y="2381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Google Shape;13;p2">
              <a:extLst>
                <a:ext uri="{FF2B5EF4-FFF2-40B4-BE49-F238E27FC236}">
                  <a16:creationId xmlns:a16="http://schemas.microsoft.com/office/drawing/2014/main" id="{D506B110-7641-4BB5-8F29-2228E31971F3}"/>
                </a:ext>
              </a:extLst>
            </p:cNvPr>
            <p:cNvSpPr>
              <a:spLocks noChangeArrowheads="1"/>
            </p:cNvSpPr>
            <p:nvPr/>
          </p:nvSpPr>
          <p:spPr bwMode="auto">
            <a:xfrm>
              <a:off x="836200" y="38862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Google Shape;14;p2">
              <a:extLst>
                <a:ext uri="{FF2B5EF4-FFF2-40B4-BE49-F238E27FC236}">
                  <a16:creationId xmlns:a16="http://schemas.microsoft.com/office/drawing/2014/main" id="{C3F0D210-E109-48BA-A615-125837AE75F5}"/>
                </a:ext>
              </a:extLst>
            </p:cNvPr>
            <p:cNvSpPr>
              <a:spLocks noChangeArrowheads="1"/>
            </p:cNvSpPr>
            <p:nvPr/>
          </p:nvSpPr>
          <p:spPr bwMode="auto">
            <a:xfrm>
              <a:off x="836200" y="53912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Google Shape;15;p2">
              <a:extLst>
                <a:ext uri="{FF2B5EF4-FFF2-40B4-BE49-F238E27FC236}">
                  <a16:creationId xmlns:a16="http://schemas.microsoft.com/office/drawing/2014/main" id="{7F890A48-6E8E-4E1E-9B74-8EDE6D64A13C}"/>
                </a:ext>
              </a:extLst>
            </p:cNvPr>
            <p:cNvSpPr>
              <a:spLocks noChangeArrowheads="1"/>
            </p:cNvSpPr>
            <p:nvPr/>
          </p:nvSpPr>
          <p:spPr bwMode="auto">
            <a:xfrm>
              <a:off x="836200" y="6896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Google Shape;16;p2">
              <a:extLst>
                <a:ext uri="{FF2B5EF4-FFF2-40B4-BE49-F238E27FC236}">
                  <a16:creationId xmlns:a16="http://schemas.microsoft.com/office/drawing/2014/main" id="{37EE7B56-4A97-4ED1-8E5B-D84EF3C0611C}"/>
                </a:ext>
              </a:extLst>
            </p:cNvPr>
            <p:cNvSpPr>
              <a:spLocks noChangeArrowheads="1"/>
            </p:cNvSpPr>
            <p:nvPr/>
          </p:nvSpPr>
          <p:spPr bwMode="auto">
            <a:xfrm>
              <a:off x="836200" y="8401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 name="Google Shape;17;p2">
              <a:extLst>
                <a:ext uri="{FF2B5EF4-FFF2-40B4-BE49-F238E27FC236}">
                  <a16:creationId xmlns:a16="http://schemas.microsoft.com/office/drawing/2014/main" id="{0BFE7FD2-61FA-43A7-8B8E-BA14799B48DF}"/>
                </a:ext>
              </a:extLst>
            </p:cNvPr>
            <p:cNvSpPr>
              <a:spLocks noChangeArrowheads="1"/>
            </p:cNvSpPr>
            <p:nvPr/>
          </p:nvSpPr>
          <p:spPr bwMode="auto">
            <a:xfrm>
              <a:off x="836200" y="9906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 name="Google Shape;18;p2">
              <a:extLst>
                <a:ext uri="{FF2B5EF4-FFF2-40B4-BE49-F238E27FC236}">
                  <a16:creationId xmlns:a16="http://schemas.microsoft.com/office/drawing/2014/main" id="{38110FEB-94EC-49CB-B1FD-798566B24716}"/>
                </a:ext>
              </a:extLst>
            </p:cNvPr>
            <p:cNvSpPr>
              <a:spLocks noChangeArrowheads="1"/>
            </p:cNvSpPr>
            <p:nvPr/>
          </p:nvSpPr>
          <p:spPr bwMode="auto">
            <a:xfrm>
              <a:off x="836200" y="11411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 name="Google Shape;19;p2">
              <a:extLst>
                <a:ext uri="{FF2B5EF4-FFF2-40B4-BE49-F238E27FC236}">
                  <a16:creationId xmlns:a16="http://schemas.microsoft.com/office/drawing/2014/main" id="{58B6F4A5-483B-4269-9341-7B28B52BB958}"/>
                </a:ext>
              </a:extLst>
            </p:cNvPr>
            <p:cNvSpPr>
              <a:spLocks noChangeArrowheads="1"/>
            </p:cNvSpPr>
            <p:nvPr/>
          </p:nvSpPr>
          <p:spPr bwMode="auto">
            <a:xfrm>
              <a:off x="836200" y="129170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 name="Google Shape;20;p2">
              <a:extLst>
                <a:ext uri="{FF2B5EF4-FFF2-40B4-BE49-F238E27FC236}">
                  <a16:creationId xmlns:a16="http://schemas.microsoft.com/office/drawing/2014/main" id="{3A469C8D-E1B4-4467-9264-375D935E9CA6}"/>
                </a:ext>
              </a:extLst>
            </p:cNvPr>
            <p:cNvSpPr>
              <a:spLocks noChangeArrowheads="1"/>
            </p:cNvSpPr>
            <p:nvPr/>
          </p:nvSpPr>
          <p:spPr bwMode="auto">
            <a:xfrm>
              <a:off x="836200" y="14422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Google Shape;21;p2">
              <a:extLst>
                <a:ext uri="{FF2B5EF4-FFF2-40B4-BE49-F238E27FC236}">
                  <a16:creationId xmlns:a16="http://schemas.microsoft.com/office/drawing/2014/main" id="{20C4B628-C7AA-4345-AF4B-3AEB96AC201B}"/>
                </a:ext>
              </a:extLst>
            </p:cNvPr>
            <p:cNvSpPr>
              <a:spLocks noChangeArrowheads="1"/>
            </p:cNvSpPr>
            <p:nvPr/>
          </p:nvSpPr>
          <p:spPr bwMode="auto">
            <a:xfrm>
              <a:off x="836200" y="1592700"/>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 name="Google Shape;22;p2">
              <a:extLst>
                <a:ext uri="{FF2B5EF4-FFF2-40B4-BE49-F238E27FC236}">
                  <a16:creationId xmlns:a16="http://schemas.microsoft.com/office/drawing/2014/main" id="{E753A524-C1F6-48D5-B0D4-6D4F296FF58D}"/>
                </a:ext>
              </a:extLst>
            </p:cNvPr>
            <p:cNvSpPr>
              <a:spLocks noChangeArrowheads="1"/>
            </p:cNvSpPr>
            <p:nvPr/>
          </p:nvSpPr>
          <p:spPr bwMode="auto">
            <a:xfrm>
              <a:off x="836200" y="174322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0DBE85A0-D3D0-461C-9DDB-B195577C3AF5}"/>
                </a:ext>
              </a:extLst>
            </p:cNvPr>
            <p:cNvSpPr>
              <a:spLocks noChangeArrowheads="1"/>
            </p:cNvSpPr>
            <p:nvPr/>
          </p:nvSpPr>
          <p:spPr bwMode="auto">
            <a:xfrm>
              <a:off x="836200" y="18937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3F2D12C0-3BAB-4F13-B6A4-17337D14D364}"/>
                </a:ext>
              </a:extLst>
            </p:cNvPr>
            <p:cNvSpPr>
              <a:spLocks noChangeArrowheads="1"/>
            </p:cNvSpPr>
            <p:nvPr/>
          </p:nvSpPr>
          <p:spPr bwMode="auto">
            <a:xfrm>
              <a:off x="836200" y="20442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D8A48121-21EB-4614-A7A9-522CE9B054B7}"/>
                </a:ext>
              </a:extLst>
            </p:cNvPr>
            <p:cNvSpPr>
              <a:spLocks noChangeArrowheads="1"/>
            </p:cNvSpPr>
            <p:nvPr/>
          </p:nvSpPr>
          <p:spPr bwMode="auto">
            <a:xfrm>
              <a:off x="836200" y="21947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61F46AB4-4D1E-485F-AD87-FEE47079DF60}"/>
                </a:ext>
              </a:extLst>
            </p:cNvPr>
            <p:cNvSpPr>
              <a:spLocks noChangeArrowheads="1"/>
            </p:cNvSpPr>
            <p:nvPr/>
          </p:nvSpPr>
          <p:spPr bwMode="auto">
            <a:xfrm>
              <a:off x="836200" y="23452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D73F86FF-F873-4F31-B349-D221C67DA711}"/>
                </a:ext>
              </a:extLst>
            </p:cNvPr>
            <p:cNvSpPr>
              <a:spLocks noChangeArrowheads="1"/>
            </p:cNvSpPr>
            <p:nvPr/>
          </p:nvSpPr>
          <p:spPr bwMode="auto">
            <a:xfrm>
              <a:off x="836200" y="24957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673FAE74-EFCC-441B-97BD-A8EB73A32D3F}"/>
                </a:ext>
              </a:extLst>
            </p:cNvPr>
            <p:cNvSpPr>
              <a:spLocks noChangeArrowheads="1"/>
            </p:cNvSpPr>
            <p:nvPr/>
          </p:nvSpPr>
          <p:spPr bwMode="auto">
            <a:xfrm>
              <a:off x="836200" y="264627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4A0712B6-FF0E-4631-98EA-E755F76DF091}"/>
                </a:ext>
              </a:extLst>
            </p:cNvPr>
            <p:cNvSpPr>
              <a:spLocks noChangeArrowheads="1"/>
            </p:cNvSpPr>
            <p:nvPr/>
          </p:nvSpPr>
          <p:spPr bwMode="auto">
            <a:xfrm>
              <a:off x="836200" y="27968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3" name="Google Shape;30;p2">
              <a:extLst>
                <a:ext uri="{FF2B5EF4-FFF2-40B4-BE49-F238E27FC236}">
                  <a16:creationId xmlns:a16="http://schemas.microsoft.com/office/drawing/2014/main" id="{4110026B-A9A1-450B-B401-0E2AC882D025}"/>
                </a:ext>
              </a:extLst>
            </p:cNvPr>
            <p:cNvSpPr>
              <a:spLocks noChangeArrowheads="1"/>
            </p:cNvSpPr>
            <p:nvPr/>
          </p:nvSpPr>
          <p:spPr bwMode="auto">
            <a:xfrm>
              <a:off x="836200" y="2947300"/>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4" name="Google Shape;31;p2">
              <a:extLst>
                <a:ext uri="{FF2B5EF4-FFF2-40B4-BE49-F238E27FC236}">
                  <a16:creationId xmlns:a16="http://schemas.microsoft.com/office/drawing/2014/main" id="{C8E8345E-3286-46A9-8DEA-2191433786AA}"/>
                </a:ext>
              </a:extLst>
            </p:cNvPr>
            <p:cNvSpPr>
              <a:spLocks noChangeArrowheads="1"/>
            </p:cNvSpPr>
            <p:nvPr/>
          </p:nvSpPr>
          <p:spPr bwMode="auto">
            <a:xfrm>
              <a:off x="836200" y="30978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B025A88F-EC28-44DB-AD11-EC3BDBEE4956}"/>
                </a:ext>
              </a:extLst>
            </p:cNvPr>
            <p:cNvSpPr>
              <a:spLocks noChangeArrowheads="1"/>
            </p:cNvSpPr>
            <p:nvPr/>
          </p:nvSpPr>
          <p:spPr bwMode="auto">
            <a:xfrm>
              <a:off x="836200" y="32483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678BB0C3-23D2-41A5-86BD-3D4F8290D8AC}"/>
                </a:ext>
              </a:extLst>
            </p:cNvPr>
            <p:cNvSpPr>
              <a:spLocks noChangeArrowheads="1"/>
            </p:cNvSpPr>
            <p:nvPr/>
          </p:nvSpPr>
          <p:spPr bwMode="auto">
            <a:xfrm>
              <a:off x="836200" y="33988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2F9679E0-B4DF-4B40-84FA-883861421F86}"/>
                </a:ext>
              </a:extLst>
            </p:cNvPr>
            <p:cNvSpPr>
              <a:spLocks noChangeArrowheads="1"/>
            </p:cNvSpPr>
            <p:nvPr/>
          </p:nvSpPr>
          <p:spPr bwMode="auto">
            <a:xfrm>
              <a:off x="836200" y="35493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8" name="Google Shape;35;p2">
              <a:extLst>
                <a:ext uri="{FF2B5EF4-FFF2-40B4-BE49-F238E27FC236}">
                  <a16:creationId xmlns:a16="http://schemas.microsoft.com/office/drawing/2014/main" id="{7DB7CCDD-AE72-4E50-AB50-AD5771629B19}"/>
                </a:ext>
              </a:extLst>
            </p:cNvPr>
            <p:cNvSpPr>
              <a:spLocks noChangeArrowheads="1"/>
            </p:cNvSpPr>
            <p:nvPr/>
          </p:nvSpPr>
          <p:spPr bwMode="auto">
            <a:xfrm>
              <a:off x="836200" y="36998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9" name="Google Shape;36;p2">
              <a:extLst>
                <a:ext uri="{FF2B5EF4-FFF2-40B4-BE49-F238E27FC236}">
                  <a16:creationId xmlns:a16="http://schemas.microsoft.com/office/drawing/2014/main" id="{A3E7161C-B078-4861-8A8E-9DCEA3B229C2}"/>
                </a:ext>
              </a:extLst>
            </p:cNvPr>
            <p:cNvSpPr>
              <a:spLocks noChangeArrowheads="1"/>
            </p:cNvSpPr>
            <p:nvPr/>
          </p:nvSpPr>
          <p:spPr bwMode="auto">
            <a:xfrm>
              <a:off x="836200" y="385037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0" name="Google Shape;37;p2">
              <a:extLst>
                <a:ext uri="{FF2B5EF4-FFF2-40B4-BE49-F238E27FC236}">
                  <a16:creationId xmlns:a16="http://schemas.microsoft.com/office/drawing/2014/main" id="{524C2BE7-8ED4-44C3-ACD7-06C80D8E6143}"/>
                </a:ext>
              </a:extLst>
            </p:cNvPr>
            <p:cNvSpPr>
              <a:spLocks noChangeArrowheads="1"/>
            </p:cNvSpPr>
            <p:nvPr/>
          </p:nvSpPr>
          <p:spPr bwMode="auto">
            <a:xfrm>
              <a:off x="836200" y="400087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1" name="Google Shape;38;p2">
              <a:extLst>
                <a:ext uri="{FF2B5EF4-FFF2-40B4-BE49-F238E27FC236}">
                  <a16:creationId xmlns:a16="http://schemas.microsoft.com/office/drawing/2014/main" id="{D4D59EBE-94B0-4F42-A840-677378AA05AA}"/>
                </a:ext>
              </a:extLst>
            </p:cNvPr>
            <p:cNvSpPr>
              <a:spLocks noChangeArrowheads="1"/>
            </p:cNvSpPr>
            <p:nvPr/>
          </p:nvSpPr>
          <p:spPr bwMode="auto">
            <a:xfrm>
              <a:off x="836200" y="41514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2" name="Google Shape;39;p2">
              <a:extLst>
                <a:ext uri="{FF2B5EF4-FFF2-40B4-BE49-F238E27FC236}">
                  <a16:creationId xmlns:a16="http://schemas.microsoft.com/office/drawing/2014/main" id="{B99A1C8A-C257-48FC-BF76-C190A0646FC5}"/>
                </a:ext>
              </a:extLst>
            </p:cNvPr>
            <p:cNvSpPr>
              <a:spLocks noChangeArrowheads="1"/>
            </p:cNvSpPr>
            <p:nvPr/>
          </p:nvSpPr>
          <p:spPr bwMode="auto">
            <a:xfrm>
              <a:off x="836200" y="430190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3" name="Google Shape;40;p2">
              <a:extLst>
                <a:ext uri="{FF2B5EF4-FFF2-40B4-BE49-F238E27FC236}">
                  <a16:creationId xmlns:a16="http://schemas.microsoft.com/office/drawing/2014/main" id="{68351B24-77BA-4FC6-B4A1-AC754516BEFB}"/>
                </a:ext>
              </a:extLst>
            </p:cNvPr>
            <p:cNvSpPr>
              <a:spLocks noChangeArrowheads="1"/>
            </p:cNvSpPr>
            <p:nvPr/>
          </p:nvSpPr>
          <p:spPr bwMode="auto">
            <a:xfrm>
              <a:off x="836200" y="44524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4" name="Google Shape;41;p2">
              <a:extLst>
                <a:ext uri="{FF2B5EF4-FFF2-40B4-BE49-F238E27FC236}">
                  <a16:creationId xmlns:a16="http://schemas.microsoft.com/office/drawing/2014/main" id="{FE3DE094-6C8A-456C-B660-6A62B22ECE86}"/>
                </a:ext>
              </a:extLst>
            </p:cNvPr>
            <p:cNvSpPr>
              <a:spLocks noChangeArrowheads="1"/>
            </p:cNvSpPr>
            <p:nvPr/>
          </p:nvSpPr>
          <p:spPr bwMode="auto">
            <a:xfrm>
              <a:off x="836200" y="46029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00F0DA10-0F0E-4B4B-9867-791B138BAB90}"/>
                </a:ext>
              </a:extLst>
            </p:cNvPr>
            <p:cNvSpPr>
              <a:spLocks noChangeArrowheads="1"/>
            </p:cNvSpPr>
            <p:nvPr/>
          </p:nvSpPr>
          <p:spPr bwMode="auto">
            <a:xfrm>
              <a:off x="836200" y="47534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F31B7B84-CA1D-4994-AB62-849774A0E858}"/>
                </a:ext>
              </a:extLst>
            </p:cNvPr>
            <p:cNvSpPr>
              <a:spLocks noChangeArrowheads="1"/>
            </p:cNvSpPr>
            <p:nvPr/>
          </p:nvSpPr>
          <p:spPr bwMode="auto">
            <a:xfrm>
              <a:off x="836200" y="49039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039189BC-CCC3-4C36-81AB-ED26EA04FFED}"/>
                </a:ext>
              </a:extLst>
            </p:cNvPr>
            <p:cNvSpPr>
              <a:spLocks noChangeArrowheads="1"/>
            </p:cNvSpPr>
            <p:nvPr/>
          </p:nvSpPr>
          <p:spPr bwMode="auto">
            <a:xfrm>
              <a:off x="836200" y="5054450"/>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B712398D-C655-44F8-9C4D-0AA94C36A3A8}"/>
                </a:ext>
              </a:extLst>
            </p:cNvPr>
            <p:cNvSpPr>
              <a:spLocks noChangeArrowheads="1"/>
            </p:cNvSpPr>
            <p:nvPr/>
          </p:nvSpPr>
          <p:spPr bwMode="auto">
            <a:xfrm>
              <a:off x="836200" y="520497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D970203D-BCEF-42EC-8E6B-0A0A78B1D79F}"/>
                </a:ext>
              </a:extLst>
            </p:cNvPr>
            <p:cNvSpPr>
              <a:spLocks noChangeArrowheads="1"/>
            </p:cNvSpPr>
            <p:nvPr/>
          </p:nvSpPr>
          <p:spPr bwMode="auto">
            <a:xfrm>
              <a:off x="836200" y="53554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0" name="Google Shape;47;p2">
              <a:extLst>
                <a:ext uri="{FF2B5EF4-FFF2-40B4-BE49-F238E27FC236}">
                  <a16:creationId xmlns:a16="http://schemas.microsoft.com/office/drawing/2014/main" id="{DDD8246B-317A-48BC-AB35-E546BFBD6583}"/>
                </a:ext>
              </a:extLst>
            </p:cNvPr>
            <p:cNvSpPr>
              <a:spLocks noChangeArrowheads="1"/>
            </p:cNvSpPr>
            <p:nvPr/>
          </p:nvSpPr>
          <p:spPr bwMode="auto">
            <a:xfrm>
              <a:off x="986700" y="38862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1" name="Google Shape;48;p2">
              <a:extLst>
                <a:ext uri="{FF2B5EF4-FFF2-40B4-BE49-F238E27FC236}">
                  <a16:creationId xmlns:a16="http://schemas.microsoft.com/office/drawing/2014/main" id="{18CDADE0-4209-42D7-896E-BF6A08531221}"/>
                </a:ext>
              </a:extLst>
            </p:cNvPr>
            <p:cNvSpPr>
              <a:spLocks noChangeArrowheads="1"/>
            </p:cNvSpPr>
            <p:nvPr/>
          </p:nvSpPr>
          <p:spPr bwMode="auto">
            <a:xfrm>
              <a:off x="986700" y="539125"/>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2" name="Google Shape;49;p2">
              <a:extLst>
                <a:ext uri="{FF2B5EF4-FFF2-40B4-BE49-F238E27FC236}">
                  <a16:creationId xmlns:a16="http://schemas.microsoft.com/office/drawing/2014/main" id="{6DAFD00C-CF3E-42C8-AABB-BD94409F9720}"/>
                </a:ext>
              </a:extLst>
            </p:cNvPr>
            <p:cNvSpPr>
              <a:spLocks noChangeArrowheads="1"/>
            </p:cNvSpPr>
            <p:nvPr/>
          </p:nvSpPr>
          <p:spPr bwMode="auto">
            <a:xfrm>
              <a:off x="986700" y="8401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3" name="Google Shape;50;p2">
              <a:extLst>
                <a:ext uri="{FF2B5EF4-FFF2-40B4-BE49-F238E27FC236}">
                  <a16:creationId xmlns:a16="http://schemas.microsoft.com/office/drawing/2014/main" id="{36BFAD59-AAF5-43F2-A15B-C108D9C5962D}"/>
                </a:ext>
              </a:extLst>
            </p:cNvPr>
            <p:cNvSpPr>
              <a:spLocks noChangeArrowheads="1"/>
            </p:cNvSpPr>
            <p:nvPr/>
          </p:nvSpPr>
          <p:spPr bwMode="auto">
            <a:xfrm>
              <a:off x="986700" y="114117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4" name="Google Shape;51;p2">
              <a:extLst>
                <a:ext uri="{FF2B5EF4-FFF2-40B4-BE49-F238E27FC236}">
                  <a16:creationId xmlns:a16="http://schemas.microsoft.com/office/drawing/2014/main" id="{4D5A3DF4-9D2A-4AC6-BF9C-DD85F4544E77}"/>
                </a:ext>
              </a:extLst>
            </p:cNvPr>
            <p:cNvSpPr>
              <a:spLocks noChangeArrowheads="1"/>
            </p:cNvSpPr>
            <p:nvPr/>
          </p:nvSpPr>
          <p:spPr bwMode="auto">
            <a:xfrm>
              <a:off x="986700" y="129170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5" name="Google Shape;52;p2">
              <a:extLst>
                <a:ext uri="{FF2B5EF4-FFF2-40B4-BE49-F238E27FC236}">
                  <a16:creationId xmlns:a16="http://schemas.microsoft.com/office/drawing/2014/main" id="{C9A82AC7-3691-48C8-BC7A-FA8D7C1A40BB}"/>
                </a:ext>
              </a:extLst>
            </p:cNvPr>
            <p:cNvSpPr>
              <a:spLocks noChangeArrowheads="1"/>
            </p:cNvSpPr>
            <p:nvPr/>
          </p:nvSpPr>
          <p:spPr bwMode="auto">
            <a:xfrm>
              <a:off x="986700" y="174322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6" name="Google Shape;53;p2">
              <a:extLst>
                <a:ext uri="{FF2B5EF4-FFF2-40B4-BE49-F238E27FC236}">
                  <a16:creationId xmlns:a16="http://schemas.microsoft.com/office/drawing/2014/main" id="{AFDCC79E-AACA-4C15-92F3-08A27853B893}"/>
                </a:ext>
              </a:extLst>
            </p:cNvPr>
            <p:cNvSpPr>
              <a:spLocks noChangeArrowheads="1"/>
            </p:cNvSpPr>
            <p:nvPr/>
          </p:nvSpPr>
          <p:spPr bwMode="auto">
            <a:xfrm>
              <a:off x="986700" y="189372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7" name="Google Shape;54;p2">
              <a:extLst>
                <a:ext uri="{FF2B5EF4-FFF2-40B4-BE49-F238E27FC236}">
                  <a16:creationId xmlns:a16="http://schemas.microsoft.com/office/drawing/2014/main" id="{93C5B61F-B967-4DED-A49C-986551872A07}"/>
                </a:ext>
              </a:extLst>
            </p:cNvPr>
            <p:cNvSpPr>
              <a:spLocks noChangeArrowheads="1"/>
            </p:cNvSpPr>
            <p:nvPr/>
          </p:nvSpPr>
          <p:spPr bwMode="auto">
            <a:xfrm>
              <a:off x="986700" y="21947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8" name="Google Shape;55;p2">
              <a:extLst>
                <a:ext uri="{FF2B5EF4-FFF2-40B4-BE49-F238E27FC236}">
                  <a16:creationId xmlns:a16="http://schemas.microsoft.com/office/drawing/2014/main" id="{C9B21946-39BC-4BC0-8E52-026F14E64FD3}"/>
                </a:ext>
              </a:extLst>
            </p:cNvPr>
            <p:cNvSpPr>
              <a:spLocks noChangeArrowheads="1"/>
            </p:cNvSpPr>
            <p:nvPr/>
          </p:nvSpPr>
          <p:spPr bwMode="auto">
            <a:xfrm>
              <a:off x="986700" y="234527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9" name="Google Shape;56;p2">
              <a:extLst>
                <a:ext uri="{FF2B5EF4-FFF2-40B4-BE49-F238E27FC236}">
                  <a16:creationId xmlns:a16="http://schemas.microsoft.com/office/drawing/2014/main" id="{4F7A964D-F44A-4744-AA99-816206C4F28F}"/>
                </a:ext>
              </a:extLst>
            </p:cNvPr>
            <p:cNvSpPr>
              <a:spLocks noChangeArrowheads="1"/>
            </p:cNvSpPr>
            <p:nvPr/>
          </p:nvSpPr>
          <p:spPr bwMode="auto">
            <a:xfrm>
              <a:off x="986700" y="249577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0" name="Google Shape;57;p2">
              <a:extLst>
                <a:ext uri="{FF2B5EF4-FFF2-40B4-BE49-F238E27FC236}">
                  <a16:creationId xmlns:a16="http://schemas.microsoft.com/office/drawing/2014/main" id="{CF82A6B1-A9A6-4E8A-9D04-424FC16D5E3B}"/>
                </a:ext>
              </a:extLst>
            </p:cNvPr>
            <p:cNvSpPr>
              <a:spLocks noChangeArrowheads="1"/>
            </p:cNvSpPr>
            <p:nvPr/>
          </p:nvSpPr>
          <p:spPr bwMode="auto">
            <a:xfrm>
              <a:off x="986700" y="2796800"/>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1" name="Google Shape;58;p2">
              <a:extLst>
                <a:ext uri="{FF2B5EF4-FFF2-40B4-BE49-F238E27FC236}">
                  <a16:creationId xmlns:a16="http://schemas.microsoft.com/office/drawing/2014/main" id="{911972EB-84A6-46F8-A72F-C71279518EC6}"/>
                </a:ext>
              </a:extLst>
            </p:cNvPr>
            <p:cNvSpPr>
              <a:spLocks noChangeArrowheads="1"/>
            </p:cNvSpPr>
            <p:nvPr/>
          </p:nvSpPr>
          <p:spPr bwMode="auto">
            <a:xfrm>
              <a:off x="986700" y="2947300"/>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2" name="Google Shape;59;p2">
              <a:extLst>
                <a:ext uri="{FF2B5EF4-FFF2-40B4-BE49-F238E27FC236}">
                  <a16:creationId xmlns:a16="http://schemas.microsoft.com/office/drawing/2014/main" id="{1ABAC3AB-4732-412D-B0BB-EB86B04FDF3F}"/>
                </a:ext>
              </a:extLst>
            </p:cNvPr>
            <p:cNvSpPr>
              <a:spLocks noChangeArrowheads="1"/>
            </p:cNvSpPr>
            <p:nvPr/>
          </p:nvSpPr>
          <p:spPr bwMode="auto">
            <a:xfrm>
              <a:off x="986700" y="309782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3" name="Google Shape;60;p2">
              <a:extLst>
                <a:ext uri="{FF2B5EF4-FFF2-40B4-BE49-F238E27FC236}">
                  <a16:creationId xmlns:a16="http://schemas.microsoft.com/office/drawing/2014/main" id="{5AA78989-6073-436F-B7A8-93C2534F1EA5}"/>
                </a:ext>
              </a:extLst>
            </p:cNvPr>
            <p:cNvSpPr>
              <a:spLocks noChangeArrowheads="1"/>
            </p:cNvSpPr>
            <p:nvPr/>
          </p:nvSpPr>
          <p:spPr bwMode="auto">
            <a:xfrm>
              <a:off x="986700" y="35493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4" name="Google Shape;61;p2">
              <a:extLst>
                <a:ext uri="{FF2B5EF4-FFF2-40B4-BE49-F238E27FC236}">
                  <a16:creationId xmlns:a16="http://schemas.microsoft.com/office/drawing/2014/main" id="{DB06A435-E4B8-433D-9D6D-94139E5FD1EC}"/>
                </a:ext>
              </a:extLst>
            </p:cNvPr>
            <p:cNvSpPr>
              <a:spLocks noChangeArrowheads="1"/>
            </p:cNvSpPr>
            <p:nvPr/>
          </p:nvSpPr>
          <p:spPr bwMode="auto">
            <a:xfrm>
              <a:off x="986700" y="369987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5" name="Google Shape;62;p2">
              <a:extLst>
                <a:ext uri="{FF2B5EF4-FFF2-40B4-BE49-F238E27FC236}">
                  <a16:creationId xmlns:a16="http://schemas.microsoft.com/office/drawing/2014/main" id="{3D0260F5-5B8D-43A3-B42C-A9FED994975A}"/>
                </a:ext>
              </a:extLst>
            </p:cNvPr>
            <p:cNvSpPr>
              <a:spLocks noChangeArrowheads="1"/>
            </p:cNvSpPr>
            <p:nvPr/>
          </p:nvSpPr>
          <p:spPr bwMode="auto">
            <a:xfrm>
              <a:off x="986700" y="385037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6" name="Google Shape;63;p2">
              <a:extLst>
                <a:ext uri="{FF2B5EF4-FFF2-40B4-BE49-F238E27FC236}">
                  <a16:creationId xmlns:a16="http://schemas.microsoft.com/office/drawing/2014/main" id="{C2440FB0-3574-40C2-ABF8-AA0B83421437}"/>
                </a:ext>
              </a:extLst>
            </p:cNvPr>
            <p:cNvSpPr>
              <a:spLocks noChangeArrowheads="1"/>
            </p:cNvSpPr>
            <p:nvPr/>
          </p:nvSpPr>
          <p:spPr bwMode="auto">
            <a:xfrm>
              <a:off x="986700" y="4151400"/>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7" name="Google Shape;64;p2">
              <a:extLst>
                <a:ext uri="{FF2B5EF4-FFF2-40B4-BE49-F238E27FC236}">
                  <a16:creationId xmlns:a16="http://schemas.microsoft.com/office/drawing/2014/main" id="{A5A2B476-83A6-4081-89ED-0E397EF860AC}"/>
                </a:ext>
              </a:extLst>
            </p:cNvPr>
            <p:cNvSpPr>
              <a:spLocks noChangeArrowheads="1"/>
            </p:cNvSpPr>
            <p:nvPr/>
          </p:nvSpPr>
          <p:spPr bwMode="auto">
            <a:xfrm>
              <a:off x="986700" y="430190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8" name="Google Shape;65;p2">
              <a:extLst>
                <a:ext uri="{FF2B5EF4-FFF2-40B4-BE49-F238E27FC236}">
                  <a16:creationId xmlns:a16="http://schemas.microsoft.com/office/drawing/2014/main" id="{BBC88D5F-474E-414B-9D0E-33CC3F70FC97}"/>
                </a:ext>
              </a:extLst>
            </p:cNvPr>
            <p:cNvSpPr>
              <a:spLocks noChangeArrowheads="1"/>
            </p:cNvSpPr>
            <p:nvPr/>
          </p:nvSpPr>
          <p:spPr bwMode="auto">
            <a:xfrm>
              <a:off x="986700" y="445242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9" name="Google Shape;66;p2">
              <a:extLst>
                <a:ext uri="{FF2B5EF4-FFF2-40B4-BE49-F238E27FC236}">
                  <a16:creationId xmlns:a16="http://schemas.microsoft.com/office/drawing/2014/main" id="{01C1AF48-DC26-414B-96C4-7B00B0120E72}"/>
                </a:ext>
              </a:extLst>
            </p:cNvPr>
            <p:cNvSpPr>
              <a:spLocks noChangeArrowheads="1"/>
            </p:cNvSpPr>
            <p:nvPr/>
          </p:nvSpPr>
          <p:spPr bwMode="auto">
            <a:xfrm>
              <a:off x="986700" y="460292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0" name="Google Shape;67;p2">
              <a:extLst>
                <a:ext uri="{FF2B5EF4-FFF2-40B4-BE49-F238E27FC236}">
                  <a16:creationId xmlns:a16="http://schemas.microsoft.com/office/drawing/2014/main" id="{B5E5EE5D-5182-45E3-A441-B382A109F0B0}"/>
                </a:ext>
              </a:extLst>
            </p:cNvPr>
            <p:cNvSpPr>
              <a:spLocks noChangeArrowheads="1"/>
            </p:cNvSpPr>
            <p:nvPr/>
          </p:nvSpPr>
          <p:spPr bwMode="auto">
            <a:xfrm>
              <a:off x="986700" y="49039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1" name="Google Shape;68;p2">
              <a:extLst>
                <a:ext uri="{FF2B5EF4-FFF2-40B4-BE49-F238E27FC236}">
                  <a16:creationId xmlns:a16="http://schemas.microsoft.com/office/drawing/2014/main" id="{4F238DA2-74A7-466B-B9C9-080A7F2B8F2F}"/>
                </a:ext>
              </a:extLst>
            </p:cNvPr>
            <p:cNvSpPr>
              <a:spLocks noChangeArrowheads="1"/>
            </p:cNvSpPr>
            <p:nvPr/>
          </p:nvSpPr>
          <p:spPr bwMode="auto">
            <a:xfrm>
              <a:off x="986700" y="5054450"/>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2" name="Google Shape;69;p2">
              <a:extLst>
                <a:ext uri="{FF2B5EF4-FFF2-40B4-BE49-F238E27FC236}">
                  <a16:creationId xmlns:a16="http://schemas.microsoft.com/office/drawing/2014/main" id="{4C6CE299-FD41-4AAD-A9C7-00396979E612}"/>
                </a:ext>
              </a:extLst>
            </p:cNvPr>
            <p:cNvSpPr>
              <a:spLocks noChangeArrowheads="1"/>
            </p:cNvSpPr>
            <p:nvPr/>
          </p:nvSpPr>
          <p:spPr bwMode="auto">
            <a:xfrm>
              <a:off x="986700" y="535547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3" name="Google Shape;70;p2">
              <a:extLst>
                <a:ext uri="{FF2B5EF4-FFF2-40B4-BE49-F238E27FC236}">
                  <a16:creationId xmlns:a16="http://schemas.microsoft.com/office/drawing/2014/main" id="{DB60D463-6886-42FF-A89D-A8F8AA09C551}"/>
                </a:ext>
              </a:extLst>
            </p:cNvPr>
            <p:cNvSpPr>
              <a:spLocks noChangeArrowheads="1"/>
            </p:cNvSpPr>
            <p:nvPr/>
          </p:nvSpPr>
          <p:spPr bwMode="auto">
            <a:xfrm>
              <a:off x="1137200" y="23812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4" name="Google Shape;71;p2">
              <a:extLst>
                <a:ext uri="{FF2B5EF4-FFF2-40B4-BE49-F238E27FC236}">
                  <a16:creationId xmlns:a16="http://schemas.microsoft.com/office/drawing/2014/main" id="{6BE67E37-9AF9-4FB1-BD1A-AEB8A97F00B3}"/>
                </a:ext>
              </a:extLst>
            </p:cNvPr>
            <p:cNvSpPr>
              <a:spLocks noChangeArrowheads="1"/>
            </p:cNvSpPr>
            <p:nvPr/>
          </p:nvSpPr>
          <p:spPr bwMode="auto">
            <a:xfrm>
              <a:off x="1137200" y="539125"/>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5" name="Google Shape;72;p2">
              <a:extLst>
                <a:ext uri="{FF2B5EF4-FFF2-40B4-BE49-F238E27FC236}">
                  <a16:creationId xmlns:a16="http://schemas.microsoft.com/office/drawing/2014/main" id="{C61A6DFF-869C-4C5F-BF7C-D770C74885FF}"/>
                </a:ext>
              </a:extLst>
            </p:cNvPr>
            <p:cNvSpPr>
              <a:spLocks noChangeArrowheads="1"/>
            </p:cNvSpPr>
            <p:nvPr/>
          </p:nvSpPr>
          <p:spPr bwMode="auto">
            <a:xfrm>
              <a:off x="1137200" y="99067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6" name="Google Shape;73;p2">
              <a:extLst>
                <a:ext uri="{FF2B5EF4-FFF2-40B4-BE49-F238E27FC236}">
                  <a16:creationId xmlns:a16="http://schemas.microsoft.com/office/drawing/2014/main" id="{F1EA49D0-5900-4567-92AD-106136AC1290}"/>
                </a:ext>
              </a:extLst>
            </p:cNvPr>
            <p:cNvSpPr>
              <a:spLocks noChangeArrowheads="1"/>
            </p:cNvSpPr>
            <p:nvPr/>
          </p:nvSpPr>
          <p:spPr bwMode="auto">
            <a:xfrm>
              <a:off x="1137200" y="114117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7" name="Google Shape;74;p2">
              <a:extLst>
                <a:ext uri="{FF2B5EF4-FFF2-40B4-BE49-F238E27FC236}">
                  <a16:creationId xmlns:a16="http://schemas.microsoft.com/office/drawing/2014/main" id="{D43B3B61-720A-4013-A5B3-682C01EDF1AC}"/>
                </a:ext>
              </a:extLst>
            </p:cNvPr>
            <p:cNvSpPr>
              <a:spLocks noChangeArrowheads="1"/>
            </p:cNvSpPr>
            <p:nvPr/>
          </p:nvSpPr>
          <p:spPr bwMode="auto">
            <a:xfrm>
              <a:off x="1137200" y="1442200"/>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8" name="Google Shape;75;p2">
              <a:extLst>
                <a:ext uri="{FF2B5EF4-FFF2-40B4-BE49-F238E27FC236}">
                  <a16:creationId xmlns:a16="http://schemas.microsoft.com/office/drawing/2014/main" id="{54459542-7F73-4523-96B8-9AE9C7F54D72}"/>
                </a:ext>
              </a:extLst>
            </p:cNvPr>
            <p:cNvSpPr>
              <a:spLocks noChangeArrowheads="1"/>
            </p:cNvSpPr>
            <p:nvPr/>
          </p:nvSpPr>
          <p:spPr bwMode="auto">
            <a:xfrm>
              <a:off x="1137200" y="1592700"/>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9" name="Google Shape;76;p2">
              <a:extLst>
                <a:ext uri="{FF2B5EF4-FFF2-40B4-BE49-F238E27FC236}">
                  <a16:creationId xmlns:a16="http://schemas.microsoft.com/office/drawing/2014/main" id="{376E9961-3D88-4890-A38F-9C1CD97C766C}"/>
                </a:ext>
              </a:extLst>
            </p:cNvPr>
            <p:cNvSpPr>
              <a:spLocks noChangeArrowheads="1"/>
            </p:cNvSpPr>
            <p:nvPr/>
          </p:nvSpPr>
          <p:spPr bwMode="auto">
            <a:xfrm>
              <a:off x="1137200" y="21947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0" name="Google Shape;77;p2">
              <a:extLst>
                <a:ext uri="{FF2B5EF4-FFF2-40B4-BE49-F238E27FC236}">
                  <a16:creationId xmlns:a16="http://schemas.microsoft.com/office/drawing/2014/main" id="{CDA959A9-5B0B-4592-A407-13D58FDDA8B7}"/>
                </a:ext>
              </a:extLst>
            </p:cNvPr>
            <p:cNvSpPr>
              <a:spLocks noChangeArrowheads="1"/>
            </p:cNvSpPr>
            <p:nvPr/>
          </p:nvSpPr>
          <p:spPr bwMode="auto">
            <a:xfrm>
              <a:off x="1137200" y="234527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1" name="Google Shape;78;p2">
              <a:extLst>
                <a:ext uri="{FF2B5EF4-FFF2-40B4-BE49-F238E27FC236}">
                  <a16:creationId xmlns:a16="http://schemas.microsoft.com/office/drawing/2014/main" id="{787DA989-7AE7-43B2-8212-7F3BF9E414A0}"/>
                </a:ext>
              </a:extLst>
            </p:cNvPr>
            <p:cNvSpPr>
              <a:spLocks noChangeArrowheads="1"/>
            </p:cNvSpPr>
            <p:nvPr/>
          </p:nvSpPr>
          <p:spPr bwMode="auto">
            <a:xfrm>
              <a:off x="1137200" y="249577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2" name="Google Shape;79;p2">
              <a:extLst>
                <a:ext uri="{FF2B5EF4-FFF2-40B4-BE49-F238E27FC236}">
                  <a16:creationId xmlns:a16="http://schemas.microsoft.com/office/drawing/2014/main" id="{E29C914C-372A-472D-B227-9D08658DF1D9}"/>
                </a:ext>
              </a:extLst>
            </p:cNvPr>
            <p:cNvSpPr>
              <a:spLocks noChangeArrowheads="1"/>
            </p:cNvSpPr>
            <p:nvPr/>
          </p:nvSpPr>
          <p:spPr bwMode="auto">
            <a:xfrm>
              <a:off x="1137200" y="2646275"/>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3" name="Google Shape;80;p2">
              <a:extLst>
                <a:ext uri="{FF2B5EF4-FFF2-40B4-BE49-F238E27FC236}">
                  <a16:creationId xmlns:a16="http://schemas.microsoft.com/office/drawing/2014/main" id="{5849917C-B629-461E-92D6-20D542CBDA3A}"/>
                </a:ext>
              </a:extLst>
            </p:cNvPr>
            <p:cNvSpPr>
              <a:spLocks noChangeArrowheads="1"/>
            </p:cNvSpPr>
            <p:nvPr/>
          </p:nvSpPr>
          <p:spPr bwMode="auto">
            <a:xfrm>
              <a:off x="1137200" y="2947300"/>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4" name="Google Shape;81;p2">
              <a:extLst>
                <a:ext uri="{FF2B5EF4-FFF2-40B4-BE49-F238E27FC236}">
                  <a16:creationId xmlns:a16="http://schemas.microsoft.com/office/drawing/2014/main" id="{53DE976C-9593-4F03-B9DF-A9F88313FBB1}"/>
                </a:ext>
              </a:extLst>
            </p:cNvPr>
            <p:cNvSpPr>
              <a:spLocks noChangeArrowheads="1"/>
            </p:cNvSpPr>
            <p:nvPr/>
          </p:nvSpPr>
          <p:spPr bwMode="auto">
            <a:xfrm>
              <a:off x="1137200" y="324832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5" name="Google Shape;82;p2">
              <a:extLst>
                <a:ext uri="{FF2B5EF4-FFF2-40B4-BE49-F238E27FC236}">
                  <a16:creationId xmlns:a16="http://schemas.microsoft.com/office/drawing/2014/main" id="{FD1574ED-1A42-453D-87D8-DA95BAC68C42}"/>
                </a:ext>
              </a:extLst>
            </p:cNvPr>
            <p:cNvSpPr>
              <a:spLocks noChangeArrowheads="1"/>
            </p:cNvSpPr>
            <p:nvPr/>
          </p:nvSpPr>
          <p:spPr bwMode="auto">
            <a:xfrm>
              <a:off x="1137200" y="33988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6" name="Google Shape;83;p2">
              <a:extLst>
                <a:ext uri="{FF2B5EF4-FFF2-40B4-BE49-F238E27FC236}">
                  <a16:creationId xmlns:a16="http://schemas.microsoft.com/office/drawing/2014/main" id="{5262016B-1DBF-434C-A05B-5CDE4F751537}"/>
                </a:ext>
              </a:extLst>
            </p:cNvPr>
            <p:cNvSpPr>
              <a:spLocks noChangeArrowheads="1"/>
            </p:cNvSpPr>
            <p:nvPr/>
          </p:nvSpPr>
          <p:spPr bwMode="auto">
            <a:xfrm>
              <a:off x="1137200" y="369987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7" name="Google Shape;84;p2">
              <a:extLst>
                <a:ext uri="{FF2B5EF4-FFF2-40B4-BE49-F238E27FC236}">
                  <a16:creationId xmlns:a16="http://schemas.microsoft.com/office/drawing/2014/main" id="{0B8AFDA8-2400-4F88-9FFB-3BADDB2BDD9C}"/>
                </a:ext>
              </a:extLst>
            </p:cNvPr>
            <p:cNvSpPr>
              <a:spLocks noChangeArrowheads="1"/>
            </p:cNvSpPr>
            <p:nvPr/>
          </p:nvSpPr>
          <p:spPr bwMode="auto">
            <a:xfrm>
              <a:off x="1137200" y="385037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8" name="Google Shape;85;p2">
              <a:extLst>
                <a:ext uri="{FF2B5EF4-FFF2-40B4-BE49-F238E27FC236}">
                  <a16:creationId xmlns:a16="http://schemas.microsoft.com/office/drawing/2014/main" id="{B7082070-2B13-4198-9A6B-E67CA42EE0D6}"/>
                </a:ext>
              </a:extLst>
            </p:cNvPr>
            <p:cNvSpPr>
              <a:spLocks noChangeArrowheads="1"/>
            </p:cNvSpPr>
            <p:nvPr/>
          </p:nvSpPr>
          <p:spPr bwMode="auto">
            <a:xfrm>
              <a:off x="1137200" y="4000875"/>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9" name="Google Shape;86;p2">
              <a:extLst>
                <a:ext uri="{FF2B5EF4-FFF2-40B4-BE49-F238E27FC236}">
                  <a16:creationId xmlns:a16="http://schemas.microsoft.com/office/drawing/2014/main" id="{03702A25-59A8-4CB6-8009-BD27F5F29439}"/>
                </a:ext>
              </a:extLst>
            </p:cNvPr>
            <p:cNvSpPr>
              <a:spLocks noChangeArrowheads="1"/>
            </p:cNvSpPr>
            <p:nvPr/>
          </p:nvSpPr>
          <p:spPr bwMode="auto">
            <a:xfrm>
              <a:off x="1137200" y="4151400"/>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0" name="Google Shape;87;p2">
              <a:extLst>
                <a:ext uri="{FF2B5EF4-FFF2-40B4-BE49-F238E27FC236}">
                  <a16:creationId xmlns:a16="http://schemas.microsoft.com/office/drawing/2014/main" id="{60BFC9B0-32F6-49DF-A264-07DB50ADBD59}"/>
                </a:ext>
              </a:extLst>
            </p:cNvPr>
            <p:cNvSpPr>
              <a:spLocks noChangeArrowheads="1"/>
            </p:cNvSpPr>
            <p:nvPr/>
          </p:nvSpPr>
          <p:spPr bwMode="auto">
            <a:xfrm>
              <a:off x="1137200" y="460292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1" name="Google Shape;88;p2">
              <a:extLst>
                <a:ext uri="{FF2B5EF4-FFF2-40B4-BE49-F238E27FC236}">
                  <a16:creationId xmlns:a16="http://schemas.microsoft.com/office/drawing/2014/main" id="{A32E7BAF-D3E7-42B7-8296-4490AF7E9F89}"/>
                </a:ext>
              </a:extLst>
            </p:cNvPr>
            <p:cNvSpPr>
              <a:spLocks noChangeArrowheads="1"/>
            </p:cNvSpPr>
            <p:nvPr/>
          </p:nvSpPr>
          <p:spPr bwMode="auto">
            <a:xfrm>
              <a:off x="1137200" y="47534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2" name="Google Shape;89;p2">
              <a:extLst>
                <a:ext uri="{FF2B5EF4-FFF2-40B4-BE49-F238E27FC236}">
                  <a16:creationId xmlns:a16="http://schemas.microsoft.com/office/drawing/2014/main" id="{648FE1D4-8BC4-46F3-9D96-308CA198B533}"/>
                </a:ext>
              </a:extLst>
            </p:cNvPr>
            <p:cNvSpPr>
              <a:spLocks noChangeArrowheads="1"/>
            </p:cNvSpPr>
            <p:nvPr/>
          </p:nvSpPr>
          <p:spPr bwMode="auto">
            <a:xfrm>
              <a:off x="1137200" y="5054450"/>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3" name="Google Shape;90;p2">
              <a:extLst>
                <a:ext uri="{FF2B5EF4-FFF2-40B4-BE49-F238E27FC236}">
                  <a16:creationId xmlns:a16="http://schemas.microsoft.com/office/drawing/2014/main" id="{6F574706-84AA-4B32-8A1B-EF1A8D5F7885}"/>
                </a:ext>
              </a:extLst>
            </p:cNvPr>
            <p:cNvSpPr>
              <a:spLocks noChangeArrowheads="1"/>
            </p:cNvSpPr>
            <p:nvPr/>
          </p:nvSpPr>
          <p:spPr bwMode="auto">
            <a:xfrm>
              <a:off x="1137200" y="520497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4" name="Google Shape;91;p2">
              <a:extLst>
                <a:ext uri="{FF2B5EF4-FFF2-40B4-BE49-F238E27FC236}">
                  <a16:creationId xmlns:a16="http://schemas.microsoft.com/office/drawing/2014/main" id="{A58DF6CB-2CCF-46E4-99B2-304A4B06553D}"/>
                </a:ext>
              </a:extLst>
            </p:cNvPr>
            <p:cNvSpPr>
              <a:spLocks noChangeArrowheads="1"/>
            </p:cNvSpPr>
            <p:nvPr/>
          </p:nvSpPr>
          <p:spPr bwMode="auto">
            <a:xfrm>
              <a:off x="1137200" y="535547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grpSp>
      <p:grpSp>
        <p:nvGrpSpPr>
          <p:cNvPr id="85" name="Google Shape;92;p2">
            <a:extLst>
              <a:ext uri="{FF2B5EF4-FFF2-40B4-BE49-F238E27FC236}">
                <a16:creationId xmlns:a16="http://schemas.microsoft.com/office/drawing/2014/main" id="{8D9BC0EA-D51C-4477-A33F-F91283A0D9C5}"/>
              </a:ext>
            </a:extLst>
          </p:cNvPr>
          <p:cNvGrpSpPr>
            <a:grpSpLocks/>
          </p:cNvGrpSpPr>
          <p:nvPr/>
        </p:nvGrpSpPr>
        <p:grpSpPr bwMode="auto">
          <a:xfrm rot="10800000">
            <a:off x="6659563" y="28575"/>
            <a:ext cx="2309812" cy="5086350"/>
            <a:chOff x="986700" y="238125"/>
            <a:chExt cx="2379075" cy="5238750"/>
          </a:xfrm>
        </p:grpSpPr>
        <p:sp>
          <p:nvSpPr>
            <p:cNvPr id="86" name="Google Shape;93;p2">
              <a:extLst>
                <a:ext uri="{FF2B5EF4-FFF2-40B4-BE49-F238E27FC236}">
                  <a16:creationId xmlns:a16="http://schemas.microsoft.com/office/drawing/2014/main" id="{2E245059-CCAA-48ED-837C-B0065454B764}"/>
                </a:ext>
              </a:extLst>
            </p:cNvPr>
            <p:cNvSpPr>
              <a:spLocks noChangeArrowheads="1"/>
            </p:cNvSpPr>
            <p:nvPr/>
          </p:nvSpPr>
          <p:spPr bwMode="auto">
            <a:xfrm>
              <a:off x="986700" y="23812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7" name="Google Shape;94;p2">
              <a:extLst>
                <a:ext uri="{FF2B5EF4-FFF2-40B4-BE49-F238E27FC236}">
                  <a16:creationId xmlns:a16="http://schemas.microsoft.com/office/drawing/2014/main" id="{8331CC35-2E4A-4F00-B144-8ECD314FC2D4}"/>
                </a:ext>
              </a:extLst>
            </p:cNvPr>
            <p:cNvSpPr>
              <a:spLocks noChangeArrowheads="1"/>
            </p:cNvSpPr>
            <p:nvPr/>
          </p:nvSpPr>
          <p:spPr bwMode="auto">
            <a:xfrm>
              <a:off x="986700" y="6896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8" name="Google Shape;95;p2">
              <a:extLst>
                <a:ext uri="{FF2B5EF4-FFF2-40B4-BE49-F238E27FC236}">
                  <a16:creationId xmlns:a16="http://schemas.microsoft.com/office/drawing/2014/main" id="{8AE1E71E-3CD3-49EC-92BA-D2A0BC4B7389}"/>
                </a:ext>
              </a:extLst>
            </p:cNvPr>
            <p:cNvSpPr>
              <a:spLocks noChangeArrowheads="1"/>
            </p:cNvSpPr>
            <p:nvPr/>
          </p:nvSpPr>
          <p:spPr bwMode="auto">
            <a:xfrm>
              <a:off x="986700" y="99067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9" name="Google Shape;96;p2">
              <a:extLst>
                <a:ext uri="{FF2B5EF4-FFF2-40B4-BE49-F238E27FC236}">
                  <a16:creationId xmlns:a16="http://schemas.microsoft.com/office/drawing/2014/main" id="{68A0FDAC-B3A0-47B9-B432-4A23E79D115F}"/>
                </a:ext>
              </a:extLst>
            </p:cNvPr>
            <p:cNvSpPr>
              <a:spLocks noChangeArrowheads="1"/>
            </p:cNvSpPr>
            <p:nvPr/>
          </p:nvSpPr>
          <p:spPr bwMode="auto">
            <a:xfrm>
              <a:off x="986700" y="1442200"/>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0" name="Google Shape;97;p2">
              <a:extLst>
                <a:ext uri="{FF2B5EF4-FFF2-40B4-BE49-F238E27FC236}">
                  <a16:creationId xmlns:a16="http://schemas.microsoft.com/office/drawing/2014/main" id="{7F929486-3952-4B03-930F-C9953D5A148E}"/>
                </a:ext>
              </a:extLst>
            </p:cNvPr>
            <p:cNvSpPr>
              <a:spLocks noChangeArrowheads="1"/>
            </p:cNvSpPr>
            <p:nvPr/>
          </p:nvSpPr>
          <p:spPr bwMode="auto">
            <a:xfrm>
              <a:off x="986700" y="1592700"/>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1" name="Google Shape;98;p2">
              <a:extLst>
                <a:ext uri="{FF2B5EF4-FFF2-40B4-BE49-F238E27FC236}">
                  <a16:creationId xmlns:a16="http://schemas.microsoft.com/office/drawing/2014/main" id="{2A683062-3C6E-4101-BC8F-D61540FB932F}"/>
                </a:ext>
              </a:extLst>
            </p:cNvPr>
            <p:cNvSpPr>
              <a:spLocks noChangeArrowheads="1"/>
            </p:cNvSpPr>
            <p:nvPr/>
          </p:nvSpPr>
          <p:spPr bwMode="auto">
            <a:xfrm>
              <a:off x="986700" y="20442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2" name="Google Shape;99;p2">
              <a:extLst>
                <a:ext uri="{FF2B5EF4-FFF2-40B4-BE49-F238E27FC236}">
                  <a16:creationId xmlns:a16="http://schemas.microsoft.com/office/drawing/2014/main" id="{226F6D4D-BEBA-4873-AACD-4072E36AE48D}"/>
                </a:ext>
              </a:extLst>
            </p:cNvPr>
            <p:cNvSpPr>
              <a:spLocks noChangeArrowheads="1"/>
            </p:cNvSpPr>
            <p:nvPr/>
          </p:nvSpPr>
          <p:spPr bwMode="auto">
            <a:xfrm>
              <a:off x="986700" y="2646275"/>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3" name="Google Shape;100;p2">
              <a:extLst>
                <a:ext uri="{FF2B5EF4-FFF2-40B4-BE49-F238E27FC236}">
                  <a16:creationId xmlns:a16="http://schemas.microsoft.com/office/drawing/2014/main" id="{181B4A3A-516F-44B6-813F-6D13D724B52E}"/>
                </a:ext>
              </a:extLst>
            </p:cNvPr>
            <p:cNvSpPr>
              <a:spLocks noChangeArrowheads="1"/>
            </p:cNvSpPr>
            <p:nvPr/>
          </p:nvSpPr>
          <p:spPr bwMode="auto">
            <a:xfrm>
              <a:off x="986700" y="324832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4" name="Google Shape;101;p2">
              <a:extLst>
                <a:ext uri="{FF2B5EF4-FFF2-40B4-BE49-F238E27FC236}">
                  <a16:creationId xmlns:a16="http://schemas.microsoft.com/office/drawing/2014/main" id="{ED182EAD-6C33-4472-928C-AD00274C63B8}"/>
                </a:ext>
              </a:extLst>
            </p:cNvPr>
            <p:cNvSpPr>
              <a:spLocks noChangeArrowheads="1"/>
            </p:cNvSpPr>
            <p:nvPr/>
          </p:nvSpPr>
          <p:spPr bwMode="auto">
            <a:xfrm>
              <a:off x="986700" y="33988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5" name="Google Shape;102;p2">
              <a:extLst>
                <a:ext uri="{FF2B5EF4-FFF2-40B4-BE49-F238E27FC236}">
                  <a16:creationId xmlns:a16="http://schemas.microsoft.com/office/drawing/2014/main" id="{767A6DBB-2BA9-4F4D-9450-77094EEBB869}"/>
                </a:ext>
              </a:extLst>
            </p:cNvPr>
            <p:cNvSpPr>
              <a:spLocks noChangeArrowheads="1"/>
            </p:cNvSpPr>
            <p:nvPr/>
          </p:nvSpPr>
          <p:spPr bwMode="auto">
            <a:xfrm>
              <a:off x="986700" y="4000875"/>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6" name="Google Shape;103;p2">
              <a:extLst>
                <a:ext uri="{FF2B5EF4-FFF2-40B4-BE49-F238E27FC236}">
                  <a16:creationId xmlns:a16="http://schemas.microsoft.com/office/drawing/2014/main" id="{17978992-2B1D-4425-B903-893D481F2D68}"/>
                </a:ext>
              </a:extLst>
            </p:cNvPr>
            <p:cNvSpPr>
              <a:spLocks noChangeArrowheads="1"/>
            </p:cNvSpPr>
            <p:nvPr/>
          </p:nvSpPr>
          <p:spPr bwMode="auto">
            <a:xfrm>
              <a:off x="986700" y="47534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7" name="Google Shape;104;p2">
              <a:extLst>
                <a:ext uri="{FF2B5EF4-FFF2-40B4-BE49-F238E27FC236}">
                  <a16:creationId xmlns:a16="http://schemas.microsoft.com/office/drawing/2014/main" id="{C7AD3EFB-A041-4409-BFC7-01FBCBDA03F7}"/>
                </a:ext>
              </a:extLst>
            </p:cNvPr>
            <p:cNvSpPr>
              <a:spLocks noChangeArrowheads="1"/>
            </p:cNvSpPr>
            <p:nvPr/>
          </p:nvSpPr>
          <p:spPr bwMode="auto">
            <a:xfrm>
              <a:off x="986700" y="520497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8" name="Google Shape;105;p2">
              <a:extLst>
                <a:ext uri="{FF2B5EF4-FFF2-40B4-BE49-F238E27FC236}">
                  <a16:creationId xmlns:a16="http://schemas.microsoft.com/office/drawing/2014/main" id="{EAE64C97-7C53-4762-A82E-9EAC6C8A2F1E}"/>
                </a:ext>
              </a:extLst>
            </p:cNvPr>
            <p:cNvSpPr>
              <a:spLocks noChangeArrowheads="1"/>
            </p:cNvSpPr>
            <p:nvPr/>
          </p:nvSpPr>
          <p:spPr bwMode="auto">
            <a:xfrm>
              <a:off x="1137200" y="38862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9" name="Google Shape;106;p2">
              <a:extLst>
                <a:ext uri="{FF2B5EF4-FFF2-40B4-BE49-F238E27FC236}">
                  <a16:creationId xmlns:a16="http://schemas.microsoft.com/office/drawing/2014/main" id="{3D0BBF16-3CBD-4004-9AEC-8E2965A5F18D}"/>
                </a:ext>
              </a:extLst>
            </p:cNvPr>
            <p:cNvSpPr>
              <a:spLocks noChangeArrowheads="1"/>
            </p:cNvSpPr>
            <p:nvPr/>
          </p:nvSpPr>
          <p:spPr bwMode="auto">
            <a:xfrm>
              <a:off x="1137200" y="6896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0" name="Google Shape;107;p2">
              <a:extLst>
                <a:ext uri="{FF2B5EF4-FFF2-40B4-BE49-F238E27FC236}">
                  <a16:creationId xmlns:a16="http://schemas.microsoft.com/office/drawing/2014/main" id="{9E265FE3-FC0E-49B4-B56A-711E9CEAD03E}"/>
                </a:ext>
              </a:extLst>
            </p:cNvPr>
            <p:cNvSpPr>
              <a:spLocks noChangeArrowheads="1"/>
            </p:cNvSpPr>
            <p:nvPr/>
          </p:nvSpPr>
          <p:spPr bwMode="auto">
            <a:xfrm>
              <a:off x="1137200" y="8401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1" name="Google Shape;108;p2">
              <a:extLst>
                <a:ext uri="{FF2B5EF4-FFF2-40B4-BE49-F238E27FC236}">
                  <a16:creationId xmlns:a16="http://schemas.microsoft.com/office/drawing/2014/main" id="{107450FA-5180-4046-8B0B-B648CC5CD25E}"/>
                </a:ext>
              </a:extLst>
            </p:cNvPr>
            <p:cNvSpPr>
              <a:spLocks noChangeArrowheads="1"/>
            </p:cNvSpPr>
            <p:nvPr/>
          </p:nvSpPr>
          <p:spPr bwMode="auto">
            <a:xfrm>
              <a:off x="1137200" y="129170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2" name="Google Shape;109;p2">
              <a:extLst>
                <a:ext uri="{FF2B5EF4-FFF2-40B4-BE49-F238E27FC236}">
                  <a16:creationId xmlns:a16="http://schemas.microsoft.com/office/drawing/2014/main" id="{F25CF144-2795-444F-AE00-E107A939946D}"/>
                </a:ext>
              </a:extLst>
            </p:cNvPr>
            <p:cNvSpPr>
              <a:spLocks noChangeArrowheads="1"/>
            </p:cNvSpPr>
            <p:nvPr/>
          </p:nvSpPr>
          <p:spPr bwMode="auto">
            <a:xfrm>
              <a:off x="1137200" y="174322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3" name="Google Shape;110;p2">
              <a:extLst>
                <a:ext uri="{FF2B5EF4-FFF2-40B4-BE49-F238E27FC236}">
                  <a16:creationId xmlns:a16="http://schemas.microsoft.com/office/drawing/2014/main" id="{3150E749-E8E4-4C97-B236-C43872620FF8}"/>
                </a:ext>
              </a:extLst>
            </p:cNvPr>
            <p:cNvSpPr>
              <a:spLocks noChangeArrowheads="1"/>
            </p:cNvSpPr>
            <p:nvPr/>
          </p:nvSpPr>
          <p:spPr bwMode="auto">
            <a:xfrm>
              <a:off x="1137200" y="189372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4" name="Google Shape;111;p2">
              <a:extLst>
                <a:ext uri="{FF2B5EF4-FFF2-40B4-BE49-F238E27FC236}">
                  <a16:creationId xmlns:a16="http://schemas.microsoft.com/office/drawing/2014/main" id="{1F5DF49B-952B-4665-8799-5FD7CA64675E}"/>
                </a:ext>
              </a:extLst>
            </p:cNvPr>
            <p:cNvSpPr>
              <a:spLocks noChangeArrowheads="1"/>
            </p:cNvSpPr>
            <p:nvPr/>
          </p:nvSpPr>
          <p:spPr bwMode="auto">
            <a:xfrm>
              <a:off x="1137200" y="20442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5" name="Google Shape;112;p2">
              <a:extLst>
                <a:ext uri="{FF2B5EF4-FFF2-40B4-BE49-F238E27FC236}">
                  <a16:creationId xmlns:a16="http://schemas.microsoft.com/office/drawing/2014/main" id="{61872E23-22A6-4D25-BF1D-7C46FFE76179}"/>
                </a:ext>
              </a:extLst>
            </p:cNvPr>
            <p:cNvSpPr>
              <a:spLocks noChangeArrowheads="1"/>
            </p:cNvSpPr>
            <p:nvPr/>
          </p:nvSpPr>
          <p:spPr bwMode="auto">
            <a:xfrm>
              <a:off x="1137200" y="2796800"/>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6" name="Google Shape;113;p2">
              <a:extLst>
                <a:ext uri="{FF2B5EF4-FFF2-40B4-BE49-F238E27FC236}">
                  <a16:creationId xmlns:a16="http://schemas.microsoft.com/office/drawing/2014/main" id="{9D22147B-3B5F-4552-ACEC-DE009C0644AC}"/>
                </a:ext>
              </a:extLst>
            </p:cNvPr>
            <p:cNvSpPr>
              <a:spLocks noChangeArrowheads="1"/>
            </p:cNvSpPr>
            <p:nvPr/>
          </p:nvSpPr>
          <p:spPr bwMode="auto">
            <a:xfrm>
              <a:off x="1137200" y="309782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7" name="Google Shape;114;p2">
              <a:extLst>
                <a:ext uri="{FF2B5EF4-FFF2-40B4-BE49-F238E27FC236}">
                  <a16:creationId xmlns:a16="http://schemas.microsoft.com/office/drawing/2014/main" id="{68B6AFEC-0DC7-4135-A419-40B227C2E377}"/>
                </a:ext>
              </a:extLst>
            </p:cNvPr>
            <p:cNvSpPr>
              <a:spLocks noChangeArrowheads="1"/>
            </p:cNvSpPr>
            <p:nvPr/>
          </p:nvSpPr>
          <p:spPr bwMode="auto">
            <a:xfrm>
              <a:off x="1137200" y="35493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8" name="Google Shape;115;p2">
              <a:extLst>
                <a:ext uri="{FF2B5EF4-FFF2-40B4-BE49-F238E27FC236}">
                  <a16:creationId xmlns:a16="http://schemas.microsoft.com/office/drawing/2014/main" id="{9F87C89E-A2F7-44E0-BE21-886926315823}"/>
                </a:ext>
              </a:extLst>
            </p:cNvPr>
            <p:cNvSpPr>
              <a:spLocks noChangeArrowheads="1"/>
            </p:cNvSpPr>
            <p:nvPr/>
          </p:nvSpPr>
          <p:spPr bwMode="auto">
            <a:xfrm>
              <a:off x="1137200" y="430190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9" name="Google Shape;116;p2">
              <a:extLst>
                <a:ext uri="{FF2B5EF4-FFF2-40B4-BE49-F238E27FC236}">
                  <a16:creationId xmlns:a16="http://schemas.microsoft.com/office/drawing/2014/main" id="{992DCA7F-3322-4DA9-A18C-2ABE7F6ED395}"/>
                </a:ext>
              </a:extLst>
            </p:cNvPr>
            <p:cNvSpPr>
              <a:spLocks noChangeArrowheads="1"/>
            </p:cNvSpPr>
            <p:nvPr/>
          </p:nvSpPr>
          <p:spPr bwMode="auto">
            <a:xfrm>
              <a:off x="1137200" y="445242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0" name="Google Shape;117;p2">
              <a:extLst>
                <a:ext uri="{FF2B5EF4-FFF2-40B4-BE49-F238E27FC236}">
                  <a16:creationId xmlns:a16="http://schemas.microsoft.com/office/drawing/2014/main" id="{84F1FBE1-02AA-414D-B868-EF82918007FE}"/>
                </a:ext>
              </a:extLst>
            </p:cNvPr>
            <p:cNvSpPr>
              <a:spLocks noChangeArrowheads="1"/>
            </p:cNvSpPr>
            <p:nvPr/>
          </p:nvSpPr>
          <p:spPr bwMode="auto">
            <a:xfrm>
              <a:off x="1137200" y="49039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1" name="Google Shape;118;p2">
              <a:extLst>
                <a:ext uri="{FF2B5EF4-FFF2-40B4-BE49-F238E27FC236}">
                  <a16:creationId xmlns:a16="http://schemas.microsoft.com/office/drawing/2014/main" id="{BB97DBAD-D59C-42DA-93EF-DD79364DED05}"/>
                </a:ext>
              </a:extLst>
            </p:cNvPr>
            <p:cNvSpPr>
              <a:spLocks noChangeArrowheads="1"/>
            </p:cNvSpPr>
            <p:nvPr/>
          </p:nvSpPr>
          <p:spPr bwMode="auto">
            <a:xfrm>
              <a:off x="1287725" y="2381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2" name="Google Shape;119;p2">
              <a:extLst>
                <a:ext uri="{FF2B5EF4-FFF2-40B4-BE49-F238E27FC236}">
                  <a16:creationId xmlns:a16="http://schemas.microsoft.com/office/drawing/2014/main" id="{57DB311A-C5B4-499B-B7F2-AD21B590986F}"/>
                </a:ext>
              </a:extLst>
            </p:cNvPr>
            <p:cNvSpPr>
              <a:spLocks noChangeArrowheads="1"/>
            </p:cNvSpPr>
            <p:nvPr/>
          </p:nvSpPr>
          <p:spPr bwMode="auto">
            <a:xfrm>
              <a:off x="1287725" y="53912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3" name="Google Shape;120;p2">
              <a:extLst>
                <a:ext uri="{FF2B5EF4-FFF2-40B4-BE49-F238E27FC236}">
                  <a16:creationId xmlns:a16="http://schemas.microsoft.com/office/drawing/2014/main" id="{C42D7BDD-C683-4D24-81B7-4A9D5E65B222}"/>
                </a:ext>
              </a:extLst>
            </p:cNvPr>
            <p:cNvSpPr>
              <a:spLocks noChangeArrowheads="1"/>
            </p:cNvSpPr>
            <p:nvPr/>
          </p:nvSpPr>
          <p:spPr bwMode="auto">
            <a:xfrm>
              <a:off x="1287725" y="9906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4" name="Google Shape;121;p2">
              <a:extLst>
                <a:ext uri="{FF2B5EF4-FFF2-40B4-BE49-F238E27FC236}">
                  <a16:creationId xmlns:a16="http://schemas.microsoft.com/office/drawing/2014/main" id="{F3539587-F853-454B-B80E-79523A5C928E}"/>
                </a:ext>
              </a:extLst>
            </p:cNvPr>
            <p:cNvSpPr>
              <a:spLocks noChangeArrowheads="1"/>
            </p:cNvSpPr>
            <p:nvPr/>
          </p:nvSpPr>
          <p:spPr bwMode="auto">
            <a:xfrm>
              <a:off x="1287725" y="11411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5" name="Google Shape;122;p2">
              <a:extLst>
                <a:ext uri="{FF2B5EF4-FFF2-40B4-BE49-F238E27FC236}">
                  <a16:creationId xmlns:a16="http://schemas.microsoft.com/office/drawing/2014/main" id="{A13168DA-008D-4B20-B7CC-5BC2AAA1D35D}"/>
                </a:ext>
              </a:extLst>
            </p:cNvPr>
            <p:cNvSpPr>
              <a:spLocks noChangeArrowheads="1"/>
            </p:cNvSpPr>
            <p:nvPr/>
          </p:nvSpPr>
          <p:spPr bwMode="auto">
            <a:xfrm>
              <a:off x="1287725" y="14422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6" name="Google Shape;123;p2">
              <a:extLst>
                <a:ext uri="{FF2B5EF4-FFF2-40B4-BE49-F238E27FC236}">
                  <a16:creationId xmlns:a16="http://schemas.microsoft.com/office/drawing/2014/main" id="{C070FDCE-759C-4848-B4DE-E0EDE13158EE}"/>
                </a:ext>
              </a:extLst>
            </p:cNvPr>
            <p:cNvSpPr>
              <a:spLocks noChangeArrowheads="1"/>
            </p:cNvSpPr>
            <p:nvPr/>
          </p:nvSpPr>
          <p:spPr bwMode="auto">
            <a:xfrm>
              <a:off x="1287725" y="1592700"/>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7" name="Google Shape;124;p2">
              <a:extLst>
                <a:ext uri="{FF2B5EF4-FFF2-40B4-BE49-F238E27FC236}">
                  <a16:creationId xmlns:a16="http://schemas.microsoft.com/office/drawing/2014/main" id="{9946F3FD-681E-4224-9A0D-E7DE1BEEA7B4}"/>
                </a:ext>
              </a:extLst>
            </p:cNvPr>
            <p:cNvSpPr>
              <a:spLocks noChangeArrowheads="1"/>
            </p:cNvSpPr>
            <p:nvPr/>
          </p:nvSpPr>
          <p:spPr bwMode="auto">
            <a:xfrm>
              <a:off x="1287725" y="21947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8" name="Google Shape;125;p2">
              <a:extLst>
                <a:ext uri="{FF2B5EF4-FFF2-40B4-BE49-F238E27FC236}">
                  <a16:creationId xmlns:a16="http://schemas.microsoft.com/office/drawing/2014/main" id="{BDA7FFA6-2176-4230-A50E-ABEA282A8976}"/>
                </a:ext>
              </a:extLst>
            </p:cNvPr>
            <p:cNvSpPr>
              <a:spLocks noChangeArrowheads="1"/>
            </p:cNvSpPr>
            <p:nvPr/>
          </p:nvSpPr>
          <p:spPr bwMode="auto">
            <a:xfrm>
              <a:off x="1287725" y="23452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9" name="Google Shape;126;p2">
              <a:extLst>
                <a:ext uri="{FF2B5EF4-FFF2-40B4-BE49-F238E27FC236}">
                  <a16:creationId xmlns:a16="http://schemas.microsoft.com/office/drawing/2014/main" id="{05D8E17E-2523-49E0-ADE0-ADD939CF187A}"/>
                </a:ext>
              </a:extLst>
            </p:cNvPr>
            <p:cNvSpPr>
              <a:spLocks noChangeArrowheads="1"/>
            </p:cNvSpPr>
            <p:nvPr/>
          </p:nvSpPr>
          <p:spPr bwMode="auto">
            <a:xfrm>
              <a:off x="1287725" y="264627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0" name="Google Shape;127;p2">
              <a:extLst>
                <a:ext uri="{FF2B5EF4-FFF2-40B4-BE49-F238E27FC236}">
                  <a16:creationId xmlns:a16="http://schemas.microsoft.com/office/drawing/2014/main" id="{916BC318-5E1A-420B-A3F7-EA8E39D236DB}"/>
                </a:ext>
              </a:extLst>
            </p:cNvPr>
            <p:cNvSpPr>
              <a:spLocks noChangeArrowheads="1"/>
            </p:cNvSpPr>
            <p:nvPr/>
          </p:nvSpPr>
          <p:spPr bwMode="auto">
            <a:xfrm>
              <a:off x="1287725" y="27968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1" name="Google Shape;128;p2">
              <a:extLst>
                <a:ext uri="{FF2B5EF4-FFF2-40B4-BE49-F238E27FC236}">
                  <a16:creationId xmlns:a16="http://schemas.microsoft.com/office/drawing/2014/main" id="{5663937C-E771-44B6-BE67-62835609A958}"/>
                </a:ext>
              </a:extLst>
            </p:cNvPr>
            <p:cNvSpPr>
              <a:spLocks noChangeArrowheads="1"/>
            </p:cNvSpPr>
            <p:nvPr/>
          </p:nvSpPr>
          <p:spPr bwMode="auto">
            <a:xfrm>
              <a:off x="1287725" y="30978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2" name="Google Shape;129;p2">
              <a:extLst>
                <a:ext uri="{FF2B5EF4-FFF2-40B4-BE49-F238E27FC236}">
                  <a16:creationId xmlns:a16="http://schemas.microsoft.com/office/drawing/2014/main" id="{39A87CB9-6A63-4F1B-BC31-907906C94F32}"/>
                </a:ext>
              </a:extLst>
            </p:cNvPr>
            <p:cNvSpPr>
              <a:spLocks noChangeArrowheads="1"/>
            </p:cNvSpPr>
            <p:nvPr/>
          </p:nvSpPr>
          <p:spPr bwMode="auto">
            <a:xfrm>
              <a:off x="1287725" y="32483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3" name="Google Shape;130;p2">
              <a:extLst>
                <a:ext uri="{FF2B5EF4-FFF2-40B4-BE49-F238E27FC236}">
                  <a16:creationId xmlns:a16="http://schemas.microsoft.com/office/drawing/2014/main" id="{F540521C-DA6F-4D72-9046-EE331E3245C9}"/>
                </a:ext>
              </a:extLst>
            </p:cNvPr>
            <p:cNvSpPr>
              <a:spLocks noChangeArrowheads="1"/>
            </p:cNvSpPr>
            <p:nvPr/>
          </p:nvSpPr>
          <p:spPr bwMode="auto">
            <a:xfrm>
              <a:off x="1287725" y="33988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4" name="Google Shape;131;p2">
              <a:extLst>
                <a:ext uri="{FF2B5EF4-FFF2-40B4-BE49-F238E27FC236}">
                  <a16:creationId xmlns:a16="http://schemas.microsoft.com/office/drawing/2014/main" id="{B4306109-2031-4548-B77F-07BBE0CC0DA7}"/>
                </a:ext>
              </a:extLst>
            </p:cNvPr>
            <p:cNvSpPr>
              <a:spLocks noChangeArrowheads="1"/>
            </p:cNvSpPr>
            <p:nvPr/>
          </p:nvSpPr>
          <p:spPr bwMode="auto">
            <a:xfrm>
              <a:off x="1287725" y="35493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5" name="Google Shape;132;p2">
              <a:extLst>
                <a:ext uri="{FF2B5EF4-FFF2-40B4-BE49-F238E27FC236}">
                  <a16:creationId xmlns:a16="http://schemas.microsoft.com/office/drawing/2014/main" id="{0DA49657-118A-4E2A-9831-84A9FAF69C66}"/>
                </a:ext>
              </a:extLst>
            </p:cNvPr>
            <p:cNvSpPr>
              <a:spLocks noChangeArrowheads="1"/>
            </p:cNvSpPr>
            <p:nvPr/>
          </p:nvSpPr>
          <p:spPr bwMode="auto">
            <a:xfrm>
              <a:off x="1287725" y="400087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6" name="Google Shape;133;p2">
              <a:extLst>
                <a:ext uri="{FF2B5EF4-FFF2-40B4-BE49-F238E27FC236}">
                  <a16:creationId xmlns:a16="http://schemas.microsoft.com/office/drawing/2014/main" id="{2D4CA5A1-8AB3-4081-8712-C26B9ECBF42C}"/>
                </a:ext>
              </a:extLst>
            </p:cNvPr>
            <p:cNvSpPr>
              <a:spLocks noChangeArrowheads="1"/>
            </p:cNvSpPr>
            <p:nvPr/>
          </p:nvSpPr>
          <p:spPr bwMode="auto">
            <a:xfrm>
              <a:off x="1287725" y="41514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7" name="Google Shape;134;p2">
              <a:extLst>
                <a:ext uri="{FF2B5EF4-FFF2-40B4-BE49-F238E27FC236}">
                  <a16:creationId xmlns:a16="http://schemas.microsoft.com/office/drawing/2014/main" id="{CA162A36-85F0-4705-9380-F2BA11B0388C}"/>
                </a:ext>
              </a:extLst>
            </p:cNvPr>
            <p:cNvSpPr>
              <a:spLocks noChangeArrowheads="1"/>
            </p:cNvSpPr>
            <p:nvPr/>
          </p:nvSpPr>
          <p:spPr bwMode="auto">
            <a:xfrm>
              <a:off x="1287725" y="430190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8" name="Google Shape;135;p2">
              <a:extLst>
                <a:ext uri="{FF2B5EF4-FFF2-40B4-BE49-F238E27FC236}">
                  <a16:creationId xmlns:a16="http://schemas.microsoft.com/office/drawing/2014/main" id="{3EDC12A3-C290-4094-904A-B866588570A5}"/>
                </a:ext>
              </a:extLst>
            </p:cNvPr>
            <p:cNvSpPr>
              <a:spLocks noChangeArrowheads="1"/>
            </p:cNvSpPr>
            <p:nvPr/>
          </p:nvSpPr>
          <p:spPr bwMode="auto">
            <a:xfrm>
              <a:off x="1287725" y="46029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9" name="Google Shape;136;p2">
              <a:extLst>
                <a:ext uri="{FF2B5EF4-FFF2-40B4-BE49-F238E27FC236}">
                  <a16:creationId xmlns:a16="http://schemas.microsoft.com/office/drawing/2014/main" id="{294E5D83-5317-4279-95A9-8EE432B1449E}"/>
                </a:ext>
              </a:extLst>
            </p:cNvPr>
            <p:cNvSpPr>
              <a:spLocks noChangeArrowheads="1"/>
            </p:cNvSpPr>
            <p:nvPr/>
          </p:nvSpPr>
          <p:spPr bwMode="auto">
            <a:xfrm>
              <a:off x="1287725" y="49039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0" name="Google Shape;137;p2">
              <a:extLst>
                <a:ext uri="{FF2B5EF4-FFF2-40B4-BE49-F238E27FC236}">
                  <a16:creationId xmlns:a16="http://schemas.microsoft.com/office/drawing/2014/main" id="{3C408F22-3287-4819-AC60-896F4A6F80CE}"/>
                </a:ext>
              </a:extLst>
            </p:cNvPr>
            <p:cNvSpPr>
              <a:spLocks noChangeArrowheads="1"/>
            </p:cNvSpPr>
            <p:nvPr/>
          </p:nvSpPr>
          <p:spPr bwMode="auto">
            <a:xfrm>
              <a:off x="1287725" y="53554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1" name="Google Shape;138;p2">
              <a:extLst>
                <a:ext uri="{FF2B5EF4-FFF2-40B4-BE49-F238E27FC236}">
                  <a16:creationId xmlns:a16="http://schemas.microsoft.com/office/drawing/2014/main" id="{BBD80AE1-ADB2-4C0A-9590-A507F861A979}"/>
                </a:ext>
              </a:extLst>
            </p:cNvPr>
            <p:cNvSpPr>
              <a:spLocks noChangeArrowheads="1"/>
            </p:cNvSpPr>
            <p:nvPr/>
          </p:nvSpPr>
          <p:spPr bwMode="auto">
            <a:xfrm>
              <a:off x="1438225" y="23812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2" name="Google Shape;139;p2">
              <a:extLst>
                <a:ext uri="{FF2B5EF4-FFF2-40B4-BE49-F238E27FC236}">
                  <a16:creationId xmlns:a16="http://schemas.microsoft.com/office/drawing/2014/main" id="{9A71896A-1DB5-4003-8F20-C0CD025B8655}"/>
                </a:ext>
              </a:extLst>
            </p:cNvPr>
            <p:cNvSpPr>
              <a:spLocks noChangeArrowheads="1"/>
            </p:cNvSpPr>
            <p:nvPr/>
          </p:nvSpPr>
          <p:spPr bwMode="auto">
            <a:xfrm>
              <a:off x="1438225" y="53912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3" name="Google Shape;140;p2">
              <a:extLst>
                <a:ext uri="{FF2B5EF4-FFF2-40B4-BE49-F238E27FC236}">
                  <a16:creationId xmlns:a16="http://schemas.microsoft.com/office/drawing/2014/main" id="{DCEA137A-1CDF-4D5D-8B12-35F9ED99B87F}"/>
                </a:ext>
              </a:extLst>
            </p:cNvPr>
            <p:cNvSpPr>
              <a:spLocks noChangeArrowheads="1"/>
            </p:cNvSpPr>
            <p:nvPr/>
          </p:nvSpPr>
          <p:spPr bwMode="auto">
            <a:xfrm>
              <a:off x="1438225" y="6896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4" name="Google Shape;141;p2">
              <a:extLst>
                <a:ext uri="{FF2B5EF4-FFF2-40B4-BE49-F238E27FC236}">
                  <a16:creationId xmlns:a16="http://schemas.microsoft.com/office/drawing/2014/main" id="{C061090B-FABF-40F3-8EFE-2A9F99BDFE59}"/>
                </a:ext>
              </a:extLst>
            </p:cNvPr>
            <p:cNvSpPr>
              <a:spLocks noChangeArrowheads="1"/>
            </p:cNvSpPr>
            <p:nvPr/>
          </p:nvSpPr>
          <p:spPr bwMode="auto">
            <a:xfrm>
              <a:off x="1438225" y="8401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5" name="Google Shape;142;p2">
              <a:extLst>
                <a:ext uri="{FF2B5EF4-FFF2-40B4-BE49-F238E27FC236}">
                  <a16:creationId xmlns:a16="http://schemas.microsoft.com/office/drawing/2014/main" id="{9E9786E1-5F01-45BC-8644-29E7BA790AB8}"/>
                </a:ext>
              </a:extLst>
            </p:cNvPr>
            <p:cNvSpPr>
              <a:spLocks noChangeArrowheads="1"/>
            </p:cNvSpPr>
            <p:nvPr/>
          </p:nvSpPr>
          <p:spPr bwMode="auto">
            <a:xfrm>
              <a:off x="1438225" y="99067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6" name="Google Shape;143;p2">
              <a:extLst>
                <a:ext uri="{FF2B5EF4-FFF2-40B4-BE49-F238E27FC236}">
                  <a16:creationId xmlns:a16="http://schemas.microsoft.com/office/drawing/2014/main" id="{6DEACA07-26E1-4A0E-B5C2-498026B0B603}"/>
                </a:ext>
              </a:extLst>
            </p:cNvPr>
            <p:cNvSpPr>
              <a:spLocks noChangeArrowheads="1"/>
            </p:cNvSpPr>
            <p:nvPr/>
          </p:nvSpPr>
          <p:spPr bwMode="auto">
            <a:xfrm>
              <a:off x="1438225" y="11411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7" name="Google Shape;144;p2">
              <a:extLst>
                <a:ext uri="{FF2B5EF4-FFF2-40B4-BE49-F238E27FC236}">
                  <a16:creationId xmlns:a16="http://schemas.microsoft.com/office/drawing/2014/main" id="{4DEAB9CF-CCE3-454A-8FD0-7E5C250AE424}"/>
                </a:ext>
              </a:extLst>
            </p:cNvPr>
            <p:cNvSpPr>
              <a:spLocks noChangeArrowheads="1"/>
            </p:cNvSpPr>
            <p:nvPr/>
          </p:nvSpPr>
          <p:spPr bwMode="auto">
            <a:xfrm>
              <a:off x="1438225" y="129170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8" name="Google Shape;145;p2">
              <a:extLst>
                <a:ext uri="{FF2B5EF4-FFF2-40B4-BE49-F238E27FC236}">
                  <a16:creationId xmlns:a16="http://schemas.microsoft.com/office/drawing/2014/main" id="{F54EAA98-1E84-4EAD-A903-A565237AF471}"/>
                </a:ext>
              </a:extLst>
            </p:cNvPr>
            <p:cNvSpPr>
              <a:spLocks noChangeArrowheads="1"/>
            </p:cNvSpPr>
            <p:nvPr/>
          </p:nvSpPr>
          <p:spPr bwMode="auto">
            <a:xfrm>
              <a:off x="1438225" y="1442200"/>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9" name="Google Shape;146;p2">
              <a:extLst>
                <a:ext uri="{FF2B5EF4-FFF2-40B4-BE49-F238E27FC236}">
                  <a16:creationId xmlns:a16="http://schemas.microsoft.com/office/drawing/2014/main" id="{4D8A7138-35EB-49E7-BFB4-8953AD6936A3}"/>
                </a:ext>
              </a:extLst>
            </p:cNvPr>
            <p:cNvSpPr>
              <a:spLocks noChangeArrowheads="1"/>
            </p:cNvSpPr>
            <p:nvPr/>
          </p:nvSpPr>
          <p:spPr bwMode="auto">
            <a:xfrm>
              <a:off x="1438225" y="1592700"/>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0" name="Google Shape;147;p2">
              <a:extLst>
                <a:ext uri="{FF2B5EF4-FFF2-40B4-BE49-F238E27FC236}">
                  <a16:creationId xmlns:a16="http://schemas.microsoft.com/office/drawing/2014/main" id="{FA417651-6EAC-4BF9-AB56-3C6ECB54FCA6}"/>
                </a:ext>
              </a:extLst>
            </p:cNvPr>
            <p:cNvSpPr>
              <a:spLocks noChangeArrowheads="1"/>
            </p:cNvSpPr>
            <p:nvPr/>
          </p:nvSpPr>
          <p:spPr bwMode="auto">
            <a:xfrm>
              <a:off x="1438225" y="1743225"/>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1" name="Google Shape;148;p2">
              <a:extLst>
                <a:ext uri="{FF2B5EF4-FFF2-40B4-BE49-F238E27FC236}">
                  <a16:creationId xmlns:a16="http://schemas.microsoft.com/office/drawing/2014/main" id="{4BADB6B6-FAE2-40C6-A4BE-6A57159810AA}"/>
                </a:ext>
              </a:extLst>
            </p:cNvPr>
            <p:cNvSpPr>
              <a:spLocks noChangeArrowheads="1"/>
            </p:cNvSpPr>
            <p:nvPr/>
          </p:nvSpPr>
          <p:spPr bwMode="auto">
            <a:xfrm>
              <a:off x="1438225" y="18937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2" name="Google Shape;149;p2">
              <a:extLst>
                <a:ext uri="{FF2B5EF4-FFF2-40B4-BE49-F238E27FC236}">
                  <a16:creationId xmlns:a16="http://schemas.microsoft.com/office/drawing/2014/main" id="{96B3AE75-58DD-4BB2-BBD0-94A0873B3EA3}"/>
                </a:ext>
              </a:extLst>
            </p:cNvPr>
            <p:cNvSpPr>
              <a:spLocks noChangeArrowheads="1"/>
            </p:cNvSpPr>
            <p:nvPr/>
          </p:nvSpPr>
          <p:spPr bwMode="auto">
            <a:xfrm>
              <a:off x="1438225" y="20442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3" name="Google Shape;150;p2">
              <a:extLst>
                <a:ext uri="{FF2B5EF4-FFF2-40B4-BE49-F238E27FC236}">
                  <a16:creationId xmlns:a16="http://schemas.microsoft.com/office/drawing/2014/main" id="{6224D827-632F-45E2-86B9-9833B9FEAA21}"/>
                </a:ext>
              </a:extLst>
            </p:cNvPr>
            <p:cNvSpPr>
              <a:spLocks noChangeArrowheads="1"/>
            </p:cNvSpPr>
            <p:nvPr/>
          </p:nvSpPr>
          <p:spPr bwMode="auto">
            <a:xfrm>
              <a:off x="1438225" y="21947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4" name="Google Shape;151;p2">
              <a:extLst>
                <a:ext uri="{FF2B5EF4-FFF2-40B4-BE49-F238E27FC236}">
                  <a16:creationId xmlns:a16="http://schemas.microsoft.com/office/drawing/2014/main" id="{E5C7B085-ED0F-4F8D-8FA9-5464C796B5A9}"/>
                </a:ext>
              </a:extLst>
            </p:cNvPr>
            <p:cNvSpPr>
              <a:spLocks noChangeArrowheads="1"/>
            </p:cNvSpPr>
            <p:nvPr/>
          </p:nvSpPr>
          <p:spPr bwMode="auto">
            <a:xfrm>
              <a:off x="1438225" y="24957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5" name="Google Shape;152;p2">
              <a:extLst>
                <a:ext uri="{FF2B5EF4-FFF2-40B4-BE49-F238E27FC236}">
                  <a16:creationId xmlns:a16="http://schemas.microsoft.com/office/drawing/2014/main" id="{27BDAC68-A5D7-485E-9768-1B914E6F5BB5}"/>
                </a:ext>
              </a:extLst>
            </p:cNvPr>
            <p:cNvSpPr>
              <a:spLocks noChangeArrowheads="1"/>
            </p:cNvSpPr>
            <p:nvPr/>
          </p:nvSpPr>
          <p:spPr bwMode="auto">
            <a:xfrm>
              <a:off x="1438225" y="264627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6" name="Google Shape;153;p2">
              <a:extLst>
                <a:ext uri="{FF2B5EF4-FFF2-40B4-BE49-F238E27FC236}">
                  <a16:creationId xmlns:a16="http://schemas.microsoft.com/office/drawing/2014/main" id="{36CDDA04-F99F-44B9-B8D6-A0E64997DC3C}"/>
                </a:ext>
              </a:extLst>
            </p:cNvPr>
            <p:cNvSpPr>
              <a:spLocks noChangeArrowheads="1"/>
            </p:cNvSpPr>
            <p:nvPr/>
          </p:nvSpPr>
          <p:spPr bwMode="auto">
            <a:xfrm>
              <a:off x="1438225" y="2947300"/>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7" name="Google Shape;154;p2">
              <a:extLst>
                <a:ext uri="{FF2B5EF4-FFF2-40B4-BE49-F238E27FC236}">
                  <a16:creationId xmlns:a16="http://schemas.microsoft.com/office/drawing/2014/main" id="{948C83D2-7D14-4821-8BB7-CD2D4EAC653C}"/>
                </a:ext>
              </a:extLst>
            </p:cNvPr>
            <p:cNvSpPr>
              <a:spLocks noChangeArrowheads="1"/>
            </p:cNvSpPr>
            <p:nvPr/>
          </p:nvSpPr>
          <p:spPr bwMode="auto">
            <a:xfrm>
              <a:off x="1438225" y="309782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8" name="Google Shape;155;p2">
              <a:extLst>
                <a:ext uri="{FF2B5EF4-FFF2-40B4-BE49-F238E27FC236}">
                  <a16:creationId xmlns:a16="http://schemas.microsoft.com/office/drawing/2014/main" id="{E231ECC5-E6D1-49E9-A7F6-0BBBA0EAEE27}"/>
                </a:ext>
              </a:extLst>
            </p:cNvPr>
            <p:cNvSpPr>
              <a:spLocks noChangeArrowheads="1"/>
            </p:cNvSpPr>
            <p:nvPr/>
          </p:nvSpPr>
          <p:spPr bwMode="auto">
            <a:xfrm>
              <a:off x="1438225" y="32483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9" name="Google Shape;156;p2">
              <a:extLst>
                <a:ext uri="{FF2B5EF4-FFF2-40B4-BE49-F238E27FC236}">
                  <a16:creationId xmlns:a16="http://schemas.microsoft.com/office/drawing/2014/main" id="{98834A63-2D82-4A3C-AF70-AE012C2D6B80}"/>
                </a:ext>
              </a:extLst>
            </p:cNvPr>
            <p:cNvSpPr>
              <a:spLocks noChangeArrowheads="1"/>
            </p:cNvSpPr>
            <p:nvPr/>
          </p:nvSpPr>
          <p:spPr bwMode="auto">
            <a:xfrm>
              <a:off x="1438225" y="33988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0" name="Google Shape;157;p2">
              <a:extLst>
                <a:ext uri="{FF2B5EF4-FFF2-40B4-BE49-F238E27FC236}">
                  <a16:creationId xmlns:a16="http://schemas.microsoft.com/office/drawing/2014/main" id="{4511D53F-191A-4F68-AD2D-64B81F98C06F}"/>
                </a:ext>
              </a:extLst>
            </p:cNvPr>
            <p:cNvSpPr>
              <a:spLocks noChangeArrowheads="1"/>
            </p:cNvSpPr>
            <p:nvPr/>
          </p:nvSpPr>
          <p:spPr bwMode="auto">
            <a:xfrm>
              <a:off x="1438225" y="35493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1" name="Google Shape;158;p2">
              <a:extLst>
                <a:ext uri="{FF2B5EF4-FFF2-40B4-BE49-F238E27FC236}">
                  <a16:creationId xmlns:a16="http://schemas.microsoft.com/office/drawing/2014/main" id="{4A347D39-F661-4FCF-B55D-A68D2EC390D9}"/>
                </a:ext>
              </a:extLst>
            </p:cNvPr>
            <p:cNvSpPr>
              <a:spLocks noChangeArrowheads="1"/>
            </p:cNvSpPr>
            <p:nvPr/>
          </p:nvSpPr>
          <p:spPr bwMode="auto">
            <a:xfrm>
              <a:off x="1438225" y="369987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2" name="Google Shape;159;p2">
              <a:extLst>
                <a:ext uri="{FF2B5EF4-FFF2-40B4-BE49-F238E27FC236}">
                  <a16:creationId xmlns:a16="http://schemas.microsoft.com/office/drawing/2014/main" id="{C6A0601F-D71D-448A-ACD5-C0DC725BDD41}"/>
                </a:ext>
              </a:extLst>
            </p:cNvPr>
            <p:cNvSpPr>
              <a:spLocks noChangeArrowheads="1"/>
            </p:cNvSpPr>
            <p:nvPr/>
          </p:nvSpPr>
          <p:spPr bwMode="auto">
            <a:xfrm>
              <a:off x="1438225" y="3850375"/>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3" name="Google Shape;160;p2">
              <a:extLst>
                <a:ext uri="{FF2B5EF4-FFF2-40B4-BE49-F238E27FC236}">
                  <a16:creationId xmlns:a16="http://schemas.microsoft.com/office/drawing/2014/main" id="{A0A685B2-6CA3-4965-BDE6-D3F5E50E88F7}"/>
                </a:ext>
              </a:extLst>
            </p:cNvPr>
            <p:cNvSpPr>
              <a:spLocks noChangeArrowheads="1"/>
            </p:cNvSpPr>
            <p:nvPr/>
          </p:nvSpPr>
          <p:spPr bwMode="auto">
            <a:xfrm>
              <a:off x="1438225" y="400087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4" name="Google Shape;161;p2">
              <a:extLst>
                <a:ext uri="{FF2B5EF4-FFF2-40B4-BE49-F238E27FC236}">
                  <a16:creationId xmlns:a16="http://schemas.microsoft.com/office/drawing/2014/main" id="{4E67BE00-A8BA-484D-B6BC-6F5C95B518E8}"/>
                </a:ext>
              </a:extLst>
            </p:cNvPr>
            <p:cNvSpPr>
              <a:spLocks noChangeArrowheads="1"/>
            </p:cNvSpPr>
            <p:nvPr/>
          </p:nvSpPr>
          <p:spPr bwMode="auto">
            <a:xfrm>
              <a:off x="1438225" y="430190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5" name="Google Shape;162;p2">
              <a:extLst>
                <a:ext uri="{FF2B5EF4-FFF2-40B4-BE49-F238E27FC236}">
                  <a16:creationId xmlns:a16="http://schemas.microsoft.com/office/drawing/2014/main" id="{07DD2D3C-0140-466A-80DB-CF567081C176}"/>
                </a:ext>
              </a:extLst>
            </p:cNvPr>
            <p:cNvSpPr>
              <a:spLocks noChangeArrowheads="1"/>
            </p:cNvSpPr>
            <p:nvPr/>
          </p:nvSpPr>
          <p:spPr bwMode="auto">
            <a:xfrm>
              <a:off x="1438225" y="445242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6" name="Google Shape;163;p2">
              <a:extLst>
                <a:ext uri="{FF2B5EF4-FFF2-40B4-BE49-F238E27FC236}">
                  <a16:creationId xmlns:a16="http://schemas.microsoft.com/office/drawing/2014/main" id="{3766D032-30A3-4B3F-9F6C-740240512A6E}"/>
                </a:ext>
              </a:extLst>
            </p:cNvPr>
            <p:cNvSpPr>
              <a:spLocks noChangeArrowheads="1"/>
            </p:cNvSpPr>
            <p:nvPr/>
          </p:nvSpPr>
          <p:spPr bwMode="auto">
            <a:xfrm>
              <a:off x="1438225" y="46029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7" name="Google Shape;164;p2">
              <a:extLst>
                <a:ext uri="{FF2B5EF4-FFF2-40B4-BE49-F238E27FC236}">
                  <a16:creationId xmlns:a16="http://schemas.microsoft.com/office/drawing/2014/main" id="{ACB5ECCA-98EE-42D1-A03A-DA2640682FD5}"/>
                </a:ext>
              </a:extLst>
            </p:cNvPr>
            <p:cNvSpPr>
              <a:spLocks noChangeArrowheads="1"/>
            </p:cNvSpPr>
            <p:nvPr/>
          </p:nvSpPr>
          <p:spPr bwMode="auto">
            <a:xfrm>
              <a:off x="1438225" y="47534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8" name="Google Shape;165;p2">
              <a:extLst>
                <a:ext uri="{FF2B5EF4-FFF2-40B4-BE49-F238E27FC236}">
                  <a16:creationId xmlns:a16="http://schemas.microsoft.com/office/drawing/2014/main" id="{989EFE75-BA9C-4EF4-820C-DB690D8102C0}"/>
                </a:ext>
              </a:extLst>
            </p:cNvPr>
            <p:cNvSpPr>
              <a:spLocks noChangeArrowheads="1"/>
            </p:cNvSpPr>
            <p:nvPr/>
          </p:nvSpPr>
          <p:spPr bwMode="auto">
            <a:xfrm>
              <a:off x="1438225" y="49039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9" name="Google Shape;166;p2">
              <a:extLst>
                <a:ext uri="{FF2B5EF4-FFF2-40B4-BE49-F238E27FC236}">
                  <a16:creationId xmlns:a16="http://schemas.microsoft.com/office/drawing/2014/main" id="{A03079D4-B0D4-48C4-9DD2-ADBD05CC4402}"/>
                </a:ext>
              </a:extLst>
            </p:cNvPr>
            <p:cNvSpPr>
              <a:spLocks noChangeArrowheads="1"/>
            </p:cNvSpPr>
            <p:nvPr/>
          </p:nvSpPr>
          <p:spPr bwMode="auto">
            <a:xfrm>
              <a:off x="1438225" y="5054450"/>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0" name="Google Shape;167;p2">
              <a:extLst>
                <a:ext uri="{FF2B5EF4-FFF2-40B4-BE49-F238E27FC236}">
                  <a16:creationId xmlns:a16="http://schemas.microsoft.com/office/drawing/2014/main" id="{07F43173-C255-40EB-BBC5-847AE1DC19C4}"/>
                </a:ext>
              </a:extLst>
            </p:cNvPr>
            <p:cNvSpPr>
              <a:spLocks noChangeArrowheads="1"/>
            </p:cNvSpPr>
            <p:nvPr/>
          </p:nvSpPr>
          <p:spPr bwMode="auto">
            <a:xfrm>
              <a:off x="1438225" y="5204975"/>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1" name="Google Shape;168;p2">
              <a:extLst>
                <a:ext uri="{FF2B5EF4-FFF2-40B4-BE49-F238E27FC236}">
                  <a16:creationId xmlns:a16="http://schemas.microsoft.com/office/drawing/2014/main" id="{9A41F19E-082A-46DE-B35C-1B148ABA618D}"/>
                </a:ext>
              </a:extLst>
            </p:cNvPr>
            <p:cNvSpPr>
              <a:spLocks noChangeArrowheads="1"/>
            </p:cNvSpPr>
            <p:nvPr/>
          </p:nvSpPr>
          <p:spPr bwMode="auto">
            <a:xfrm>
              <a:off x="1438225" y="53554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2" name="Google Shape;169;p2">
              <a:extLst>
                <a:ext uri="{FF2B5EF4-FFF2-40B4-BE49-F238E27FC236}">
                  <a16:creationId xmlns:a16="http://schemas.microsoft.com/office/drawing/2014/main" id="{6726EEAB-4910-4CF0-B993-32A9723CA96F}"/>
                </a:ext>
              </a:extLst>
            </p:cNvPr>
            <p:cNvSpPr>
              <a:spLocks noChangeArrowheads="1"/>
            </p:cNvSpPr>
            <p:nvPr/>
          </p:nvSpPr>
          <p:spPr bwMode="auto">
            <a:xfrm>
              <a:off x="1588750" y="2381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3" name="Google Shape;170;p2">
              <a:extLst>
                <a:ext uri="{FF2B5EF4-FFF2-40B4-BE49-F238E27FC236}">
                  <a16:creationId xmlns:a16="http://schemas.microsoft.com/office/drawing/2014/main" id="{349F8123-2E8C-40D2-8EDE-D5C948D52EA1}"/>
                </a:ext>
              </a:extLst>
            </p:cNvPr>
            <p:cNvSpPr>
              <a:spLocks noChangeArrowheads="1"/>
            </p:cNvSpPr>
            <p:nvPr/>
          </p:nvSpPr>
          <p:spPr bwMode="auto">
            <a:xfrm>
              <a:off x="1588750" y="8401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4" name="Google Shape;171;p2">
              <a:extLst>
                <a:ext uri="{FF2B5EF4-FFF2-40B4-BE49-F238E27FC236}">
                  <a16:creationId xmlns:a16="http://schemas.microsoft.com/office/drawing/2014/main" id="{7A5AF265-883B-4D2F-A069-0B7A6B3E045B}"/>
                </a:ext>
              </a:extLst>
            </p:cNvPr>
            <p:cNvSpPr>
              <a:spLocks noChangeArrowheads="1"/>
            </p:cNvSpPr>
            <p:nvPr/>
          </p:nvSpPr>
          <p:spPr bwMode="auto">
            <a:xfrm>
              <a:off x="1588750" y="9906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5" name="Google Shape;172;p2">
              <a:extLst>
                <a:ext uri="{FF2B5EF4-FFF2-40B4-BE49-F238E27FC236}">
                  <a16:creationId xmlns:a16="http://schemas.microsoft.com/office/drawing/2014/main" id="{A2F58DE3-69D3-4E99-B203-BF8B4309DAB0}"/>
                </a:ext>
              </a:extLst>
            </p:cNvPr>
            <p:cNvSpPr>
              <a:spLocks noChangeArrowheads="1"/>
            </p:cNvSpPr>
            <p:nvPr/>
          </p:nvSpPr>
          <p:spPr bwMode="auto">
            <a:xfrm>
              <a:off x="1588750" y="14422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6" name="Google Shape;173;p2">
              <a:extLst>
                <a:ext uri="{FF2B5EF4-FFF2-40B4-BE49-F238E27FC236}">
                  <a16:creationId xmlns:a16="http://schemas.microsoft.com/office/drawing/2014/main" id="{215CC64F-5330-4838-8FC8-B02A81E15926}"/>
                </a:ext>
              </a:extLst>
            </p:cNvPr>
            <p:cNvSpPr>
              <a:spLocks noChangeArrowheads="1"/>
            </p:cNvSpPr>
            <p:nvPr/>
          </p:nvSpPr>
          <p:spPr bwMode="auto">
            <a:xfrm>
              <a:off x="1588750" y="174322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7" name="Google Shape;174;p2">
              <a:extLst>
                <a:ext uri="{FF2B5EF4-FFF2-40B4-BE49-F238E27FC236}">
                  <a16:creationId xmlns:a16="http://schemas.microsoft.com/office/drawing/2014/main" id="{FBDAE198-7514-45E6-9F41-C2744056AAAE}"/>
                </a:ext>
              </a:extLst>
            </p:cNvPr>
            <p:cNvSpPr>
              <a:spLocks noChangeArrowheads="1"/>
            </p:cNvSpPr>
            <p:nvPr/>
          </p:nvSpPr>
          <p:spPr bwMode="auto">
            <a:xfrm>
              <a:off x="1588750" y="21947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8" name="Google Shape;175;p2">
              <a:extLst>
                <a:ext uri="{FF2B5EF4-FFF2-40B4-BE49-F238E27FC236}">
                  <a16:creationId xmlns:a16="http://schemas.microsoft.com/office/drawing/2014/main" id="{BF9A7C50-6D8E-4F8C-841D-43946C153C2D}"/>
                </a:ext>
              </a:extLst>
            </p:cNvPr>
            <p:cNvSpPr>
              <a:spLocks noChangeArrowheads="1"/>
            </p:cNvSpPr>
            <p:nvPr/>
          </p:nvSpPr>
          <p:spPr bwMode="auto">
            <a:xfrm>
              <a:off x="1588750" y="24957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9" name="Google Shape;176;p2">
              <a:extLst>
                <a:ext uri="{FF2B5EF4-FFF2-40B4-BE49-F238E27FC236}">
                  <a16:creationId xmlns:a16="http://schemas.microsoft.com/office/drawing/2014/main" id="{60AB3166-5EA5-48C6-A40E-F91121F5DC87}"/>
                </a:ext>
              </a:extLst>
            </p:cNvPr>
            <p:cNvSpPr>
              <a:spLocks noChangeArrowheads="1"/>
            </p:cNvSpPr>
            <p:nvPr/>
          </p:nvSpPr>
          <p:spPr bwMode="auto">
            <a:xfrm>
              <a:off x="1588750" y="27968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0" name="Google Shape;177;p2">
              <a:extLst>
                <a:ext uri="{FF2B5EF4-FFF2-40B4-BE49-F238E27FC236}">
                  <a16:creationId xmlns:a16="http://schemas.microsoft.com/office/drawing/2014/main" id="{805D4F70-BF52-45CE-8072-8DAFAA15DFD6}"/>
                </a:ext>
              </a:extLst>
            </p:cNvPr>
            <p:cNvSpPr>
              <a:spLocks noChangeArrowheads="1"/>
            </p:cNvSpPr>
            <p:nvPr/>
          </p:nvSpPr>
          <p:spPr bwMode="auto">
            <a:xfrm>
              <a:off x="1588750" y="2947300"/>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1" name="Google Shape;178;p2">
              <a:extLst>
                <a:ext uri="{FF2B5EF4-FFF2-40B4-BE49-F238E27FC236}">
                  <a16:creationId xmlns:a16="http://schemas.microsoft.com/office/drawing/2014/main" id="{AB488779-B743-464A-BA3A-CD2F5B7C42AB}"/>
                </a:ext>
              </a:extLst>
            </p:cNvPr>
            <p:cNvSpPr>
              <a:spLocks noChangeArrowheads="1"/>
            </p:cNvSpPr>
            <p:nvPr/>
          </p:nvSpPr>
          <p:spPr bwMode="auto">
            <a:xfrm>
              <a:off x="1588750" y="32483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2" name="Google Shape;179;p2">
              <a:extLst>
                <a:ext uri="{FF2B5EF4-FFF2-40B4-BE49-F238E27FC236}">
                  <a16:creationId xmlns:a16="http://schemas.microsoft.com/office/drawing/2014/main" id="{82A550A6-0803-4537-82CB-03A61A24FB5E}"/>
                </a:ext>
              </a:extLst>
            </p:cNvPr>
            <p:cNvSpPr>
              <a:spLocks noChangeArrowheads="1"/>
            </p:cNvSpPr>
            <p:nvPr/>
          </p:nvSpPr>
          <p:spPr bwMode="auto">
            <a:xfrm>
              <a:off x="1588750" y="33988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3" name="Google Shape;180;p2">
              <a:extLst>
                <a:ext uri="{FF2B5EF4-FFF2-40B4-BE49-F238E27FC236}">
                  <a16:creationId xmlns:a16="http://schemas.microsoft.com/office/drawing/2014/main" id="{924D40D9-D9F3-4DA9-A613-96B6EFBCD09C}"/>
                </a:ext>
              </a:extLst>
            </p:cNvPr>
            <p:cNvSpPr>
              <a:spLocks noChangeArrowheads="1"/>
            </p:cNvSpPr>
            <p:nvPr/>
          </p:nvSpPr>
          <p:spPr bwMode="auto">
            <a:xfrm>
              <a:off x="1588750" y="36998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4" name="Google Shape;181;p2">
              <a:extLst>
                <a:ext uri="{FF2B5EF4-FFF2-40B4-BE49-F238E27FC236}">
                  <a16:creationId xmlns:a16="http://schemas.microsoft.com/office/drawing/2014/main" id="{0B9647E4-4D67-4DD9-85CA-EDB4926C0B38}"/>
                </a:ext>
              </a:extLst>
            </p:cNvPr>
            <p:cNvSpPr>
              <a:spLocks noChangeArrowheads="1"/>
            </p:cNvSpPr>
            <p:nvPr/>
          </p:nvSpPr>
          <p:spPr bwMode="auto">
            <a:xfrm>
              <a:off x="1588750" y="385037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5" name="Google Shape;182;p2">
              <a:extLst>
                <a:ext uri="{FF2B5EF4-FFF2-40B4-BE49-F238E27FC236}">
                  <a16:creationId xmlns:a16="http://schemas.microsoft.com/office/drawing/2014/main" id="{570A2265-8A87-453F-9B0F-6CB263C14A21}"/>
                </a:ext>
              </a:extLst>
            </p:cNvPr>
            <p:cNvSpPr>
              <a:spLocks noChangeArrowheads="1"/>
            </p:cNvSpPr>
            <p:nvPr/>
          </p:nvSpPr>
          <p:spPr bwMode="auto">
            <a:xfrm>
              <a:off x="1588750" y="41514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6" name="Google Shape;183;p2">
              <a:extLst>
                <a:ext uri="{FF2B5EF4-FFF2-40B4-BE49-F238E27FC236}">
                  <a16:creationId xmlns:a16="http://schemas.microsoft.com/office/drawing/2014/main" id="{FA8C74B5-C948-4371-B60C-895BFE314E85}"/>
                </a:ext>
              </a:extLst>
            </p:cNvPr>
            <p:cNvSpPr>
              <a:spLocks noChangeArrowheads="1"/>
            </p:cNvSpPr>
            <p:nvPr/>
          </p:nvSpPr>
          <p:spPr bwMode="auto">
            <a:xfrm>
              <a:off x="1588750" y="430190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7" name="Google Shape;184;p2">
              <a:extLst>
                <a:ext uri="{FF2B5EF4-FFF2-40B4-BE49-F238E27FC236}">
                  <a16:creationId xmlns:a16="http://schemas.microsoft.com/office/drawing/2014/main" id="{371A779C-64D2-4B52-B7BB-56B64320D461}"/>
                </a:ext>
              </a:extLst>
            </p:cNvPr>
            <p:cNvSpPr>
              <a:spLocks noChangeArrowheads="1"/>
            </p:cNvSpPr>
            <p:nvPr/>
          </p:nvSpPr>
          <p:spPr bwMode="auto">
            <a:xfrm>
              <a:off x="1588750" y="44524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8" name="Google Shape;185;p2">
              <a:extLst>
                <a:ext uri="{FF2B5EF4-FFF2-40B4-BE49-F238E27FC236}">
                  <a16:creationId xmlns:a16="http://schemas.microsoft.com/office/drawing/2014/main" id="{34DAA2EF-00C6-48DF-80DE-76B4BAA5D9D9}"/>
                </a:ext>
              </a:extLst>
            </p:cNvPr>
            <p:cNvSpPr>
              <a:spLocks noChangeArrowheads="1"/>
            </p:cNvSpPr>
            <p:nvPr/>
          </p:nvSpPr>
          <p:spPr bwMode="auto">
            <a:xfrm>
              <a:off x="1588750" y="46029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9" name="Google Shape;186;p2">
              <a:extLst>
                <a:ext uri="{FF2B5EF4-FFF2-40B4-BE49-F238E27FC236}">
                  <a16:creationId xmlns:a16="http://schemas.microsoft.com/office/drawing/2014/main" id="{1027EA91-EFEF-46C7-BBF6-42A949AF1A39}"/>
                </a:ext>
              </a:extLst>
            </p:cNvPr>
            <p:cNvSpPr>
              <a:spLocks noChangeArrowheads="1"/>
            </p:cNvSpPr>
            <p:nvPr/>
          </p:nvSpPr>
          <p:spPr bwMode="auto">
            <a:xfrm>
              <a:off x="1588750" y="49039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0" name="Google Shape;187;p2">
              <a:extLst>
                <a:ext uri="{FF2B5EF4-FFF2-40B4-BE49-F238E27FC236}">
                  <a16:creationId xmlns:a16="http://schemas.microsoft.com/office/drawing/2014/main" id="{0DB2A6A0-7F9B-45E5-B7B1-E9325F6CB1AB}"/>
                </a:ext>
              </a:extLst>
            </p:cNvPr>
            <p:cNvSpPr>
              <a:spLocks noChangeArrowheads="1"/>
            </p:cNvSpPr>
            <p:nvPr/>
          </p:nvSpPr>
          <p:spPr bwMode="auto">
            <a:xfrm>
              <a:off x="1588750" y="520497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1" name="Google Shape;188;p2">
              <a:extLst>
                <a:ext uri="{FF2B5EF4-FFF2-40B4-BE49-F238E27FC236}">
                  <a16:creationId xmlns:a16="http://schemas.microsoft.com/office/drawing/2014/main" id="{6B4ABF95-8A21-40B6-B664-A3806C980D79}"/>
                </a:ext>
              </a:extLst>
            </p:cNvPr>
            <p:cNvSpPr>
              <a:spLocks noChangeArrowheads="1"/>
            </p:cNvSpPr>
            <p:nvPr/>
          </p:nvSpPr>
          <p:spPr bwMode="auto">
            <a:xfrm>
              <a:off x="1739250" y="23812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2" name="Google Shape;189;p2">
              <a:extLst>
                <a:ext uri="{FF2B5EF4-FFF2-40B4-BE49-F238E27FC236}">
                  <a16:creationId xmlns:a16="http://schemas.microsoft.com/office/drawing/2014/main" id="{0A71A4A5-9DD4-4FF8-9285-481E4EE983B8}"/>
                </a:ext>
              </a:extLst>
            </p:cNvPr>
            <p:cNvSpPr>
              <a:spLocks noChangeArrowheads="1"/>
            </p:cNvSpPr>
            <p:nvPr/>
          </p:nvSpPr>
          <p:spPr bwMode="auto">
            <a:xfrm>
              <a:off x="1739250" y="8401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3" name="Google Shape;190;p2">
              <a:extLst>
                <a:ext uri="{FF2B5EF4-FFF2-40B4-BE49-F238E27FC236}">
                  <a16:creationId xmlns:a16="http://schemas.microsoft.com/office/drawing/2014/main" id="{9898DCEB-E4C4-474B-90FB-200EA0B43763}"/>
                </a:ext>
              </a:extLst>
            </p:cNvPr>
            <p:cNvSpPr>
              <a:spLocks noChangeArrowheads="1"/>
            </p:cNvSpPr>
            <p:nvPr/>
          </p:nvSpPr>
          <p:spPr bwMode="auto">
            <a:xfrm>
              <a:off x="1739250" y="11411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4" name="Google Shape;191;p2">
              <a:extLst>
                <a:ext uri="{FF2B5EF4-FFF2-40B4-BE49-F238E27FC236}">
                  <a16:creationId xmlns:a16="http://schemas.microsoft.com/office/drawing/2014/main" id="{54382B51-5286-491D-93AA-FB36CF88B269}"/>
                </a:ext>
              </a:extLst>
            </p:cNvPr>
            <p:cNvSpPr>
              <a:spLocks noChangeArrowheads="1"/>
            </p:cNvSpPr>
            <p:nvPr/>
          </p:nvSpPr>
          <p:spPr bwMode="auto">
            <a:xfrm>
              <a:off x="1739250" y="1442200"/>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5" name="Google Shape;192;p2">
              <a:extLst>
                <a:ext uri="{FF2B5EF4-FFF2-40B4-BE49-F238E27FC236}">
                  <a16:creationId xmlns:a16="http://schemas.microsoft.com/office/drawing/2014/main" id="{C60E9AF2-A01E-474B-AC49-08F06B70BA6A}"/>
                </a:ext>
              </a:extLst>
            </p:cNvPr>
            <p:cNvSpPr>
              <a:spLocks noChangeArrowheads="1"/>
            </p:cNvSpPr>
            <p:nvPr/>
          </p:nvSpPr>
          <p:spPr bwMode="auto">
            <a:xfrm>
              <a:off x="1739250" y="18937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6" name="Google Shape;193;p2">
              <a:extLst>
                <a:ext uri="{FF2B5EF4-FFF2-40B4-BE49-F238E27FC236}">
                  <a16:creationId xmlns:a16="http://schemas.microsoft.com/office/drawing/2014/main" id="{F9EE5767-EE35-45B3-B028-01BE7D89F9ED}"/>
                </a:ext>
              </a:extLst>
            </p:cNvPr>
            <p:cNvSpPr>
              <a:spLocks noChangeArrowheads="1"/>
            </p:cNvSpPr>
            <p:nvPr/>
          </p:nvSpPr>
          <p:spPr bwMode="auto">
            <a:xfrm>
              <a:off x="1739250" y="24957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7" name="Google Shape;194;p2">
              <a:extLst>
                <a:ext uri="{FF2B5EF4-FFF2-40B4-BE49-F238E27FC236}">
                  <a16:creationId xmlns:a16="http://schemas.microsoft.com/office/drawing/2014/main" id="{F33E30E4-7292-4078-A1A9-E0D13464AF59}"/>
                </a:ext>
              </a:extLst>
            </p:cNvPr>
            <p:cNvSpPr>
              <a:spLocks noChangeArrowheads="1"/>
            </p:cNvSpPr>
            <p:nvPr/>
          </p:nvSpPr>
          <p:spPr bwMode="auto">
            <a:xfrm>
              <a:off x="1739250" y="264627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8" name="Google Shape;195;p2">
              <a:extLst>
                <a:ext uri="{FF2B5EF4-FFF2-40B4-BE49-F238E27FC236}">
                  <a16:creationId xmlns:a16="http://schemas.microsoft.com/office/drawing/2014/main" id="{AFD9F303-D489-4E9E-B692-3B00B4AC8603}"/>
                </a:ext>
              </a:extLst>
            </p:cNvPr>
            <p:cNvSpPr>
              <a:spLocks noChangeArrowheads="1"/>
            </p:cNvSpPr>
            <p:nvPr/>
          </p:nvSpPr>
          <p:spPr bwMode="auto">
            <a:xfrm>
              <a:off x="1739250" y="369987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9" name="Google Shape;196;p2">
              <a:extLst>
                <a:ext uri="{FF2B5EF4-FFF2-40B4-BE49-F238E27FC236}">
                  <a16:creationId xmlns:a16="http://schemas.microsoft.com/office/drawing/2014/main" id="{88856963-FFFC-441A-8E9A-8E5CAB8C7C4E}"/>
                </a:ext>
              </a:extLst>
            </p:cNvPr>
            <p:cNvSpPr>
              <a:spLocks noChangeArrowheads="1"/>
            </p:cNvSpPr>
            <p:nvPr/>
          </p:nvSpPr>
          <p:spPr bwMode="auto">
            <a:xfrm>
              <a:off x="1739250" y="4151400"/>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0" name="Google Shape;197;p2">
              <a:extLst>
                <a:ext uri="{FF2B5EF4-FFF2-40B4-BE49-F238E27FC236}">
                  <a16:creationId xmlns:a16="http://schemas.microsoft.com/office/drawing/2014/main" id="{5D603D6C-F101-427E-8075-C8A71A8BC509}"/>
                </a:ext>
              </a:extLst>
            </p:cNvPr>
            <p:cNvSpPr>
              <a:spLocks noChangeArrowheads="1"/>
            </p:cNvSpPr>
            <p:nvPr/>
          </p:nvSpPr>
          <p:spPr bwMode="auto">
            <a:xfrm>
              <a:off x="1739250" y="49039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1" name="Google Shape;198;p2">
              <a:extLst>
                <a:ext uri="{FF2B5EF4-FFF2-40B4-BE49-F238E27FC236}">
                  <a16:creationId xmlns:a16="http://schemas.microsoft.com/office/drawing/2014/main" id="{E5E90967-21E3-4A15-9CDD-EC5F0378F5D2}"/>
                </a:ext>
              </a:extLst>
            </p:cNvPr>
            <p:cNvSpPr>
              <a:spLocks noChangeArrowheads="1"/>
            </p:cNvSpPr>
            <p:nvPr/>
          </p:nvSpPr>
          <p:spPr bwMode="auto">
            <a:xfrm>
              <a:off x="1739250" y="53554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2" name="Google Shape;199;p2">
              <a:extLst>
                <a:ext uri="{FF2B5EF4-FFF2-40B4-BE49-F238E27FC236}">
                  <a16:creationId xmlns:a16="http://schemas.microsoft.com/office/drawing/2014/main" id="{D5F1390A-5A87-4CA5-BC59-ED18C7745B2A}"/>
                </a:ext>
              </a:extLst>
            </p:cNvPr>
            <p:cNvSpPr>
              <a:spLocks noChangeArrowheads="1"/>
            </p:cNvSpPr>
            <p:nvPr/>
          </p:nvSpPr>
          <p:spPr bwMode="auto">
            <a:xfrm>
              <a:off x="1889750" y="38862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3" name="Google Shape;200;p2">
              <a:extLst>
                <a:ext uri="{FF2B5EF4-FFF2-40B4-BE49-F238E27FC236}">
                  <a16:creationId xmlns:a16="http://schemas.microsoft.com/office/drawing/2014/main" id="{7FDA721D-5A45-45F3-A700-4BE484AEB9D7}"/>
                </a:ext>
              </a:extLst>
            </p:cNvPr>
            <p:cNvSpPr>
              <a:spLocks noChangeArrowheads="1"/>
            </p:cNvSpPr>
            <p:nvPr/>
          </p:nvSpPr>
          <p:spPr bwMode="auto">
            <a:xfrm>
              <a:off x="1889750" y="8401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4" name="Google Shape;201;p2">
              <a:extLst>
                <a:ext uri="{FF2B5EF4-FFF2-40B4-BE49-F238E27FC236}">
                  <a16:creationId xmlns:a16="http://schemas.microsoft.com/office/drawing/2014/main" id="{677AC295-D50B-40CD-9415-64FBB5A61E20}"/>
                </a:ext>
              </a:extLst>
            </p:cNvPr>
            <p:cNvSpPr>
              <a:spLocks noChangeArrowheads="1"/>
            </p:cNvSpPr>
            <p:nvPr/>
          </p:nvSpPr>
          <p:spPr bwMode="auto">
            <a:xfrm>
              <a:off x="1889750" y="33988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5" name="Google Shape;202;p2">
              <a:extLst>
                <a:ext uri="{FF2B5EF4-FFF2-40B4-BE49-F238E27FC236}">
                  <a16:creationId xmlns:a16="http://schemas.microsoft.com/office/drawing/2014/main" id="{384484D5-B1AB-40EC-B87D-524EEF1F191B}"/>
                </a:ext>
              </a:extLst>
            </p:cNvPr>
            <p:cNvSpPr>
              <a:spLocks noChangeArrowheads="1"/>
            </p:cNvSpPr>
            <p:nvPr/>
          </p:nvSpPr>
          <p:spPr bwMode="auto">
            <a:xfrm>
              <a:off x="1889750" y="460292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6" name="Google Shape;203;p2">
              <a:extLst>
                <a:ext uri="{FF2B5EF4-FFF2-40B4-BE49-F238E27FC236}">
                  <a16:creationId xmlns:a16="http://schemas.microsoft.com/office/drawing/2014/main" id="{F8271B49-8843-43FC-9F4C-5E8E3EDD0D68}"/>
                </a:ext>
              </a:extLst>
            </p:cNvPr>
            <p:cNvSpPr>
              <a:spLocks noChangeArrowheads="1"/>
            </p:cNvSpPr>
            <p:nvPr/>
          </p:nvSpPr>
          <p:spPr bwMode="auto">
            <a:xfrm>
              <a:off x="1889750" y="520497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7" name="Google Shape;204;p2">
              <a:extLst>
                <a:ext uri="{FF2B5EF4-FFF2-40B4-BE49-F238E27FC236}">
                  <a16:creationId xmlns:a16="http://schemas.microsoft.com/office/drawing/2014/main" id="{02EC0219-38B7-48DC-B76F-D93E877BEAAE}"/>
                </a:ext>
              </a:extLst>
            </p:cNvPr>
            <p:cNvSpPr>
              <a:spLocks noChangeArrowheads="1"/>
            </p:cNvSpPr>
            <p:nvPr/>
          </p:nvSpPr>
          <p:spPr bwMode="auto">
            <a:xfrm>
              <a:off x="2040275" y="6896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8" name="Google Shape;205;p2">
              <a:extLst>
                <a:ext uri="{FF2B5EF4-FFF2-40B4-BE49-F238E27FC236}">
                  <a16:creationId xmlns:a16="http://schemas.microsoft.com/office/drawing/2014/main" id="{35264D00-3C30-4A61-813E-C7053E5A0DEA}"/>
                </a:ext>
              </a:extLst>
            </p:cNvPr>
            <p:cNvSpPr>
              <a:spLocks noChangeArrowheads="1"/>
            </p:cNvSpPr>
            <p:nvPr/>
          </p:nvSpPr>
          <p:spPr bwMode="auto">
            <a:xfrm>
              <a:off x="2040275" y="189372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9" name="Google Shape;206;p2">
              <a:extLst>
                <a:ext uri="{FF2B5EF4-FFF2-40B4-BE49-F238E27FC236}">
                  <a16:creationId xmlns:a16="http://schemas.microsoft.com/office/drawing/2014/main" id="{44173C1D-4D8A-4AB9-9B47-05956D359057}"/>
                </a:ext>
              </a:extLst>
            </p:cNvPr>
            <p:cNvSpPr>
              <a:spLocks noChangeArrowheads="1"/>
            </p:cNvSpPr>
            <p:nvPr/>
          </p:nvSpPr>
          <p:spPr bwMode="auto">
            <a:xfrm>
              <a:off x="2040275" y="2796800"/>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00" name="Google Shape;207;p2">
              <a:extLst>
                <a:ext uri="{FF2B5EF4-FFF2-40B4-BE49-F238E27FC236}">
                  <a16:creationId xmlns:a16="http://schemas.microsoft.com/office/drawing/2014/main" id="{981FF71A-C7D7-4779-80B2-308F2923468C}"/>
                </a:ext>
              </a:extLst>
            </p:cNvPr>
            <p:cNvSpPr>
              <a:spLocks noChangeArrowheads="1"/>
            </p:cNvSpPr>
            <p:nvPr/>
          </p:nvSpPr>
          <p:spPr bwMode="auto">
            <a:xfrm>
              <a:off x="2190775" y="5054450"/>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01" name="Google Shape;208;p2">
              <a:extLst>
                <a:ext uri="{FF2B5EF4-FFF2-40B4-BE49-F238E27FC236}">
                  <a16:creationId xmlns:a16="http://schemas.microsoft.com/office/drawing/2014/main" id="{0022E58B-9DA4-45BE-A097-124E2C69B89D}"/>
                </a:ext>
              </a:extLst>
            </p:cNvPr>
            <p:cNvSpPr>
              <a:spLocks noChangeArrowheads="1"/>
            </p:cNvSpPr>
            <p:nvPr/>
          </p:nvSpPr>
          <p:spPr bwMode="auto">
            <a:xfrm>
              <a:off x="2341300" y="47534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02" name="Google Shape;209;p2">
              <a:extLst>
                <a:ext uri="{FF2B5EF4-FFF2-40B4-BE49-F238E27FC236}">
                  <a16:creationId xmlns:a16="http://schemas.microsoft.com/office/drawing/2014/main" id="{E7809F59-625B-4756-81B9-DE57EBABECC0}"/>
                </a:ext>
              </a:extLst>
            </p:cNvPr>
            <p:cNvSpPr>
              <a:spLocks noChangeArrowheads="1"/>
            </p:cNvSpPr>
            <p:nvPr/>
          </p:nvSpPr>
          <p:spPr bwMode="auto">
            <a:xfrm>
              <a:off x="2642325" y="264627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03" name="Google Shape;210;p2">
              <a:extLst>
                <a:ext uri="{FF2B5EF4-FFF2-40B4-BE49-F238E27FC236}">
                  <a16:creationId xmlns:a16="http://schemas.microsoft.com/office/drawing/2014/main" id="{0144296A-E247-4B4E-BB25-99A67EB279E0}"/>
                </a:ext>
              </a:extLst>
            </p:cNvPr>
            <p:cNvSpPr>
              <a:spLocks noChangeArrowheads="1"/>
            </p:cNvSpPr>
            <p:nvPr/>
          </p:nvSpPr>
          <p:spPr bwMode="auto">
            <a:xfrm>
              <a:off x="2642325" y="5204975"/>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04" name="Google Shape;211;p2">
              <a:extLst>
                <a:ext uri="{FF2B5EF4-FFF2-40B4-BE49-F238E27FC236}">
                  <a16:creationId xmlns:a16="http://schemas.microsoft.com/office/drawing/2014/main" id="{98A621C3-26C7-4EB3-B194-C72E04FE9F92}"/>
                </a:ext>
              </a:extLst>
            </p:cNvPr>
            <p:cNvSpPr>
              <a:spLocks noChangeArrowheads="1"/>
            </p:cNvSpPr>
            <p:nvPr/>
          </p:nvSpPr>
          <p:spPr bwMode="auto">
            <a:xfrm>
              <a:off x="3244350" y="99067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grpSp>
      <p:grpSp>
        <p:nvGrpSpPr>
          <p:cNvPr id="205" name="Google Shape;212;p2">
            <a:extLst>
              <a:ext uri="{FF2B5EF4-FFF2-40B4-BE49-F238E27FC236}">
                <a16:creationId xmlns:a16="http://schemas.microsoft.com/office/drawing/2014/main" id="{534ACCAB-4ECC-4154-B173-C2D25D005881}"/>
              </a:ext>
            </a:extLst>
          </p:cNvPr>
          <p:cNvGrpSpPr>
            <a:grpSpLocks/>
          </p:cNvGrpSpPr>
          <p:nvPr/>
        </p:nvGrpSpPr>
        <p:grpSpPr bwMode="auto">
          <a:xfrm rot="10800000">
            <a:off x="6367463" y="28575"/>
            <a:ext cx="2017712" cy="5086350"/>
            <a:chOff x="1588750" y="238125"/>
            <a:chExt cx="2078025" cy="5238750"/>
          </a:xfrm>
        </p:grpSpPr>
        <p:sp>
          <p:nvSpPr>
            <p:cNvPr id="206" name="Google Shape;213;p2">
              <a:extLst>
                <a:ext uri="{FF2B5EF4-FFF2-40B4-BE49-F238E27FC236}">
                  <a16:creationId xmlns:a16="http://schemas.microsoft.com/office/drawing/2014/main" id="{50FCFCF6-FD78-4FDF-B72F-5731927C80A4}"/>
                </a:ext>
              </a:extLst>
            </p:cNvPr>
            <p:cNvSpPr/>
            <p:nvPr/>
          </p:nvSpPr>
          <p:spPr>
            <a:xfrm>
              <a:off x="1583845" y="1300918"/>
              <a:ext cx="120987"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214;p2">
              <a:extLst>
                <a:ext uri="{FF2B5EF4-FFF2-40B4-BE49-F238E27FC236}">
                  <a16:creationId xmlns:a16="http://schemas.microsoft.com/office/drawing/2014/main" id="{0060BBBB-C1A7-4E86-8CE7-0A7532516832}"/>
                </a:ext>
              </a:extLst>
            </p:cNvPr>
            <p:cNvSpPr/>
            <p:nvPr/>
          </p:nvSpPr>
          <p:spPr>
            <a:xfrm>
              <a:off x="1583845" y="1601770"/>
              <a:ext cx="120987"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215;p2">
              <a:extLst>
                <a:ext uri="{FF2B5EF4-FFF2-40B4-BE49-F238E27FC236}">
                  <a16:creationId xmlns:a16="http://schemas.microsoft.com/office/drawing/2014/main" id="{E06001BD-F7BA-463A-A673-14F184F85D39}"/>
                </a:ext>
              </a:extLst>
            </p:cNvPr>
            <p:cNvSpPr/>
            <p:nvPr/>
          </p:nvSpPr>
          <p:spPr>
            <a:xfrm>
              <a:off x="1583845" y="2651482"/>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216;p2">
              <a:extLst>
                <a:ext uri="{FF2B5EF4-FFF2-40B4-BE49-F238E27FC236}">
                  <a16:creationId xmlns:a16="http://schemas.microsoft.com/office/drawing/2014/main" id="{2D37E957-9C21-4AF4-8895-C9DFA8959B43}"/>
                </a:ext>
              </a:extLst>
            </p:cNvPr>
            <p:cNvSpPr/>
            <p:nvPr/>
          </p:nvSpPr>
          <p:spPr>
            <a:xfrm>
              <a:off x="1583845" y="4010221"/>
              <a:ext cx="120987"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217;p2">
              <a:extLst>
                <a:ext uri="{FF2B5EF4-FFF2-40B4-BE49-F238E27FC236}">
                  <a16:creationId xmlns:a16="http://schemas.microsoft.com/office/drawing/2014/main" id="{E72229C0-2DAE-42F9-9F65-C5192ACCF869}"/>
                </a:ext>
              </a:extLst>
            </p:cNvPr>
            <p:cNvSpPr/>
            <p:nvPr/>
          </p:nvSpPr>
          <p:spPr>
            <a:xfrm>
              <a:off x="1583845" y="4759081"/>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218;p2">
              <a:extLst>
                <a:ext uri="{FF2B5EF4-FFF2-40B4-BE49-F238E27FC236}">
                  <a16:creationId xmlns:a16="http://schemas.microsoft.com/office/drawing/2014/main" id="{DAA5E25D-5054-4350-B366-6F9DB8237D30}"/>
                </a:ext>
              </a:extLst>
            </p:cNvPr>
            <p:cNvSpPr/>
            <p:nvPr/>
          </p:nvSpPr>
          <p:spPr>
            <a:xfrm>
              <a:off x="1583845" y="5059933"/>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219;p2">
              <a:extLst>
                <a:ext uri="{FF2B5EF4-FFF2-40B4-BE49-F238E27FC236}">
                  <a16:creationId xmlns:a16="http://schemas.microsoft.com/office/drawing/2014/main" id="{656ACAAC-0C7D-4029-99A6-A726B9C39FA5}"/>
                </a:ext>
              </a:extLst>
            </p:cNvPr>
            <p:cNvSpPr/>
            <p:nvPr/>
          </p:nvSpPr>
          <p:spPr>
            <a:xfrm>
              <a:off x="1734260" y="54388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220;p2">
              <a:extLst>
                <a:ext uri="{FF2B5EF4-FFF2-40B4-BE49-F238E27FC236}">
                  <a16:creationId xmlns:a16="http://schemas.microsoft.com/office/drawing/2014/main" id="{96321090-0BCB-4683-920D-6FDAA45352EC}"/>
                </a:ext>
              </a:extLst>
            </p:cNvPr>
            <p:cNvSpPr/>
            <p:nvPr/>
          </p:nvSpPr>
          <p:spPr>
            <a:xfrm>
              <a:off x="1734260" y="1300918"/>
              <a:ext cx="120987"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221;p2">
              <a:extLst>
                <a:ext uri="{FF2B5EF4-FFF2-40B4-BE49-F238E27FC236}">
                  <a16:creationId xmlns:a16="http://schemas.microsoft.com/office/drawing/2014/main" id="{2F560A9E-C7C6-4D98-9EE5-987BEB88FA33}"/>
                </a:ext>
              </a:extLst>
            </p:cNvPr>
            <p:cNvSpPr/>
            <p:nvPr/>
          </p:nvSpPr>
          <p:spPr>
            <a:xfrm>
              <a:off x="1734260" y="2801908"/>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222;p2">
              <a:extLst>
                <a:ext uri="{FF2B5EF4-FFF2-40B4-BE49-F238E27FC236}">
                  <a16:creationId xmlns:a16="http://schemas.microsoft.com/office/drawing/2014/main" id="{29819667-EAAE-40AC-AC8B-924F77FFFDC5}"/>
                </a:ext>
              </a:extLst>
            </p:cNvPr>
            <p:cNvSpPr/>
            <p:nvPr/>
          </p:nvSpPr>
          <p:spPr>
            <a:xfrm>
              <a:off x="1734260" y="3403612"/>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223;p2">
              <a:extLst>
                <a:ext uri="{FF2B5EF4-FFF2-40B4-BE49-F238E27FC236}">
                  <a16:creationId xmlns:a16="http://schemas.microsoft.com/office/drawing/2014/main" id="{35A62B1F-6EB5-4A55-BB1B-0C299C38F058}"/>
                </a:ext>
              </a:extLst>
            </p:cNvPr>
            <p:cNvSpPr/>
            <p:nvPr/>
          </p:nvSpPr>
          <p:spPr>
            <a:xfrm>
              <a:off x="1734260" y="3554038"/>
              <a:ext cx="120987"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224;p2">
              <a:extLst>
                <a:ext uri="{FF2B5EF4-FFF2-40B4-BE49-F238E27FC236}">
                  <a16:creationId xmlns:a16="http://schemas.microsoft.com/office/drawing/2014/main" id="{83835061-03F9-40AD-BB6A-1950CC970C7A}"/>
                </a:ext>
              </a:extLst>
            </p:cNvPr>
            <p:cNvSpPr/>
            <p:nvPr/>
          </p:nvSpPr>
          <p:spPr>
            <a:xfrm>
              <a:off x="1734260" y="4311073"/>
              <a:ext cx="120987"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225;p2">
              <a:extLst>
                <a:ext uri="{FF2B5EF4-FFF2-40B4-BE49-F238E27FC236}">
                  <a16:creationId xmlns:a16="http://schemas.microsoft.com/office/drawing/2014/main" id="{30BB6D81-FF45-444A-B099-E6E386A7C827}"/>
                </a:ext>
              </a:extLst>
            </p:cNvPr>
            <p:cNvSpPr/>
            <p:nvPr/>
          </p:nvSpPr>
          <p:spPr>
            <a:xfrm>
              <a:off x="1734260" y="5210359"/>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226;p2">
              <a:extLst>
                <a:ext uri="{FF2B5EF4-FFF2-40B4-BE49-F238E27FC236}">
                  <a16:creationId xmlns:a16="http://schemas.microsoft.com/office/drawing/2014/main" id="{1884B5FC-2442-4AFD-8545-DF1682952384}"/>
                </a:ext>
              </a:extLst>
            </p:cNvPr>
            <p:cNvSpPr/>
            <p:nvPr/>
          </p:nvSpPr>
          <p:spPr>
            <a:xfrm>
              <a:off x="1884676" y="24303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227;p2">
              <a:extLst>
                <a:ext uri="{FF2B5EF4-FFF2-40B4-BE49-F238E27FC236}">
                  <a16:creationId xmlns:a16="http://schemas.microsoft.com/office/drawing/2014/main" id="{71F81842-1517-4169-AD4B-5DEBB5C916DF}"/>
                </a:ext>
              </a:extLst>
            </p:cNvPr>
            <p:cNvSpPr/>
            <p:nvPr/>
          </p:nvSpPr>
          <p:spPr>
            <a:xfrm>
              <a:off x="1884676" y="1451344"/>
              <a:ext cx="120987"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228;p2">
              <a:extLst>
                <a:ext uri="{FF2B5EF4-FFF2-40B4-BE49-F238E27FC236}">
                  <a16:creationId xmlns:a16="http://schemas.microsoft.com/office/drawing/2014/main" id="{2D1CC7D5-1BA7-49BE-A461-A0C23267CEAB}"/>
                </a:ext>
              </a:extLst>
            </p:cNvPr>
            <p:cNvSpPr/>
            <p:nvPr/>
          </p:nvSpPr>
          <p:spPr>
            <a:xfrm>
              <a:off x="1884676" y="174892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229;p2">
              <a:extLst>
                <a:ext uri="{FF2B5EF4-FFF2-40B4-BE49-F238E27FC236}">
                  <a16:creationId xmlns:a16="http://schemas.microsoft.com/office/drawing/2014/main" id="{F7DFC3CA-D758-45AD-BC93-738B63F60E92}"/>
                </a:ext>
              </a:extLst>
            </p:cNvPr>
            <p:cNvSpPr/>
            <p:nvPr/>
          </p:nvSpPr>
          <p:spPr>
            <a:xfrm>
              <a:off x="1884676" y="1899352"/>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230;p2">
              <a:extLst>
                <a:ext uri="{FF2B5EF4-FFF2-40B4-BE49-F238E27FC236}">
                  <a16:creationId xmlns:a16="http://schemas.microsoft.com/office/drawing/2014/main" id="{8B0A43D3-4E8E-4623-AD8C-6C03196ED2CB}"/>
                </a:ext>
              </a:extLst>
            </p:cNvPr>
            <p:cNvSpPr/>
            <p:nvPr/>
          </p:nvSpPr>
          <p:spPr>
            <a:xfrm>
              <a:off x="1884676" y="204977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231;p2">
              <a:extLst>
                <a:ext uri="{FF2B5EF4-FFF2-40B4-BE49-F238E27FC236}">
                  <a16:creationId xmlns:a16="http://schemas.microsoft.com/office/drawing/2014/main" id="{FC5E8795-A74E-478E-8203-AAE0934C42BD}"/>
                </a:ext>
              </a:extLst>
            </p:cNvPr>
            <p:cNvSpPr/>
            <p:nvPr/>
          </p:nvSpPr>
          <p:spPr>
            <a:xfrm>
              <a:off x="1884676" y="220020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5" name="Google Shape;232;p2">
              <a:extLst>
                <a:ext uri="{FF2B5EF4-FFF2-40B4-BE49-F238E27FC236}">
                  <a16:creationId xmlns:a16="http://schemas.microsoft.com/office/drawing/2014/main" id="{B1F077F3-F819-4AC8-8998-7ECF11F43163}"/>
                </a:ext>
              </a:extLst>
            </p:cNvPr>
            <p:cNvSpPr/>
            <p:nvPr/>
          </p:nvSpPr>
          <p:spPr>
            <a:xfrm>
              <a:off x="1884676" y="235063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6" name="Google Shape;233;p2">
              <a:extLst>
                <a:ext uri="{FF2B5EF4-FFF2-40B4-BE49-F238E27FC236}">
                  <a16:creationId xmlns:a16="http://schemas.microsoft.com/office/drawing/2014/main" id="{71611DB4-1901-47D5-BCB5-A74056944F0A}"/>
                </a:ext>
              </a:extLst>
            </p:cNvPr>
            <p:cNvSpPr/>
            <p:nvPr/>
          </p:nvSpPr>
          <p:spPr>
            <a:xfrm>
              <a:off x="1884676" y="250105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234;p2">
              <a:extLst>
                <a:ext uri="{FF2B5EF4-FFF2-40B4-BE49-F238E27FC236}">
                  <a16:creationId xmlns:a16="http://schemas.microsoft.com/office/drawing/2014/main" id="{4E4EF63B-5BD2-47E4-99E5-DA106645BB20}"/>
                </a:ext>
              </a:extLst>
            </p:cNvPr>
            <p:cNvSpPr/>
            <p:nvPr/>
          </p:nvSpPr>
          <p:spPr>
            <a:xfrm>
              <a:off x="1884676" y="265148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235;p2">
              <a:extLst>
                <a:ext uri="{FF2B5EF4-FFF2-40B4-BE49-F238E27FC236}">
                  <a16:creationId xmlns:a16="http://schemas.microsoft.com/office/drawing/2014/main" id="{FCF8574E-25EA-4944-8942-BE541809077F}"/>
                </a:ext>
              </a:extLst>
            </p:cNvPr>
            <p:cNvSpPr/>
            <p:nvPr/>
          </p:nvSpPr>
          <p:spPr>
            <a:xfrm>
              <a:off x="1884676" y="280190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236;p2">
              <a:extLst>
                <a:ext uri="{FF2B5EF4-FFF2-40B4-BE49-F238E27FC236}">
                  <a16:creationId xmlns:a16="http://schemas.microsoft.com/office/drawing/2014/main" id="{96A95604-93AE-488C-B71E-BE42114B86B1}"/>
                </a:ext>
              </a:extLst>
            </p:cNvPr>
            <p:cNvSpPr/>
            <p:nvPr/>
          </p:nvSpPr>
          <p:spPr>
            <a:xfrm>
              <a:off x="1884676" y="2952334"/>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237;p2">
              <a:extLst>
                <a:ext uri="{FF2B5EF4-FFF2-40B4-BE49-F238E27FC236}">
                  <a16:creationId xmlns:a16="http://schemas.microsoft.com/office/drawing/2014/main" id="{F5A7ABD5-9B37-44FC-A464-CEA7B49FE013}"/>
                </a:ext>
              </a:extLst>
            </p:cNvPr>
            <p:cNvSpPr/>
            <p:nvPr/>
          </p:nvSpPr>
          <p:spPr>
            <a:xfrm>
              <a:off x="1884676" y="3102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238;p2">
              <a:extLst>
                <a:ext uri="{FF2B5EF4-FFF2-40B4-BE49-F238E27FC236}">
                  <a16:creationId xmlns:a16="http://schemas.microsoft.com/office/drawing/2014/main" id="{B79EEDFB-90C6-4DB4-9116-C0FC11A38EB2}"/>
                </a:ext>
              </a:extLst>
            </p:cNvPr>
            <p:cNvSpPr/>
            <p:nvPr/>
          </p:nvSpPr>
          <p:spPr>
            <a:xfrm>
              <a:off x="1884676" y="385489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239;p2">
              <a:extLst>
                <a:ext uri="{FF2B5EF4-FFF2-40B4-BE49-F238E27FC236}">
                  <a16:creationId xmlns:a16="http://schemas.microsoft.com/office/drawing/2014/main" id="{F9B9AB55-0424-4455-A6EF-563D1397FA83}"/>
                </a:ext>
              </a:extLst>
            </p:cNvPr>
            <p:cNvSpPr/>
            <p:nvPr/>
          </p:nvSpPr>
          <p:spPr>
            <a:xfrm>
              <a:off x="1884676" y="4010221"/>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240;p2">
              <a:extLst>
                <a:ext uri="{FF2B5EF4-FFF2-40B4-BE49-F238E27FC236}">
                  <a16:creationId xmlns:a16="http://schemas.microsoft.com/office/drawing/2014/main" id="{70FC0545-9A27-4867-833B-2ECE08806CA9}"/>
                </a:ext>
              </a:extLst>
            </p:cNvPr>
            <p:cNvSpPr/>
            <p:nvPr/>
          </p:nvSpPr>
          <p:spPr>
            <a:xfrm>
              <a:off x="1884676" y="4160647"/>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241;p2">
              <a:extLst>
                <a:ext uri="{FF2B5EF4-FFF2-40B4-BE49-F238E27FC236}">
                  <a16:creationId xmlns:a16="http://schemas.microsoft.com/office/drawing/2014/main" id="{D3833D4B-95EB-4B7F-8A6D-A5D30A879C67}"/>
                </a:ext>
              </a:extLst>
            </p:cNvPr>
            <p:cNvSpPr/>
            <p:nvPr/>
          </p:nvSpPr>
          <p:spPr>
            <a:xfrm>
              <a:off x="1884676" y="4311073"/>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242;p2">
              <a:extLst>
                <a:ext uri="{FF2B5EF4-FFF2-40B4-BE49-F238E27FC236}">
                  <a16:creationId xmlns:a16="http://schemas.microsoft.com/office/drawing/2014/main" id="{F77BE867-BD22-47DE-B2E9-300A36316ED8}"/>
                </a:ext>
              </a:extLst>
            </p:cNvPr>
            <p:cNvSpPr/>
            <p:nvPr/>
          </p:nvSpPr>
          <p:spPr>
            <a:xfrm>
              <a:off x="1884676" y="446149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243;p2">
              <a:extLst>
                <a:ext uri="{FF2B5EF4-FFF2-40B4-BE49-F238E27FC236}">
                  <a16:creationId xmlns:a16="http://schemas.microsoft.com/office/drawing/2014/main" id="{9739AF44-1C70-4ED6-A10E-A6192EC31ED1}"/>
                </a:ext>
              </a:extLst>
            </p:cNvPr>
            <p:cNvSpPr/>
            <p:nvPr/>
          </p:nvSpPr>
          <p:spPr>
            <a:xfrm>
              <a:off x="1884676" y="475908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244;p2">
              <a:extLst>
                <a:ext uri="{FF2B5EF4-FFF2-40B4-BE49-F238E27FC236}">
                  <a16:creationId xmlns:a16="http://schemas.microsoft.com/office/drawing/2014/main" id="{34285BA9-E73A-4D65-98B6-FDD24BFD817A}"/>
                </a:ext>
              </a:extLst>
            </p:cNvPr>
            <p:cNvSpPr/>
            <p:nvPr/>
          </p:nvSpPr>
          <p:spPr>
            <a:xfrm>
              <a:off x="1884676" y="4909507"/>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245;p2">
              <a:extLst>
                <a:ext uri="{FF2B5EF4-FFF2-40B4-BE49-F238E27FC236}">
                  <a16:creationId xmlns:a16="http://schemas.microsoft.com/office/drawing/2014/main" id="{8EA2678B-FB44-4299-B155-694AF05E7487}"/>
                </a:ext>
              </a:extLst>
            </p:cNvPr>
            <p:cNvSpPr/>
            <p:nvPr/>
          </p:nvSpPr>
          <p:spPr>
            <a:xfrm>
              <a:off x="2035092" y="39345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246;p2">
              <a:extLst>
                <a:ext uri="{FF2B5EF4-FFF2-40B4-BE49-F238E27FC236}">
                  <a16:creationId xmlns:a16="http://schemas.microsoft.com/office/drawing/2014/main" id="{D04D5E7C-E4B9-486B-A092-D14EC622CB6C}"/>
                </a:ext>
              </a:extLst>
            </p:cNvPr>
            <p:cNvSpPr/>
            <p:nvPr/>
          </p:nvSpPr>
          <p:spPr>
            <a:xfrm>
              <a:off x="2035092" y="1150492"/>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247;p2">
              <a:extLst>
                <a:ext uri="{FF2B5EF4-FFF2-40B4-BE49-F238E27FC236}">
                  <a16:creationId xmlns:a16="http://schemas.microsoft.com/office/drawing/2014/main" id="{2C51748B-C43D-47B2-8F75-88C1AD4E563F}"/>
                </a:ext>
              </a:extLst>
            </p:cNvPr>
            <p:cNvSpPr/>
            <p:nvPr/>
          </p:nvSpPr>
          <p:spPr>
            <a:xfrm>
              <a:off x="2035092" y="1300918"/>
              <a:ext cx="120987"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248;p2">
              <a:extLst>
                <a:ext uri="{FF2B5EF4-FFF2-40B4-BE49-F238E27FC236}">
                  <a16:creationId xmlns:a16="http://schemas.microsoft.com/office/drawing/2014/main" id="{CBC13DC1-8DCA-4CED-A780-7A0DA09AACD7}"/>
                </a:ext>
              </a:extLst>
            </p:cNvPr>
            <p:cNvSpPr/>
            <p:nvPr/>
          </p:nvSpPr>
          <p:spPr>
            <a:xfrm>
              <a:off x="2035092" y="1451344"/>
              <a:ext cx="120987"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249;p2">
              <a:extLst>
                <a:ext uri="{FF2B5EF4-FFF2-40B4-BE49-F238E27FC236}">
                  <a16:creationId xmlns:a16="http://schemas.microsoft.com/office/drawing/2014/main" id="{8DA7FA97-6A20-426E-A344-8FF2E56D0C60}"/>
                </a:ext>
              </a:extLst>
            </p:cNvPr>
            <p:cNvSpPr/>
            <p:nvPr/>
          </p:nvSpPr>
          <p:spPr>
            <a:xfrm>
              <a:off x="2035092" y="174892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250;p2">
              <a:extLst>
                <a:ext uri="{FF2B5EF4-FFF2-40B4-BE49-F238E27FC236}">
                  <a16:creationId xmlns:a16="http://schemas.microsoft.com/office/drawing/2014/main" id="{6106CEDA-1415-407A-AEEF-AA277160DB9C}"/>
                </a:ext>
              </a:extLst>
            </p:cNvPr>
            <p:cNvSpPr/>
            <p:nvPr/>
          </p:nvSpPr>
          <p:spPr>
            <a:xfrm>
              <a:off x="2035092" y="204977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251;p2">
              <a:extLst>
                <a:ext uri="{FF2B5EF4-FFF2-40B4-BE49-F238E27FC236}">
                  <a16:creationId xmlns:a16="http://schemas.microsoft.com/office/drawing/2014/main" id="{B8481796-1DEC-43EF-B164-98858D4904E3}"/>
                </a:ext>
              </a:extLst>
            </p:cNvPr>
            <p:cNvSpPr/>
            <p:nvPr/>
          </p:nvSpPr>
          <p:spPr>
            <a:xfrm>
              <a:off x="2035092" y="2651482"/>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252;p2">
              <a:extLst>
                <a:ext uri="{FF2B5EF4-FFF2-40B4-BE49-F238E27FC236}">
                  <a16:creationId xmlns:a16="http://schemas.microsoft.com/office/drawing/2014/main" id="{2F665BDE-A327-4C2F-A3C2-8CD5AAC48711}"/>
                </a:ext>
              </a:extLst>
            </p:cNvPr>
            <p:cNvSpPr/>
            <p:nvPr/>
          </p:nvSpPr>
          <p:spPr>
            <a:xfrm>
              <a:off x="2035092" y="2952334"/>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253;p2">
              <a:extLst>
                <a:ext uri="{FF2B5EF4-FFF2-40B4-BE49-F238E27FC236}">
                  <a16:creationId xmlns:a16="http://schemas.microsoft.com/office/drawing/2014/main" id="{4B5FD5B4-8E7F-4029-8D3E-459326532B95}"/>
                </a:ext>
              </a:extLst>
            </p:cNvPr>
            <p:cNvSpPr/>
            <p:nvPr/>
          </p:nvSpPr>
          <p:spPr>
            <a:xfrm>
              <a:off x="2035092" y="3102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254;p2">
              <a:extLst>
                <a:ext uri="{FF2B5EF4-FFF2-40B4-BE49-F238E27FC236}">
                  <a16:creationId xmlns:a16="http://schemas.microsoft.com/office/drawing/2014/main" id="{C66E59CC-150D-4A86-9919-C3E5F98B790B}"/>
                </a:ext>
              </a:extLst>
            </p:cNvPr>
            <p:cNvSpPr/>
            <p:nvPr/>
          </p:nvSpPr>
          <p:spPr>
            <a:xfrm>
              <a:off x="2035092" y="3253186"/>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255;p2">
              <a:extLst>
                <a:ext uri="{FF2B5EF4-FFF2-40B4-BE49-F238E27FC236}">
                  <a16:creationId xmlns:a16="http://schemas.microsoft.com/office/drawing/2014/main" id="{1CDCC19C-808B-48BC-833D-28D7654EBEFE}"/>
                </a:ext>
              </a:extLst>
            </p:cNvPr>
            <p:cNvSpPr/>
            <p:nvPr/>
          </p:nvSpPr>
          <p:spPr>
            <a:xfrm>
              <a:off x="2035092" y="3554038"/>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256;p2">
              <a:extLst>
                <a:ext uri="{FF2B5EF4-FFF2-40B4-BE49-F238E27FC236}">
                  <a16:creationId xmlns:a16="http://schemas.microsoft.com/office/drawing/2014/main" id="{4B29722E-DF9F-4542-B615-81CB503A9656}"/>
                </a:ext>
              </a:extLst>
            </p:cNvPr>
            <p:cNvSpPr/>
            <p:nvPr/>
          </p:nvSpPr>
          <p:spPr>
            <a:xfrm>
              <a:off x="2035092" y="3704464"/>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257;p2">
              <a:extLst>
                <a:ext uri="{FF2B5EF4-FFF2-40B4-BE49-F238E27FC236}">
                  <a16:creationId xmlns:a16="http://schemas.microsoft.com/office/drawing/2014/main" id="{51EE5AE3-D3E2-4323-BE96-92EF7ABC9EE5}"/>
                </a:ext>
              </a:extLst>
            </p:cNvPr>
            <p:cNvSpPr/>
            <p:nvPr/>
          </p:nvSpPr>
          <p:spPr>
            <a:xfrm>
              <a:off x="2035092" y="3854890"/>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258;p2">
              <a:extLst>
                <a:ext uri="{FF2B5EF4-FFF2-40B4-BE49-F238E27FC236}">
                  <a16:creationId xmlns:a16="http://schemas.microsoft.com/office/drawing/2014/main" id="{2E92DB00-707A-40F9-B4EF-FA7A9A5C4A58}"/>
                </a:ext>
              </a:extLst>
            </p:cNvPr>
            <p:cNvSpPr/>
            <p:nvPr/>
          </p:nvSpPr>
          <p:spPr>
            <a:xfrm>
              <a:off x="2035092" y="4010221"/>
              <a:ext cx="120987"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259;p2">
              <a:extLst>
                <a:ext uri="{FF2B5EF4-FFF2-40B4-BE49-F238E27FC236}">
                  <a16:creationId xmlns:a16="http://schemas.microsoft.com/office/drawing/2014/main" id="{C6C2105F-1709-4292-973D-D5E5535AC58E}"/>
                </a:ext>
              </a:extLst>
            </p:cNvPr>
            <p:cNvSpPr/>
            <p:nvPr/>
          </p:nvSpPr>
          <p:spPr>
            <a:xfrm>
              <a:off x="2035092" y="4311073"/>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260;p2">
              <a:extLst>
                <a:ext uri="{FF2B5EF4-FFF2-40B4-BE49-F238E27FC236}">
                  <a16:creationId xmlns:a16="http://schemas.microsoft.com/office/drawing/2014/main" id="{A00E65D5-4A35-4CFD-AC10-28B54DCE79A1}"/>
                </a:ext>
              </a:extLst>
            </p:cNvPr>
            <p:cNvSpPr/>
            <p:nvPr/>
          </p:nvSpPr>
          <p:spPr>
            <a:xfrm>
              <a:off x="2035092" y="446149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261;p2">
              <a:extLst>
                <a:ext uri="{FF2B5EF4-FFF2-40B4-BE49-F238E27FC236}">
                  <a16:creationId xmlns:a16="http://schemas.microsoft.com/office/drawing/2014/main" id="{91441D2C-A1C0-4D84-966E-5892F884B001}"/>
                </a:ext>
              </a:extLst>
            </p:cNvPr>
            <p:cNvSpPr/>
            <p:nvPr/>
          </p:nvSpPr>
          <p:spPr>
            <a:xfrm>
              <a:off x="2035092" y="4909507"/>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262;p2">
              <a:extLst>
                <a:ext uri="{FF2B5EF4-FFF2-40B4-BE49-F238E27FC236}">
                  <a16:creationId xmlns:a16="http://schemas.microsoft.com/office/drawing/2014/main" id="{CC7D4823-0F02-4D74-A591-4F711112329A}"/>
                </a:ext>
              </a:extLst>
            </p:cNvPr>
            <p:cNvSpPr/>
            <p:nvPr/>
          </p:nvSpPr>
          <p:spPr>
            <a:xfrm>
              <a:off x="2035092" y="5059933"/>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263;p2">
              <a:extLst>
                <a:ext uri="{FF2B5EF4-FFF2-40B4-BE49-F238E27FC236}">
                  <a16:creationId xmlns:a16="http://schemas.microsoft.com/office/drawing/2014/main" id="{7AB6558F-4B9E-4206-BBE4-540CBE35EA56}"/>
                </a:ext>
              </a:extLst>
            </p:cNvPr>
            <p:cNvSpPr/>
            <p:nvPr/>
          </p:nvSpPr>
          <p:spPr>
            <a:xfrm>
              <a:off x="2035092" y="5210359"/>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264;p2">
              <a:extLst>
                <a:ext uri="{FF2B5EF4-FFF2-40B4-BE49-F238E27FC236}">
                  <a16:creationId xmlns:a16="http://schemas.microsoft.com/office/drawing/2014/main" id="{CA07D658-57B3-41C4-B9A8-33BC155486A4}"/>
                </a:ext>
              </a:extLst>
            </p:cNvPr>
            <p:cNvSpPr/>
            <p:nvPr/>
          </p:nvSpPr>
          <p:spPr>
            <a:xfrm>
              <a:off x="2185507" y="24303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265;p2">
              <a:extLst>
                <a:ext uri="{FF2B5EF4-FFF2-40B4-BE49-F238E27FC236}">
                  <a16:creationId xmlns:a16="http://schemas.microsoft.com/office/drawing/2014/main" id="{5432F49D-07CA-4DFF-AD68-BE31967A9799}"/>
                </a:ext>
              </a:extLst>
            </p:cNvPr>
            <p:cNvSpPr/>
            <p:nvPr/>
          </p:nvSpPr>
          <p:spPr>
            <a:xfrm>
              <a:off x="2185507" y="69430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266;p2">
              <a:extLst>
                <a:ext uri="{FF2B5EF4-FFF2-40B4-BE49-F238E27FC236}">
                  <a16:creationId xmlns:a16="http://schemas.microsoft.com/office/drawing/2014/main" id="{15DEF29E-00CD-473A-89ED-B8E2BA3971AC}"/>
                </a:ext>
              </a:extLst>
            </p:cNvPr>
            <p:cNvSpPr/>
            <p:nvPr/>
          </p:nvSpPr>
          <p:spPr>
            <a:xfrm>
              <a:off x="2185507" y="8447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267;p2">
              <a:extLst>
                <a:ext uri="{FF2B5EF4-FFF2-40B4-BE49-F238E27FC236}">
                  <a16:creationId xmlns:a16="http://schemas.microsoft.com/office/drawing/2014/main" id="{91BE6F9C-7F54-4A23-A44A-D1C1D0308650}"/>
                </a:ext>
              </a:extLst>
            </p:cNvPr>
            <p:cNvSpPr/>
            <p:nvPr/>
          </p:nvSpPr>
          <p:spPr>
            <a:xfrm>
              <a:off x="2185507" y="1150492"/>
              <a:ext cx="120987"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268;p2">
              <a:extLst>
                <a:ext uri="{FF2B5EF4-FFF2-40B4-BE49-F238E27FC236}">
                  <a16:creationId xmlns:a16="http://schemas.microsoft.com/office/drawing/2014/main" id="{59C31B4E-9F92-4307-89F4-57AD3C23F108}"/>
                </a:ext>
              </a:extLst>
            </p:cNvPr>
            <p:cNvSpPr/>
            <p:nvPr/>
          </p:nvSpPr>
          <p:spPr>
            <a:xfrm>
              <a:off x="2185507" y="1300918"/>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269;p2">
              <a:extLst>
                <a:ext uri="{FF2B5EF4-FFF2-40B4-BE49-F238E27FC236}">
                  <a16:creationId xmlns:a16="http://schemas.microsoft.com/office/drawing/2014/main" id="{DEC5A752-BD34-4D80-AF95-F3DCE8B426AB}"/>
                </a:ext>
              </a:extLst>
            </p:cNvPr>
            <p:cNvSpPr/>
            <p:nvPr/>
          </p:nvSpPr>
          <p:spPr>
            <a:xfrm>
              <a:off x="2185507" y="1601770"/>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270;p2">
              <a:extLst>
                <a:ext uri="{FF2B5EF4-FFF2-40B4-BE49-F238E27FC236}">
                  <a16:creationId xmlns:a16="http://schemas.microsoft.com/office/drawing/2014/main" id="{24D271DF-7D6D-4CD7-96D8-E539E54ACD93}"/>
                </a:ext>
              </a:extLst>
            </p:cNvPr>
            <p:cNvSpPr/>
            <p:nvPr/>
          </p:nvSpPr>
          <p:spPr>
            <a:xfrm>
              <a:off x="2185507" y="174892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271;p2">
              <a:extLst>
                <a:ext uri="{FF2B5EF4-FFF2-40B4-BE49-F238E27FC236}">
                  <a16:creationId xmlns:a16="http://schemas.microsoft.com/office/drawing/2014/main" id="{6AD75470-79BF-441C-BE0D-3AADF9E49507}"/>
                </a:ext>
              </a:extLst>
            </p:cNvPr>
            <p:cNvSpPr/>
            <p:nvPr/>
          </p:nvSpPr>
          <p:spPr>
            <a:xfrm>
              <a:off x="2185507" y="1899352"/>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272;p2">
              <a:extLst>
                <a:ext uri="{FF2B5EF4-FFF2-40B4-BE49-F238E27FC236}">
                  <a16:creationId xmlns:a16="http://schemas.microsoft.com/office/drawing/2014/main" id="{F7E6E722-6C57-47B9-92F2-0BDC99ABE739}"/>
                </a:ext>
              </a:extLst>
            </p:cNvPr>
            <p:cNvSpPr/>
            <p:nvPr/>
          </p:nvSpPr>
          <p:spPr>
            <a:xfrm>
              <a:off x="2185507" y="204977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273;p2">
              <a:extLst>
                <a:ext uri="{FF2B5EF4-FFF2-40B4-BE49-F238E27FC236}">
                  <a16:creationId xmlns:a16="http://schemas.microsoft.com/office/drawing/2014/main" id="{D6E7E3BC-EBE4-4C76-90C3-452119E48BDC}"/>
                </a:ext>
              </a:extLst>
            </p:cNvPr>
            <p:cNvSpPr/>
            <p:nvPr/>
          </p:nvSpPr>
          <p:spPr>
            <a:xfrm>
              <a:off x="2185507" y="220020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274;p2">
              <a:extLst>
                <a:ext uri="{FF2B5EF4-FFF2-40B4-BE49-F238E27FC236}">
                  <a16:creationId xmlns:a16="http://schemas.microsoft.com/office/drawing/2014/main" id="{10322788-B188-442B-A6C4-FBBDA871B9FB}"/>
                </a:ext>
              </a:extLst>
            </p:cNvPr>
            <p:cNvSpPr/>
            <p:nvPr/>
          </p:nvSpPr>
          <p:spPr>
            <a:xfrm>
              <a:off x="2185507" y="235063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275;p2">
              <a:extLst>
                <a:ext uri="{FF2B5EF4-FFF2-40B4-BE49-F238E27FC236}">
                  <a16:creationId xmlns:a16="http://schemas.microsoft.com/office/drawing/2014/main" id="{3C70D7B3-A7C0-4718-8D2A-E9D389C0D4D7}"/>
                </a:ext>
              </a:extLst>
            </p:cNvPr>
            <p:cNvSpPr/>
            <p:nvPr/>
          </p:nvSpPr>
          <p:spPr>
            <a:xfrm>
              <a:off x="2185507" y="250105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276;p2">
              <a:extLst>
                <a:ext uri="{FF2B5EF4-FFF2-40B4-BE49-F238E27FC236}">
                  <a16:creationId xmlns:a16="http://schemas.microsoft.com/office/drawing/2014/main" id="{EC38ADFC-8E70-4099-A1B2-A61737329639}"/>
                </a:ext>
              </a:extLst>
            </p:cNvPr>
            <p:cNvSpPr/>
            <p:nvPr/>
          </p:nvSpPr>
          <p:spPr>
            <a:xfrm>
              <a:off x="2185507" y="280190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277;p2">
              <a:extLst>
                <a:ext uri="{FF2B5EF4-FFF2-40B4-BE49-F238E27FC236}">
                  <a16:creationId xmlns:a16="http://schemas.microsoft.com/office/drawing/2014/main" id="{AB30D998-1EEF-4334-BF6A-DB5ED1779A26}"/>
                </a:ext>
              </a:extLst>
            </p:cNvPr>
            <p:cNvSpPr/>
            <p:nvPr/>
          </p:nvSpPr>
          <p:spPr>
            <a:xfrm>
              <a:off x="2185507" y="3102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278;p2">
              <a:extLst>
                <a:ext uri="{FF2B5EF4-FFF2-40B4-BE49-F238E27FC236}">
                  <a16:creationId xmlns:a16="http://schemas.microsoft.com/office/drawing/2014/main" id="{6F97ED39-DDE0-486D-9E7A-EF4C2082567C}"/>
                </a:ext>
              </a:extLst>
            </p:cNvPr>
            <p:cNvSpPr/>
            <p:nvPr/>
          </p:nvSpPr>
          <p:spPr>
            <a:xfrm>
              <a:off x="2185507" y="32531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279;p2">
              <a:extLst>
                <a:ext uri="{FF2B5EF4-FFF2-40B4-BE49-F238E27FC236}">
                  <a16:creationId xmlns:a16="http://schemas.microsoft.com/office/drawing/2014/main" id="{DE3BE49D-0504-4050-8CC2-4834D3D49097}"/>
                </a:ext>
              </a:extLst>
            </p:cNvPr>
            <p:cNvSpPr/>
            <p:nvPr/>
          </p:nvSpPr>
          <p:spPr>
            <a:xfrm>
              <a:off x="2185507" y="340361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280;p2">
              <a:extLst>
                <a:ext uri="{FF2B5EF4-FFF2-40B4-BE49-F238E27FC236}">
                  <a16:creationId xmlns:a16="http://schemas.microsoft.com/office/drawing/2014/main" id="{D8095A62-EDA3-436F-974F-2DA7E9D8F930}"/>
                </a:ext>
              </a:extLst>
            </p:cNvPr>
            <p:cNvSpPr/>
            <p:nvPr/>
          </p:nvSpPr>
          <p:spPr>
            <a:xfrm>
              <a:off x="2185507" y="355403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281;p2">
              <a:extLst>
                <a:ext uri="{FF2B5EF4-FFF2-40B4-BE49-F238E27FC236}">
                  <a16:creationId xmlns:a16="http://schemas.microsoft.com/office/drawing/2014/main" id="{AA0272DE-E5B9-479A-BE74-305AF3CA9652}"/>
                </a:ext>
              </a:extLst>
            </p:cNvPr>
            <p:cNvSpPr/>
            <p:nvPr/>
          </p:nvSpPr>
          <p:spPr>
            <a:xfrm>
              <a:off x="2185507" y="370446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282;p2">
              <a:extLst>
                <a:ext uri="{FF2B5EF4-FFF2-40B4-BE49-F238E27FC236}">
                  <a16:creationId xmlns:a16="http://schemas.microsoft.com/office/drawing/2014/main" id="{CCF2071E-3C85-4773-8FF9-0AEC2E85B6BE}"/>
                </a:ext>
              </a:extLst>
            </p:cNvPr>
            <p:cNvSpPr/>
            <p:nvPr/>
          </p:nvSpPr>
          <p:spPr>
            <a:xfrm>
              <a:off x="2185507" y="4010221"/>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6" name="Google Shape;283;p2">
              <a:extLst>
                <a:ext uri="{FF2B5EF4-FFF2-40B4-BE49-F238E27FC236}">
                  <a16:creationId xmlns:a16="http://schemas.microsoft.com/office/drawing/2014/main" id="{C38A89A1-A707-4824-88DC-A2A570631EBB}"/>
                </a:ext>
              </a:extLst>
            </p:cNvPr>
            <p:cNvSpPr/>
            <p:nvPr/>
          </p:nvSpPr>
          <p:spPr>
            <a:xfrm>
              <a:off x="2185507" y="4160647"/>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7" name="Google Shape;284;p2">
              <a:extLst>
                <a:ext uri="{FF2B5EF4-FFF2-40B4-BE49-F238E27FC236}">
                  <a16:creationId xmlns:a16="http://schemas.microsoft.com/office/drawing/2014/main" id="{19E358FE-52C3-4918-963F-274E22797BF2}"/>
                </a:ext>
              </a:extLst>
            </p:cNvPr>
            <p:cNvSpPr/>
            <p:nvPr/>
          </p:nvSpPr>
          <p:spPr>
            <a:xfrm>
              <a:off x="2185507" y="446149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8" name="Google Shape;285;p2">
              <a:extLst>
                <a:ext uri="{FF2B5EF4-FFF2-40B4-BE49-F238E27FC236}">
                  <a16:creationId xmlns:a16="http://schemas.microsoft.com/office/drawing/2014/main" id="{9116CAEF-DFE2-4BF9-BAA3-63AAB1404186}"/>
                </a:ext>
              </a:extLst>
            </p:cNvPr>
            <p:cNvSpPr/>
            <p:nvPr/>
          </p:nvSpPr>
          <p:spPr>
            <a:xfrm>
              <a:off x="2185507" y="461192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9" name="Google Shape;286;p2">
              <a:extLst>
                <a:ext uri="{FF2B5EF4-FFF2-40B4-BE49-F238E27FC236}">
                  <a16:creationId xmlns:a16="http://schemas.microsoft.com/office/drawing/2014/main" id="{9CC0D5B1-6ED3-4B35-AF61-0EA0C51EAD85}"/>
                </a:ext>
              </a:extLst>
            </p:cNvPr>
            <p:cNvSpPr/>
            <p:nvPr/>
          </p:nvSpPr>
          <p:spPr>
            <a:xfrm>
              <a:off x="2185507" y="475908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0" name="Google Shape;287;p2">
              <a:extLst>
                <a:ext uri="{FF2B5EF4-FFF2-40B4-BE49-F238E27FC236}">
                  <a16:creationId xmlns:a16="http://schemas.microsoft.com/office/drawing/2014/main" id="{79A20026-B1C5-47A0-928E-EB9231F645B1}"/>
                </a:ext>
              </a:extLst>
            </p:cNvPr>
            <p:cNvSpPr/>
            <p:nvPr/>
          </p:nvSpPr>
          <p:spPr>
            <a:xfrm>
              <a:off x="2185507" y="521035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1" name="Google Shape;288;p2">
              <a:extLst>
                <a:ext uri="{FF2B5EF4-FFF2-40B4-BE49-F238E27FC236}">
                  <a16:creationId xmlns:a16="http://schemas.microsoft.com/office/drawing/2014/main" id="{3C5824D4-AE15-4D6D-ACE5-14C4B65230F8}"/>
                </a:ext>
              </a:extLst>
            </p:cNvPr>
            <p:cNvSpPr/>
            <p:nvPr/>
          </p:nvSpPr>
          <p:spPr>
            <a:xfrm>
              <a:off x="2185507" y="5360785"/>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2" name="Google Shape;289;p2">
              <a:extLst>
                <a:ext uri="{FF2B5EF4-FFF2-40B4-BE49-F238E27FC236}">
                  <a16:creationId xmlns:a16="http://schemas.microsoft.com/office/drawing/2014/main" id="{1043467B-5631-4E6B-9793-8BF4D934FC20}"/>
                </a:ext>
              </a:extLst>
            </p:cNvPr>
            <p:cNvSpPr/>
            <p:nvPr/>
          </p:nvSpPr>
          <p:spPr>
            <a:xfrm>
              <a:off x="2340828" y="54388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3" name="Google Shape;290;p2">
              <a:extLst>
                <a:ext uri="{FF2B5EF4-FFF2-40B4-BE49-F238E27FC236}">
                  <a16:creationId xmlns:a16="http://schemas.microsoft.com/office/drawing/2014/main" id="{5911E9CA-0A70-4034-B61F-84EA5EA0CC00}"/>
                </a:ext>
              </a:extLst>
            </p:cNvPr>
            <p:cNvSpPr/>
            <p:nvPr/>
          </p:nvSpPr>
          <p:spPr>
            <a:xfrm>
              <a:off x="2340828" y="694308"/>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4" name="Google Shape;291;p2">
              <a:extLst>
                <a:ext uri="{FF2B5EF4-FFF2-40B4-BE49-F238E27FC236}">
                  <a16:creationId xmlns:a16="http://schemas.microsoft.com/office/drawing/2014/main" id="{0BB8E298-FD78-4802-B9B7-8D9AC78C5765}"/>
                </a:ext>
              </a:extLst>
            </p:cNvPr>
            <p:cNvSpPr/>
            <p:nvPr/>
          </p:nvSpPr>
          <p:spPr>
            <a:xfrm>
              <a:off x="2340828" y="1000066"/>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5" name="Google Shape;292;p2">
              <a:extLst>
                <a:ext uri="{FF2B5EF4-FFF2-40B4-BE49-F238E27FC236}">
                  <a16:creationId xmlns:a16="http://schemas.microsoft.com/office/drawing/2014/main" id="{70F2C6D3-7824-4441-A3BA-F4636A22D5C7}"/>
                </a:ext>
              </a:extLst>
            </p:cNvPr>
            <p:cNvSpPr/>
            <p:nvPr/>
          </p:nvSpPr>
          <p:spPr>
            <a:xfrm>
              <a:off x="2340828" y="1300918"/>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6" name="Google Shape;293;p2">
              <a:extLst>
                <a:ext uri="{FF2B5EF4-FFF2-40B4-BE49-F238E27FC236}">
                  <a16:creationId xmlns:a16="http://schemas.microsoft.com/office/drawing/2014/main" id="{C8BE5E6A-A700-4C9D-B73B-E0875DC9E91D}"/>
                </a:ext>
              </a:extLst>
            </p:cNvPr>
            <p:cNvSpPr/>
            <p:nvPr/>
          </p:nvSpPr>
          <p:spPr>
            <a:xfrm>
              <a:off x="2340828" y="1451344"/>
              <a:ext cx="12262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7" name="Google Shape;294;p2">
              <a:extLst>
                <a:ext uri="{FF2B5EF4-FFF2-40B4-BE49-F238E27FC236}">
                  <a16:creationId xmlns:a16="http://schemas.microsoft.com/office/drawing/2014/main" id="{EF661E35-E2AE-4A00-8D7D-8167C17848DD}"/>
                </a:ext>
              </a:extLst>
            </p:cNvPr>
            <p:cNvSpPr/>
            <p:nvPr/>
          </p:nvSpPr>
          <p:spPr>
            <a:xfrm>
              <a:off x="2340828" y="1601770"/>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8" name="Google Shape;295;p2">
              <a:extLst>
                <a:ext uri="{FF2B5EF4-FFF2-40B4-BE49-F238E27FC236}">
                  <a16:creationId xmlns:a16="http://schemas.microsoft.com/office/drawing/2014/main" id="{93708178-A7C6-4211-910F-FEB174764940}"/>
                </a:ext>
              </a:extLst>
            </p:cNvPr>
            <p:cNvSpPr/>
            <p:nvPr/>
          </p:nvSpPr>
          <p:spPr>
            <a:xfrm>
              <a:off x="2340828" y="1748926"/>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9" name="Google Shape;296;p2">
              <a:extLst>
                <a:ext uri="{FF2B5EF4-FFF2-40B4-BE49-F238E27FC236}">
                  <a16:creationId xmlns:a16="http://schemas.microsoft.com/office/drawing/2014/main" id="{82CDCC0A-F279-4B34-9A42-D6B1A8DA19FC}"/>
                </a:ext>
              </a:extLst>
            </p:cNvPr>
            <p:cNvSpPr/>
            <p:nvPr/>
          </p:nvSpPr>
          <p:spPr>
            <a:xfrm>
              <a:off x="2340828" y="220020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0" name="Google Shape;297;p2">
              <a:extLst>
                <a:ext uri="{FF2B5EF4-FFF2-40B4-BE49-F238E27FC236}">
                  <a16:creationId xmlns:a16="http://schemas.microsoft.com/office/drawing/2014/main" id="{CAA96EF6-704F-47C2-8C59-B93BBD0A94CD}"/>
                </a:ext>
              </a:extLst>
            </p:cNvPr>
            <p:cNvSpPr/>
            <p:nvPr/>
          </p:nvSpPr>
          <p:spPr>
            <a:xfrm>
              <a:off x="2340828" y="235063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1" name="Google Shape;298;p2">
              <a:extLst>
                <a:ext uri="{FF2B5EF4-FFF2-40B4-BE49-F238E27FC236}">
                  <a16:creationId xmlns:a16="http://schemas.microsoft.com/office/drawing/2014/main" id="{792FFA59-2ED8-404D-8CB5-A2C623FD2222}"/>
                </a:ext>
              </a:extLst>
            </p:cNvPr>
            <p:cNvSpPr/>
            <p:nvPr/>
          </p:nvSpPr>
          <p:spPr>
            <a:xfrm>
              <a:off x="2340828" y="250105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2" name="Google Shape;299;p2">
              <a:extLst>
                <a:ext uri="{FF2B5EF4-FFF2-40B4-BE49-F238E27FC236}">
                  <a16:creationId xmlns:a16="http://schemas.microsoft.com/office/drawing/2014/main" id="{35BAEC1B-77FC-46A5-9B60-61F66CD07D8D}"/>
                </a:ext>
              </a:extLst>
            </p:cNvPr>
            <p:cNvSpPr/>
            <p:nvPr/>
          </p:nvSpPr>
          <p:spPr>
            <a:xfrm>
              <a:off x="2340828" y="265148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3" name="Google Shape;300;p2">
              <a:extLst>
                <a:ext uri="{FF2B5EF4-FFF2-40B4-BE49-F238E27FC236}">
                  <a16:creationId xmlns:a16="http://schemas.microsoft.com/office/drawing/2014/main" id="{5C67925D-0583-4A15-AD79-2F460E94BC42}"/>
                </a:ext>
              </a:extLst>
            </p:cNvPr>
            <p:cNvSpPr/>
            <p:nvPr/>
          </p:nvSpPr>
          <p:spPr>
            <a:xfrm>
              <a:off x="2340828" y="280190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4" name="Google Shape;301;p2">
              <a:extLst>
                <a:ext uri="{FF2B5EF4-FFF2-40B4-BE49-F238E27FC236}">
                  <a16:creationId xmlns:a16="http://schemas.microsoft.com/office/drawing/2014/main" id="{291EB0BF-FAB8-46D4-8531-6A9A40694EFE}"/>
                </a:ext>
              </a:extLst>
            </p:cNvPr>
            <p:cNvSpPr/>
            <p:nvPr/>
          </p:nvSpPr>
          <p:spPr>
            <a:xfrm>
              <a:off x="2340828" y="2952334"/>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5" name="Google Shape;302;p2">
              <a:extLst>
                <a:ext uri="{FF2B5EF4-FFF2-40B4-BE49-F238E27FC236}">
                  <a16:creationId xmlns:a16="http://schemas.microsoft.com/office/drawing/2014/main" id="{58EDF2E1-1DEC-4DFD-8A5B-DA6526EA1AAF}"/>
                </a:ext>
              </a:extLst>
            </p:cNvPr>
            <p:cNvSpPr/>
            <p:nvPr/>
          </p:nvSpPr>
          <p:spPr>
            <a:xfrm>
              <a:off x="2340828" y="31027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6" name="Google Shape;303;p2">
              <a:extLst>
                <a:ext uri="{FF2B5EF4-FFF2-40B4-BE49-F238E27FC236}">
                  <a16:creationId xmlns:a16="http://schemas.microsoft.com/office/drawing/2014/main" id="{1C6077D8-333F-44BA-9876-0B728478BA3B}"/>
                </a:ext>
              </a:extLst>
            </p:cNvPr>
            <p:cNvSpPr/>
            <p:nvPr/>
          </p:nvSpPr>
          <p:spPr>
            <a:xfrm>
              <a:off x="2340828" y="32531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7" name="Google Shape;304;p2">
              <a:extLst>
                <a:ext uri="{FF2B5EF4-FFF2-40B4-BE49-F238E27FC236}">
                  <a16:creationId xmlns:a16="http://schemas.microsoft.com/office/drawing/2014/main" id="{568E40EA-F81E-4094-9943-99978BFFF945}"/>
                </a:ext>
              </a:extLst>
            </p:cNvPr>
            <p:cNvSpPr/>
            <p:nvPr/>
          </p:nvSpPr>
          <p:spPr>
            <a:xfrm>
              <a:off x="2340828" y="340361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8" name="Google Shape;305;p2">
              <a:extLst>
                <a:ext uri="{FF2B5EF4-FFF2-40B4-BE49-F238E27FC236}">
                  <a16:creationId xmlns:a16="http://schemas.microsoft.com/office/drawing/2014/main" id="{B066FA36-EE40-4847-A6D8-7C5DE72C7148}"/>
                </a:ext>
              </a:extLst>
            </p:cNvPr>
            <p:cNvSpPr/>
            <p:nvPr/>
          </p:nvSpPr>
          <p:spPr>
            <a:xfrm>
              <a:off x="2340828" y="355403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9" name="Google Shape;306;p2">
              <a:extLst>
                <a:ext uri="{FF2B5EF4-FFF2-40B4-BE49-F238E27FC236}">
                  <a16:creationId xmlns:a16="http://schemas.microsoft.com/office/drawing/2014/main" id="{2079172C-580A-4185-A950-F048283F9565}"/>
                </a:ext>
              </a:extLst>
            </p:cNvPr>
            <p:cNvSpPr/>
            <p:nvPr/>
          </p:nvSpPr>
          <p:spPr>
            <a:xfrm>
              <a:off x="2340828" y="3854890"/>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0" name="Google Shape;307;p2">
              <a:extLst>
                <a:ext uri="{FF2B5EF4-FFF2-40B4-BE49-F238E27FC236}">
                  <a16:creationId xmlns:a16="http://schemas.microsoft.com/office/drawing/2014/main" id="{21A97485-8C53-4973-812B-065CD11BCD4D}"/>
                </a:ext>
              </a:extLst>
            </p:cNvPr>
            <p:cNvSpPr/>
            <p:nvPr/>
          </p:nvSpPr>
          <p:spPr>
            <a:xfrm>
              <a:off x="2340828" y="4160647"/>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1" name="Google Shape;308;p2">
              <a:extLst>
                <a:ext uri="{FF2B5EF4-FFF2-40B4-BE49-F238E27FC236}">
                  <a16:creationId xmlns:a16="http://schemas.microsoft.com/office/drawing/2014/main" id="{EDDAD453-CFF7-4CDE-A9E2-B454D46E5F5A}"/>
                </a:ext>
              </a:extLst>
            </p:cNvPr>
            <p:cNvSpPr/>
            <p:nvPr/>
          </p:nvSpPr>
          <p:spPr>
            <a:xfrm>
              <a:off x="2340828" y="4311073"/>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2" name="Google Shape;309;p2">
              <a:extLst>
                <a:ext uri="{FF2B5EF4-FFF2-40B4-BE49-F238E27FC236}">
                  <a16:creationId xmlns:a16="http://schemas.microsoft.com/office/drawing/2014/main" id="{DDB73A8C-94D1-46BB-AA22-C71E29480941}"/>
                </a:ext>
              </a:extLst>
            </p:cNvPr>
            <p:cNvSpPr/>
            <p:nvPr/>
          </p:nvSpPr>
          <p:spPr>
            <a:xfrm>
              <a:off x="2340828" y="446149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3" name="Google Shape;310;p2">
              <a:extLst>
                <a:ext uri="{FF2B5EF4-FFF2-40B4-BE49-F238E27FC236}">
                  <a16:creationId xmlns:a16="http://schemas.microsoft.com/office/drawing/2014/main" id="{370B2DF9-4BE7-4542-9FF7-8FCAACADEAE6}"/>
                </a:ext>
              </a:extLst>
            </p:cNvPr>
            <p:cNvSpPr/>
            <p:nvPr/>
          </p:nvSpPr>
          <p:spPr>
            <a:xfrm>
              <a:off x="2340828" y="461192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4" name="Google Shape;311;p2">
              <a:extLst>
                <a:ext uri="{FF2B5EF4-FFF2-40B4-BE49-F238E27FC236}">
                  <a16:creationId xmlns:a16="http://schemas.microsoft.com/office/drawing/2014/main" id="{9AA7BEBA-5A58-4780-A2D8-C04C625103B3}"/>
                </a:ext>
              </a:extLst>
            </p:cNvPr>
            <p:cNvSpPr/>
            <p:nvPr/>
          </p:nvSpPr>
          <p:spPr>
            <a:xfrm>
              <a:off x="2340828" y="490950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5" name="Google Shape;312;p2">
              <a:extLst>
                <a:ext uri="{FF2B5EF4-FFF2-40B4-BE49-F238E27FC236}">
                  <a16:creationId xmlns:a16="http://schemas.microsoft.com/office/drawing/2014/main" id="{D341C94B-674A-416B-BDE6-2BBD38BC743D}"/>
                </a:ext>
              </a:extLst>
            </p:cNvPr>
            <p:cNvSpPr/>
            <p:nvPr/>
          </p:nvSpPr>
          <p:spPr>
            <a:xfrm>
              <a:off x="2340828" y="505993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6" name="Google Shape;313;p2">
              <a:extLst>
                <a:ext uri="{FF2B5EF4-FFF2-40B4-BE49-F238E27FC236}">
                  <a16:creationId xmlns:a16="http://schemas.microsoft.com/office/drawing/2014/main" id="{A9ED93D9-42D9-4215-AD88-B1AB8A195686}"/>
                </a:ext>
              </a:extLst>
            </p:cNvPr>
            <p:cNvSpPr/>
            <p:nvPr/>
          </p:nvSpPr>
          <p:spPr>
            <a:xfrm>
              <a:off x="2340828" y="5210359"/>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7" name="Google Shape;314;p2">
              <a:extLst>
                <a:ext uri="{FF2B5EF4-FFF2-40B4-BE49-F238E27FC236}">
                  <a16:creationId xmlns:a16="http://schemas.microsoft.com/office/drawing/2014/main" id="{9CFEF12F-B726-454F-A4A7-B22E0FCBE2DB}"/>
                </a:ext>
              </a:extLst>
            </p:cNvPr>
            <p:cNvSpPr/>
            <p:nvPr/>
          </p:nvSpPr>
          <p:spPr>
            <a:xfrm>
              <a:off x="2340828" y="5360785"/>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8" name="Google Shape;315;p2">
              <a:extLst>
                <a:ext uri="{FF2B5EF4-FFF2-40B4-BE49-F238E27FC236}">
                  <a16:creationId xmlns:a16="http://schemas.microsoft.com/office/drawing/2014/main" id="{A8BCBC9A-3A9B-4B62-98CA-93EFD78F63CF}"/>
                </a:ext>
              </a:extLst>
            </p:cNvPr>
            <p:cNvSpPr/>
            <p:nvPr/>
          </p:nvSpPr>
          <p:spPr>
            <a:xfrm>
              <a:off x="2491244" y="39345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9" name="Google Shape;316;p2">
              <a:extLst>
                <a:ext uri="{FF2B5EF4-FFF2-40B4-BE49-F238E27FC236}">
                  <a16:creationId xmlns:a16="http://schemas.microsoft.com/office/drawing/2014/main" id="{2FC27275-DBB7-4326-8499-BB8370ABF2BB}"/>
                </a:ext>
              </a:extLst>
            </p:cNvPr>
            <p:cNvSpPr/>
            <p:nvPr/>
          </p:nvSpPr>
          <p:spPr>
            <a:xfrm>
              <a:off x="2491244" y="69430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0" name="Google Shape;317;p2">
              <a:extLst>
                <a:ext uri="{FF2B5EF4-FFF2-40B4-BE49-F238E27FC236}">
                  <a16:creationId xmlns:a16="http://schemas.microsoft.com/office/drawing/2014/main" id="{D1E9A9A5-FCFF-4ED7-9600-026ABF10CF9A}"/>
                </a:ext>
              </a:extLst>
            </p:cNvPr>
            <p:cNvSpPr/>
            <p:nvPr/>
          </p:nvSpPr>
          <p:spPr>
            <a:xfrm>
              <a:off x="2491244" y="84473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1" name="Google Shape;318;p2">
              <a:extLst>
                <a:ext uri="{FF2B5EF4-FFF2-40B4-BE49-F238E27FC236}">
                  <a16:creationId xmlns:a16="http://schemas.microsoft.com/office/drawing/2014/main" id="{F38D91CE-6B6A-4D1D-9FEB-DB4F1AA17BA0}"/>
                </a:ext>
              </a:extLst>
            </p:cNvPr>
            <p:cNvSpPr/>
            <p:nvPr/>
          </p:nvSpPr>
          <p:spPr>
            <a:xfrm>
              <a:off x="2491244" y="1000066"/>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 name="Google Shape;319;p2">
              <a:extLst>
                <a:ext uri="{FF2B5EF4-FFF2-40B4-BE49-F238E27FC236}">
                  <a16:creationId xmlns:a16="http://schemas.microsoft.com/office/drawing/2014/main" id="{B713B338-54C9-4D4C-A6DF-EB3ABEA0996E}"/>
                </a:ext>
              </a:extLst>
            </p:cNvPr>
            <p:cNvSpPr/>
            <p:nvPr/>
          </p:nvSpPr>
          <p:spPr>
            <a:xfrm>
              <a:off x="2491244" y="1150492"/>
              <a:ext cx="12262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 name="Google Shape;320;p2">
              <a:extLst>
                <a:ext uri="{FF2B5EF4-FFF2-40B4-BE49-F238E27FC236}">
                  <a16:creationId xmlns:a16="http://schemas.microsoft.com/office/drawing/2014/main" id="{F2E9DE6B-0D08-4216-82D5-F75560D5F37D}"/>
                </a:ext>
              </a:extLst>
            </p:cNvPr>
            <p:cNvSpPr/>
            <p:nvPr/>
          </p:nvSpPr>
          <p:spPr>
            <a:xfrm>
              <a:off x="2491244" y="1451344"/>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4" name="Google Shape;321;p2">
              <a:extLst>
                <a:ext uri="{FF2B5EF4-FFF2-40B4-BE49-F238E27FC236}">
                  <a16:creationId xmlns:a16="http://schemas.microsoft.com/office/drawing/2014/main" id="{20C4DEF6-8E61-49E0-9618-A652ED589DEC}"/>
                </a:ext>
              </a:extLst>
            </p:cNvPr>
            <p:cNvSpPr/>
            <p:nvPr/>
          </p:nvSpPr>
          <p:spPr>
            <a:xfrm>
              <a:off x="2491244" y="174892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 name="Google Shape;322;p2">
              <a:extLst>
                <a:ext uri="{FF2B5EF4-FFF2-40B4-BE49-F238E27FC236}">
                  <a16:creationId xmlns:a16="http://schemas.microsoft.com/office/drawing/2014/main" id="{63CBB17A-E8C4-4067-8C54-056BE05AEA2B}"/>
                </a:ext>
              </a:extLst>
            </p:cNvPr>
            <p:cNvSpPr/>
            <p:nvPr/>
          </p:nvSpPr>
          <p:spPr>
            <a:xfrm>
              <a:off x="2491244" y="1899352"/>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6" name="Google Shape;323;p2">
              <a:extLst>
                <a:ext uri="{FF2B5EF4-FFF2-40B4-BE49-F238E27FC236}">
                  <a16:creationId xmlns:a16="http://schemas.microsoft.com/office/drawing/2014/main" id="{55BF8E07-5AB0-49DF-A4E9-29D364FA3844}"/>
                </a:ext>
              </a:extLst>
            </p:cNvPr>
            <p:cNvSpPr/>
            <p:nvPr/>
          </p:nvSpPr>
          <p:spPr>
            <a:xfrm>
              <a:off x="2491244" y="204977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7" name="Google Shape;324;p2">
              <a:extLst>
                <a:ext uri="{FF2B5EF4-FFF2-40B4-BE49-F238E27FC236}">
                  <a16:creationId xmlns:a16="http://schemas.microsoft.com/office/drawing/2014/main" id="{65A591F7-3349-458B-B271-1FC3A6064EB4}"/>
                </a:ext>
              </a:extLst>
            </p:cNvPr>
            <p:cNvSpPr/>
            <p:nvPr/>
          </p:nvSpPr>
          <p:spPr>
            <a:xfrm>
              <a:off x="2491244" y="235063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 name="Google Shape;325;p2">
              <a:extLst>
                <a:ext uri="{FF2B5EF4-FFF2-40B4-BE49-F238E27FC236}">
                  <a16:creationId xmlns:a16="http://schemas.microsoft.com/office/drawing/2014/main" id="{3E58E413-E887-4054-9D1C-748D135F4612}"/>
                </a:ext>
              </a:extLst>
            </p:cNvPr>
            <p:cNvSpPr/>
            <p:nvPr/>
          </p:nvSpPr>
          <p:spPr>
            <a:xfrm>
              <a:off x="2491244" y="250105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 name="Google Shape;326;p2">
              <a:extLst>
                <a:ext uri="{FF2B5EF4-FFF2-40B4-BE49-F238E27FC236}">
                  <a16:creationId xmlns:a16="http://schemas.microsoft.com/office/drawing/2014/main" id="{ACC4A518-78B0-41CF-A4AA-1870F328A8AB}"/>
                </a:ext>
              </a:extLst>
            </p:cNvPr>
            <p:cNvSpPr/>
            <p:nvPr/>
          </p:nvSpPr>
          <p:spPr>
            <a:xfrm>
              <a:off x="2491244" y="265148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 name="Google Shape;327;p2">
              <a:extLst>
                <a:ext uri="{FF2B5EF4-FFF2-40B4-BE49-F238E27FC236}">
                  <a16:creationId xmlns:a16="http://schemas.microsoft.com/office/drawing/2014/main" id="{04079883-1A15-4464-B1FA-F10EECC14300}"/>
                </a:ext>
              </a:extLst>
            </p:cNvPr>
            <p:cNvSpPr/>
            <p:nvPr/>
          </p:nvSpPr>
          <p:spPr>
            <a:xfrm>
              <a:off x="2491244" y="280190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 name="Google Shape;328;p2">
              <a:extLst>
                <a:ext uri="{FF2B5EF4-FFF2-40B4-BE49-F238E27FC236}">
                  <a16:creationId xmlns:a16="http://schemas.microsoft.com/office/drawing/2014/main" id="{33558124-5FED-40D8-88F3-6845E9D9A143}"/>
                </a:ext>
              </a:extLst>
            </p:cNvPr>
            <p:cNvSpPr/>
            <p:nvPr/>
          </p:nvSpPr>
          <p:spPr>
            <a:xfrm>
              <a:off x="2491244" y="295233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 name="Google Shape;329;p2">
              <a:extLst>
                <a:ext uri="{FF2B5EF4-FFF2-40B4-BE49-F238E27FC236}">
                  <a16:creationId xmlns:a16="http://schemas.microsoft.com/office/drawing/2014/main" id="{C75ACFE3-E9DA-49CB-B0F0-98EEEB15B136}"/>
                </a:ext>
              </a:extLst>
            </p:cNvPr>
            <p:cNvSpPr/>
            <p:nvPr/>
          </p:nvSpPr>
          <p:spPr>
            <a:xfrm>
              <a:off x="2491244" y="3102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 name="Google Shape;330;p2">
              <a:extLst>
                <a:ext uri="{FF2B5EF4-FFF2-40B4-BE49-F238E27FC236}">
                  <a16:creationId xmlns:a16="http://schemas.microsoft.com/office/drawing/2014/main" id="{BCBE8051-529A-4524-B359-615769A1AFF2}"/>
                </a:ext>
              </a:extLst>
            </p:cNvPr>
            <p:cNvSpPr/>
            <p:nvPr/>
          </p:nvSpPr>
          <p:spPr>
            <a:xfrm>
              <a:off x="2491244" y="325318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 name="Google Shape;331;p2">
              <a:extLst>
                <a:ext uri="{FF2B5EF4-FFF2-40B4-BE49-F238E27FC236}">
                  <a16:creationId xmlns:a16="http://schemas.microsoft.com/office/drawing/2014/main" id="{14BBC0CB-4D16-49EF-96B6-E0559E0C3F38}"/>
                </a:ext>
              </a:extLst>
            </p:cNvPr>
            <p:cNvSpPr/>
            <p:nvPr/>
          </p:nvSpPr>
          <p:spPr>
            <a:xfrm>
              <a:off x="2491244" y="355403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5" name="Google Shape;332;p2">
              <a:extLst>
                <a:ext uri="{FF2B5EF4-FFF2-40B4-BE49-F238E27FC236}">
                  <a16:creationId xmlns:a16="http://schemas.microsoft.com/office/drawing/2014/main" id="{68E15785-2C63-4D62-8B21-454F7AABAAA5}"/>
                </a:ext>
              </a:extLst>
            </p:cNvPr>
            <p:cNvSpPr/>
            <p:nvPr/>
          </p:nvSpPr>
          <p:spPr>
            <a:xfrm>
              <a:off x="2491244" y="385489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6" name="Google Shape;333;p2">
              <a:extLst>
                <a:ext uri="{FF2B5EF4-FFF2-40B4-BE49-F238E27FC236}">
                  <a16:creationId xmlns:a16="http://schemas.microsoft.com/office/drawing/2014/main" id="{2FD9D5E7-D8B8-4DB6-BB2A-9050FE8AFE59}"/>
                </a:ext>
              </a:extLst>
            </p:cNvPr>
            <p:cNvSpPr/>
            <p:nvPr/>
          </p:nvSpPr>
          <p:spPr>
            <a:xfrm>
              <a:off x="2491244" y="4010221"/>
              <a:ext cx="122621"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 name="Google Shape;334;p2">
              <a:extLst>
                <a:ext uri="{FF2B5EF4-FFF2-40B4-BE49-F238E27FC236}">
                  <a16:creationId xmlns:a16="http://schemas.microsoft.com/office/drawing/2014/main" id="{30666D9F-D9D1-4740-9CA0-7001A92D0127}"/>
                </a:ext>
              </a:extLst>
            </p:cNvPr>
            <p:cNvSpPr/>
            <p:nvPr/>
          </p:nvSpPr>
          <p:spPr>
            <a:xfrm>
              <a:off x="2491244" y="4160647"/>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 name="Google Shape;335;p2">
              <a:extLst>
                <a:ext uri="{FF2B5EF4-FFF2-40B4-BE49-F238E27FC236}">
                  <a16:creationId xmlns:a16="http://schemas.microsoft.com/office/drawing/2014/main" id="{82D9C3AB-32ED-493F-8FF0-52328631FCA5}"/>
                </a:ext>
              </a:extLst>
            </p:cNvPr>
            <p:cNvSpPr/>
            <p:nvPr/>
          </p:nvSpPr>
          <p:spPr>
            <a:xfrm>
              <a:off x="2491244" y="4311073"/>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 name="Google Shape;336;p2">
              <a:extLst>
                <a:ext uri="{FF2B5EF4-FFF2-40B4-BE49-F238E27FC236}">
                  <a16:creationId xmlns:a16="http://schemas.microsoft.com/office/drawing/2014/main" id="{6EF2258F-F71F-4A82-9B4B-97387E26E99F}"/>
                </a:ext>
              </a:extLst>
            </p:cNvPr>
            <p:cNvSpPr/>
            <p:nvPr/>
          </p:nvSpPr>
          <p:spPr>
            <a:xfrm>
              <a:off x="2491244" y="4611925"/>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 name="Google Shape;337;p2">
              <a:extLst>
                <a:ext uri="{FF2B5EF4-FFF2-40B4-BE49-F238E27FC236}">
                  <a16:creationId xmlns:a16="http://schemas.microsoft.com/office/drawing/2014/main" id="{7F32E906-F3C3-4790-9313-48F7D172D66A}"/>
                </a:ext>
              </a:extLst>
            </p:cNvPr>
            <p:cNvSpPr/>
            <p:nvPr/>
          </p:nvSpPr>
          <p:spPr>
            <a:xfrm>
              <a:off x="2491244" y="4759081"/>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 name="Google Shape;338;p2">
              <a:extLst>
                <a:ext uri="{FF2B5EF4-FFF2-40B4-BE49-F238E27FC236}">
                  <a16:creationId xmlns:a16="http://schemas.microsoft.com/office/drawing/2014/main" id="{B84A97E7-3325-4B54-B129-5F42AA435F61}"/>
                </a:ext>
              </a:extLst>
            </p:cNvPr>
            <p:cNvSpPr/>
            <p:nvPr/>
          </p:nvSpPr>
          <p:spPr>
            <a:xfrm>
              <a:off x="2491244" y="5059933"/>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 name="Google Shape;339;p2">
              <a:extLst>
                <a:ext uri="{FF2B5EF4-FFF2-40B4-BE49-F238E27FC236}">
                  <a16:creationId xmlns:a16="http://schemas.microsoft.com/office/drawing/2014/main" id="{FC90778F-ED68-4E07-AF88-623D56465005}"/>
                </a:ext>
              </a:extLst>
            </p:cNvPr>
            <p:cNvSpPr/>
            <p:nvPr/>
          </p:nvSpPr>
          <p:spPr>
            <a:xfrm>
              <a:off x="2491244" y="536078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 name="Google Shape;340;p2">
              <a:extLst>
                <a:ext uri="{FF2B5EF4-FFF2-40B4-BE49-F238E27FC236}">
                  <a16:creationId xmlns:a16="http://schemas.microsoft.com/office/drawing/2014/main" id="{B0BF607E-73F3-45E8-8534-010E6AA20246}"/>
                </a:ext>
              </a:extLst>
            </p:cNvPr>
            <p:cNvSpPr/>
            <p:nvPr/>
          </p:nvSpPr>
          <p:spPr>
            <a:xfrm>
              <a:off x="2641660" y="54388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 name="Google Shape;341;p2">
              <a:extLst>
                <a:ext uri="{FF2B5EF4-FFF2-40B4-BE49-F238E27FC236}">
                  <a16:creationId xmlns:a16="http://schemas.microsoft.com/office/drawing/2014/main" id="{1BBC99A6-94ED-4C2C-9EC8-5A8887CCFD2B}"/>
                </a:ext>
              </a:extLst>
            </p:cNvPr>
            <p:cNvSpPr/>
            <p:nvPr/>
          </p:nvSpPr>
          <p:spPr>
            <a:xfrm>
              <a:off x="2641660" y="1000066"/>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 name="Google Shape;342;p2">
              <a:extLst>
                <a:ext uri="{FF2B5EF4-FFF2-40B4-BE49-F238E27FC236}">
                  <a16:creationId xmlns:a16="http://schemas.microsoft.com/office/drawing/2014/main" id="{6E707088-2ECA-4B83-83D0-B0DF2E1659E0}"/>
                </a:ext>
              </a:extLst>
            </p:cNvPr>
            <p:cNvSpPr/>
            <p:nvPr/>
          </p:nvSpPr>
          <p:spPr>
            <a:xfrm>
              <a:off x="2641660" y="1150492"/>
              <a:ext cx="12262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 name="Google Shape;343;p2">
              <a:extLst>
                <a:ext uri="{FF2B5EF4-FFF2-40B4-BE49-F238E27FC236}">
                  <a16:creationId xmlns:a16="http://schemas.microsoft.com/office/drawing/2014/main" id="{77761879-ED71-473D-A5A8-058D99F33D70}"/>
                </a:ext>
              </a:extLst>
            </p:cNvPr>
            <p:cNvSpPr/>
            <p:nvPr/>
          </p:nvSpPr>
          <p:spPr>
            <a:xfrm>
              <a:off x="2641660" y="1300918"/>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 name="Google Shape;344;p2">
              <a:extLst>
                <a:ext uri="{FF2B5EF4-FFF2-40B4-BE49-F238E27FC236}">
                  <a16:creationId xmlns:a16="http://schemas.microsoft.com/office/drawing/2014/main" id="{DCA66F1F-C7C8-43CD-A78A-54ECB3848DE9}"/>
                </a:ext>
              </a:extLst>
            </p:cNvPr>
            <p:cNvSpPr/>
            <p:nvPr/>
          </p:nvSpPr>
          <p:spPr>
            <a:xfrm>
              <a:off x="2641660" y="1601770"/>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 name="Google Shape;345;p2">
              <a:extLst>
                <a:ext uri="{FF2B5EF4-FFF2-40B4-BE49-F238E27FC236}">
                  <a16:creationId xmlns:a16="http://schemas.microsoft.com/office/drawing/2014/main" id="{A7248D8C-C5B9-4BC8-9F3E-E3289A3D5D00}"/>
                </a:ext>
              </a:extLst>
            </p:cNvPr>
            <p:cNvSpPr/>
            <p:nvPr/>
          </p:nvSpPr>
          <p:spPr>
            <a:xfrm>
              <a:off x="2641660" y="189771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 name="Google Shape;346;p2">
              <a:extLst>
                <a:ext uri="{FF2B5EF4-FFF2-40B4-BE49-F238E27FC236}">
                  <a16:creationId xmlns:a16="http://schemas.microsoft.com/office/drawing/2014/main" id="{A60D6502-01C7-4FA0-A2FB-0094E1ECB6EE}"/>
                </a:ext>
              </a:extLst>
            </p:cNvPr>
            <p:cNvSpPr/>
            <p:nvPr/>
          </p:nvSpPr>
          <p:spPr>
            <a:xfrm>
              <a:off x="2641660" y="20481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 name="Google Shape;347;p2">
              <a:extLst>
                <a:ext uri="{FF2B5EF4-FFF2-40B4-BE49-F238E27FC236}">
                  <a16:creationId xmlns:a16="http://schemas.microsoft.com/office/drawing/2014/main" id="{7E7B39AB-EB28-4176-AD1A-FCD1C899D201}"/>
                </a:ext>
              </a:extLst>
            </p:cNvPr>
            <p:cNvSpPr/>
            <p:nvPr/>
          </p:nvSpPr>
          <p:spPr>
            <a:xfrm>
              <a:off x="2641660" y="220020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1" name="Google Shape;348;p2">
              <a:extLst>
                <a:ext uri="{FF2B5EF4-FFF2-40B4-BE49-F238E27FC236}">
                  <a16:creationId xmlns:a16="http://schemas.microsoft.com/office/drawing/2014/main" id="{8183DFE8-036A-4643-9793-C25B6DDE3C90}"/>
                </a:ext>
              </a:extLst>
            </p:cNvPr>
            <p:cNvSpPr/>
            <p:nvPr/>
          </p:nvSpPr>
          <p:spPr>
            <a:xfrm>
              <a:off x="2641660" y="250105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 name="Google Shape;349;p2">
              <a:extLst>
                <a:ext uri="{FF2B5EF4-FFF2-40B4-BE49-F238E27FC236}">
                  <a16:creationId xmlns:a16="http://schemas.microsoft.com/office/drawing/2014/main" id="{3FDFEF54-C66D-45CF-9D50-6F7759FE3B13}"/>
                </a:ext>
              </a:extLst>
            </p:cNvPr>
            <p:cNvSpPr/>
            <p:nvPr/>
          </p:nvSpPr>
          <p:spPr>
            <a:xfrm>
              <a:off x="2641660" y="280190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3" name="Google Shape;350;p2">
              <a:extLst>
                <a:ext uri="{FF2B5EF4-FFF2-40B4-BE49-F238E27FC236}">
                  <a16:creationId xmlns:a16="http://schemas.microsoft.com/office/drawing/2014/main" id="{A92E1D6C-2A62-4E1B-927F-0D97D2ED5048}"/>
                </a:ext>
              </a:extLst>
            </p:cNvPr>
            <p:cNvSpPr/>
            <p:nvPr/>
          </p:nvSpPr>
          <p:spPr>
            <a:xfrm>
              <a:off x="2641660" y="31027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4" name="Google Shape;351;p2">
              <a:extLst>
                <a:ext uri="{FF2B5EF4-FFF2-40B4-BE49-F238E27FC236}">
                  <a16:creationId xmlns:a16="http://schemas.microsoft.com/office/drawing/2014/main" id="{99FB450B-B20A-466A-ABBA-0866ED36FDFD}"/>
                </a:ext>
              </a:extLst>
            </p:cNvPr>
            <p:cNvSpPr/>
            <p:nvPr/>
          </p:nvSpPr>
          <p:spPr>
            <a:xfrm>
              <a:off x="2641660" y="340361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5" name="Google Shape;352;p2">
              <a:extLst>
                <a:ext uri="{FF2B5EF4-FFF2-40B4-BE49-F238E27FC236}">
                  <a16:creationId xmlns:a16="http://schemas.microsoft.com/office/drawing/2014/main" id="{309BC714-4133-4B47-B2C8-4169904C405C}"/>
                </a:ext>
              </a:extLst>
            </p:cNvPr>
            <p:cNvSpPr/>
            <p:nvPr/>
          </p:nvSpPr>
          <p:spPr>
            <a:xfrm>
              <a:off x="2641660" y="355403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6" name="Google Shape;353;p2">
              <a:extLst>
                <a:ext uri="{FF2B5EF4-FFF2-40B4-BE49-F238E27FC236}">
                  <a16:creationId xmlns:a16="http://schemas.microsoft.com/office/drawing/2014/main" id="{1EE8577F-AA4E-4C12-925C-07D2986CB56D}"/>
                </a:ext>
              </a:extLst>
            </p:cNvPr>
            <p:cNvSpPr/>
            <p:nvPr/>
          </p:nvSpPr>
          <p:spPr>
            <a:xfrm>
              <a:off x="2641660" y="4010221"/>
              <a:ext cx="12262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7" name="Google Shape;354;p2">
              <a:extLst>
                <a:ext uri="{FF2B5EF4-FFF2-40B4-BE49-F238E27FC236}">
                  <a16:creationId xmlns:a16="http://schemas.microsoft.com/office/drawing/2014/main" id="{61AEC896-B224-451C-A84E-DC360309D5EF}"/>
                </a:ext>
              </a:extLst>
            </p:cNvPr>
            <p:cNvSpPr/>
            <p:nvPr/>
          </p:nvSpPr>
          <p:spPr>
            <a:xfrm>
              <a:off x="2641660" y="4160647"/>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8" name="Google Shape;355;p2">
              <a:extLst>
                <a:ext uri="{FF2B5EF4-FFF2-40B4-BE49-F238E27FC236}">
                  <a16:creationId xmlns:a16="http://schemas.microsoft.com/office/drawing/2014/main" id="{347C28C0-5E82-4407-9918-51877C55560D}"/>
                </a:ext>
              </a:extLst>
            </p:cNvPr>
            <p:cNvSpPr/>
            <p:nvPr/>
          </p:nvSpPr>
          <p:spPr>
            <a:xfrm>
              <a:off x="2641660" y="4311073"/>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9" name="Google Shape;356;p2">
              <a:extLst>
                <a:ext uri="{FF2B5EF4-FFF2-40B4-BE49-F238E27FC236}">
                  <a16:creationId xmlns:a16="http://schemas.microsoft.com/office/drawing/2014/main" id="{0B71D7EE-DA7C-41EB-B695-A258286C6634}"/>
                </a:ext>
              </a:extLst>
            </p:cNvPr>
            <p:cNvSpPr/>
            <p:nvPr/>
          </p:nvSpPr>
          <p:spPr>
            <a:xfrm>
              <a:off x="2641660" y="446149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0" name="Google Shape;357;p2">
              <a:extLst>
                <a:ext uri="{FF2B5EF4-FFF2-40B4-BE49-F238E27FC236}">
                  <a16:creationId xmlns:a16="http://schemas.microsoft.com/office/drawing/2014/main" id="{99D94D2F-E91D-4E2B-8491-5D749DB1956D}"/>
                </a:ext>
              </a:extLst>
            </p:cNvPr>
            <p:cNvSpPr/>
            <p:nvPr/>
          </p:nvSpPr>
          <p:spPr>
            <a:xfrm>
              <a:off x="2641660" y="461192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1" name="Google Shape;358;p2">
              <a:extLst>
                <a:ext uri="{FF2B5EF4-FFF2-40B4-BE49-F238E27FC236}">
                  <a16:creationId xmlns:a16="http://schemas.microsoft.com/office/drawing/2014/main" id="{CF082280-AC7D-45D0-9469-9B36930FE160}"/>
                </a:ext>
              </a:extLst>
            </p:cNvPr>
            <p:cNvSpPr/>
            <p:nvPr/>
          </p:nvSpPr>
          <p:spPr>
            <a:xfrm>
              <a:off x="2641660" y="490950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2" name="Google Shape;359;p2">
              <a:extLst>
                <a:ext uri="{FF2B5EF4-FFF2-40B4-BE49-F238E27FC236}">
                  <a16:creationId xmlns:a16="http://schemas.microsoft.com/office/drawing/2014/main" id="{4223EA61-62AB-47FA-9238-6DAC008CCD26}"/>
                </a:ext>
              </a:extLst>
            </p:cNvPr>
            <p:cNvSpPr/>
            <p:nvPr/>
          </p:nvSpPr>
          <p:spPr>
            <a:xfrm>
              <a:off x="2641660" y="505993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3" name="Google Shape;360;p2">
              <a:extLst>
                <a:ext uri="{FF2B5EF4-FFF2-40B4-BE49-F238E27FC236}">
                  <a16:creationId xmlns:a16="http://schemas.microsoft.com/office/drawing/2014/main" id="{88A469D4-2C0C-44CB-9798-9910C698DC77}"/>
                </a:ext>
              </a:extLst>
            </p:cNvPr>
            <p:cNvSpPr/>
            <p:nvPr/>
          </p:nvSpPr>
          <p:spPr>
            <a:xfrm>
              <a:off x="2792076" y="24303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4" name="Google Shape;361;p2">
              <a:extLst>
                <a:ext uri="{FF2B5EF4-FFF2-40B4-BE49-F238E27FC236}">
                  <a16:creationId xmlns:a16="http://schemas.microsoft.com/office/drawing/2014/main" id="{353F04F5-24EA-4AB0-9399-CEBCD4D5A18E}"/>
                </a:ext>
              </a:extLst>
            </p:cNvPr>
            <p:cNvSpPr/>
            <p:nvPr/>
          </p:nvSpPr>
          <p:spPr>
            <a:xfrm>
              <a:off x="2792076" y="69430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5" name="Google Shape;362;p2">
              <a:extLst>
                <a:ext uri="{FF2B5EF4-FFF2-40B4-BE49-F238E27FC236}">
                  <a16:creationId xmlns:a16="http://schemas.microsoft.com/office/drawing/2014/main" id="{DAF2E973-7839-4AA7-AFC3-AE2A9C874D0C}"/>
                </a:ext>
              </a:extLst>
            </p:cNvPr>
            <p:cNvSpPr/>
            <p:nvPr/>
          </p:nvSpPr>
          <p:spPr>
            <a:xfrm>
              <a:off x="2792076" y="1000066"/>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6" name="Google Shape;363;p2">
              <a:extLst>
                <a:ext uri="{FF2B5EF4-FFF2-40B4-BE49-F238E27FC236}">
                  <a16:creationId xmlns:a16="http://schemas.microsoft.com/office/drawing/2014/main" id="{2F8B1388-FD4E-4A4E-BB40-81C5BD82950A}"/>
                </a:ext>
              </a:extLst>
            </p:cNvPr>
            <p:cNvSpPr/>
            <p:nvPr/>
          </p:nvSpPr>
          <p:spPr>
            <a:xfrm>
              <a:off x="2792076" y="1451344"/>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7" name="Google Shape;364;p2">
              <a:extLst>
                <a:ext uri="{FF2B5EF4-FFF2-40B4-BE49-F238E27FC236}">
                  <a16:creationId xmlns:a16="http://schemas.microsoft.com/office/drawing/2014/main" id="{4587BE99-48EE-4DE4-B4B5-4ADAFDF0ACBD}"/>
                </a:ext>
              </a:extLst>
            </p:cNvPr>
            <p:cNvSpPr/>
            <p:nvPr/>
          </p:nvSpPr>
          <p:spPr>
            <a:xfrm>
              <a:off x="2792076" y="1601770"/>
              <a:ext cx="12262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8" name="Google Shape;365;p2">
              <a:extLst>
                <a:ext uri="{FF2B5EF4-FFF2-40B4-BE49-F238E27FC236}">
                  <a16:creationId xmlns:a16="http://schemas.microsoft.com/office/drawing/2014/main" id="{758C304B-7876-4843-A1DA-80352501FDF8}"/>
                </a:ext>
              </a:extLst>
            </p:cNvPr>
            <p:cNvSpPr/>
            <p:nvPr/>
          </p:nvSpPr>
          <p:spPr>
            <a:xfrm>
              <a:off x="2792076" y="220020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9" name="Google Shape;366;p2">
              <a:extLst>
                <a:ext uri="{FF2B5EF4-FFF2-40B4-BE49-F238E27FC236}">
                  <a16:creationId xmlns:a16="http://schemas.microsoft.com/office/drawing/2014/main" id="{CD576699-1202-4B00-A5A7-490A9B992D67}"/>
                </a:ext>
              </a:extLst>
            </p:cNvPr>
            <p:cNvSpPr/>
            <p:nvPr/>
          </p:nvSpPr>
          <p:spPr>
            <a:xfrm>
              <a:off x="2792076" y="235063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0" name="Google Shape;367;p2">
              <a:extLst>
                <a:ext uri="{FF2B5EF4-FFF2-40B4-BE49-F238E27FC236}">
                  <a16:creationId xmlns:a16="http://schemas.microsoft.com/office/drawing/2014/main" id="{9F1599B8-8264-4DBC-83C4-D118FFB27722}"/>
                </a:ext>
              </a:extLst>
            </p:cNvPr>
            <p:cNvSpPr/>
            <p:nvPr/>
          </p:nvSpPr>
          <p:spPr>
            <a:xfrm>
              <a:off x="2792076" y="265148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1" name="Google Shape;368;p2">
              <a:extLst>
                <a:ext uri="{FF2B5EF4-FFF2-40B4-BE49-F238E27FC236}">
                  <a16:creationId xmlns:a16="http://schemas.microsoft.com/office/drawing/2014/main" id="{BF1478EC-C1A9-44CA-A950-A29520835FBA}"/>
                </a:ext>
              </a:extLst>
            </p:cNvPr>
            <p:cNvSpPr/>
            <p:nvPr/>
          </p:nvSpPr>
          <p:spPr>
            <a:xfrm>
              <a:off x="2792076" y="280190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2" name="Google Shape;369;p2">
              <a:extLst>
                <a:ext uri="{FF2B5EF4-FFF2-40B4-BE49-F238E27FC236}">
                  <a16:creationId xmlns:a16="http://schemas.microsoft.com/office/drawing/2014/main" id="{5A56360C-5EF2-412A-9CE1-4C677DE8C155}"/>
                </a:ext>
              </a:extLst>
            </p:cNvPr>
            <p:cNvSpPr/>
            <p:nvPr/>
          </p:nvSpPr>
          <p:spPr>
            <a:xfrm>
              <a:off x="2792076" y="295233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3" name="Google Shape;370;p2">
              <a:extLst>
                <a:ext uri="{FF2B5EF4-FFF2-40B4-BE49-F238E27FC236}">
                  <a16:creationId xmlns:a16="http://schemas.microsoft.com/office/drawing/2014/main" id="{B09B7234-A1F4-43EB-B587-93C27808D133}"/>
                </a:ext>
              </a:extLst>
            </p:cNvPr>
            <p:cNvSpPr/>
            <p:nvPr/>
          </p:nvSpPr>
          <p:spPr>
            <a:xfrm>
              <a:off x="2792076" y="3102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4" name="Google Shape;371;p2">
              <a:extLst>
                <a:ext uri="{FF2B5EF4-FFF2-40B4-BE49-F238E27FC236}">
                  <a16:creationId xmlns:a16="http://schemas.microsoft.com/office/drawing/2014/main" id="{BEE2DBC4-1793-4037-916B-E58B153DFF88}"/>
                </a:ext>
              </a:extLst>
            </p:cNvPr>
            <p:cNvSpPr/>
            <p:nvPr/>
          </p:nvSpPr>
          <p:spPr>
            <a:xfrm>
              <a:off x="2792076" y="355403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5" name="Google Shape;372;p2">
              <a:extLst>
                <a:ext uri="{FF2B5EF4-FFF2-40B4-BE49-F238E27FC236}">
                  <a16:creationId xmlns:a16="http://schemas.microsoft.com/office/drawing/2014/main" id="{E40D586E-A893-4DB6-85CA-0DE634FC58A2}"/>
                </a:ext>
              </a:extLst>
            </p:cNvPr>
            <p:cNvSpPr/>
            <p:nvPr/>
          </p:nvSpPr>
          <p:spPr>
            <a:xfrm>
              <a:off x="2792076" y="3704464"/>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6" name="Google Shape;373;p2">
              <a:extLst>
                <a:ext uri="{FF2B5EF4-FFF2-40B4-BE49-F238E27FC236}">
                  <a16:creationId xmlns:a16="http://schemas.microsoft.com/office/drawing/2014/main" id="{B45ACC7B-4D5E-4973-8C06-5684C4126C6C}"/>
                </a:ext>
              </a:extLst>
            </p:cNvPr>
            <p:cNvSpPr/>
            <p:nvPr/>
          </p:nvSpPr>
          <p:spPr>
            <a:xfrm>
              <a:off x="2792076" y="385489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7" name="Google Shape;374;p2">
              <a:extLst>
                <a:ext uri="{FF2B5EF4-FFF2-40B4-BE49-F238E27FC236}">
                  <a16:creationId xmlns:a16="http://schemas.microsoft.com/office/drawing/2014/main" id="{8890B7E6-DFF1-427E-9B1C-8A2EA5A2EA9A}"/>
                </a:ext>
              </a:extLst>
            </p:cNvPr>
            <p:cNvSpPr/>
            <p:nvPr/>
          </p:nvSpPr>
          <p:spPr>
            <a:xfrm>
              <a:off x="2792076" y="4160647"/>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8" name="Google Shape;375;p2">
              <a:extLst>
                <a:ext uri="{FF2B5EF4-FFF2-40B4-BE49-F238E27FC236}">
                  <a16:creationId xmlns:a16="http://schemas.microsoft.com/office/drawing/2014/main" id="{70598783-6C6D-4E01-953C-8697E6B5256E}"/>
                </a:ext>
              </a:extLst>
            </p:cNvPr>
            <p:cNvSpPr/>
            <p:nvPr/>
          </p:nvSpPr>
          <p:spPr>
            <a:xfrm>
              <a:off x="2792076" y="4909507"/>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9" name="Google Shape;376;p2">
              <a:extLst>
                <a:ext uri="{FF2B5EF4-FFF2-40B4-BE49-F238E27FC236}">
                  <a16:creationId xmlns:a16="http://schemas.microsoft.com/office/drawing/2014/main" id="{65474927-862C-4268-B469-692740E1A764}"/>
                </a:ext>
              </a:extLst>
            </p:cNvPr>
            <p:cNvSpPr/>
            <p:nvPr/>
          </p:nvSpPr>
          <p:spPr>
            <a:xfrm>
              <a:off x="2792076" y="5210359"/>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0" name="Google Shape;377;p2">
              <a:extLst>
                <a:ext uri="{FF2B5EF4-FFF2-40B4-BE49-F238E27FC236}">
                  <a16:creationId xmlns:a16="http://schemas.microsoft.com/office/drawing/2014/main" id="{D197BFBF-EDA5-4925-8928-8BDE0C0BE195}"/>
                </a:ext>
              </a:extLst>
            </p:cNvPr>
            <p:cNvSpPr/>
            <p:nvPr/>
          </p:nvSpPr>
          <p:spPr>
            <a:xfrm>
              <a:off x="2792076" y="536078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1" name="Google Shape;378;p2">
              <a:extLst>
                <a:ext uri="{FF2B5EF4-FFF2-40B4-BE49-F238E27FC236}">
                  <a16:creationId xmlns:a16="http://schemas.microsoft.com/office/drawing/2014/main" id="{B7AECD73-9BD7-4500-B4B0-5BBEF369001D}"/>
                </a:ext>
              </a:extLst>
            </p:cNvPr>
            <p:cNvSpPr/>
            <p:nvPr/>
          </p:nvSpPr>
          <p:spPr>
            <a:xfrm>
              <a:off x="2939221" y="39345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2" name="Google Shape;379;p2">
              <a:extLst>
                <a:ext uri="{FF2B5EF4-FFF2-40B4-BE49-F238E27FC236}">
                  <a16:creationId xmlns:a16="http://schemas.microsoft.com/office/drawing/2014/main" id="{490B8994-CCBC-4973-AB15-6473AD156BDC}"/>
                </a:ext>
              </a:extLst>
            </p:cNvPr>
            <p:cNvSpPr/>
            <p:nvPr/>
          </p:nvSpPr>
          <p:spPr>
            <a:xfrm>
              <a:off x="2939221" y="54388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3" name="Google Shape;380;p2">
              <a:extLst>
                <a:ext uri="{FF2B5EF4-FFF2-40B4-BE49-F238E27FC236}">
                  <a16:creationId xmlns:a16="http://schemas.microsoft.com/office/drawing/2014/main" id="{12A102E3-9D5F-4661-AD38-2C44D8BE55A4}"/>
                </a:ext>
              </a:extLst>
            </p:cNvPr>
            <p:cNvSpPr/>
            <p:nvPr/>
          </p:nvSpPr>
          <p:spPr>
            <a:xfrm>
              <a:off x="2939221" y="1000066"/>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4" name="Google Shape;381;p2">
              <a:extLst>
                <a:ext uri="{FF2B5EF4-FFF2-40B4-BE49-F238E27FC236}">
                  <a16:creationId xmlns:a16="http://schemas.microsoft.com/office/drawing/2014/main" id="{3782BA42-CA55-481A-9FD5-2671E319F4F1}"/>
                </a:ext>
              </a:extLst>
            </p:cNvPr>
            <p:cNvSpPr/>
            <p:nvPr/>
          </p:nvSpPr>
          <p:spPr>
            <a:xfrm>
              <a:off x="2939221" y="1300918"/>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5" name="Google Shape;382;p2">
              <a:extLst>
                <a:ext uri="{FF2B5EF4-FFF2-40B4-BE49-F238E27FC236}">
                  <a16:creationId xmlns:a16="http://schemas.microsoft.com/office/drawing/2014/main" id="{A7EE121D-D703-462E-A608-6D1E37A557EF}"/>
                </a:ext>
              </a:extLst>
            </p:cNvPr>
            <p:cNvSpPr/>
            <p:nvPr/>
          </p:nvSpPr>
          <p:spPr>
            <a:xfrm>
              <a:off x="2939221" y="1601770"/>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6" name="Google Shape;383;p2">
              <a:extLst>
                <a:ext uri="{FF2B5EF4-FFF2-40B4-BE49-F238E27FC236}">
                  <a16:creationId xmlns:a16="http://schemas.microsoft.com/office/drawing/2014/main" id="{B2D2BF43-FBF5-4B91-BA18-C3B335575435}"/>
                </a:ext>
              </a:extLst>
            </p:cNvPr>
            <p:cNvSpPr/>
            <p:nvPr/>
          </p:nvSpPr>
          <p:spPr>
            <a:xfrm>
              <a:off x="2939221" y="20481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7" name="Google Shape;384;p2">
              <a:extLst>
                <a:ext uri="{FF2B5EF4-FFF2-40B4-BE49-F238E27FC236}">
                  <a16:creationId xmlns:a16="http://schemas.microsoft.com/office/drawing/2014/main" id="{89094B9A-831A-4172-AD6A-FA81C9565EC3}"/>
                </a:ext>
              </a:extLst>
            </p:cNvPr>
            <p:cNvSpPr/>
            <p:nvPr/>
          </p:nvSpPr>
          <p:spPr>
            <a:xfrm>
              <a:off x="2939221" y="235063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8" name="Google Shape;385;p2">
              <a:extLst>
                <a:ext uri="{FF2B5EF4-FFF2-40B4-BE49-F238E27FC236}">
                  <a16:creationId xmlns:a16="http://schemas.microsoft.com/office/drawing/2014/main" id="{FB73220A-92AE-4BF5-B722-539A3F75D8C5}"/>
                </a:ext>
              </a:extLst>
            </p:cNvPr>
            <p:cNvSpPr/>
            <p:nvPr/>
          </p:nvSpPr>
          <p:spPr>
            <a:xfrm>
              <a:off x="2939221" y="280190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 name="Google Shape;386;p2">
              <a:extLst>
                <a:ext uri="{FF2B5EF4-FFF2-40B4-BE49-F238E27FC236}">
                  <a16:creationId xmlns:a16="http://schemas.microsoft.com/office/drawing/2014/main" id="{7216F824-C8DB-4BE3-9B87-191DBBC67BB2}"/>
                </a:ext>
              </a:extLst>
            </p:cNvPr>
            <p:cNvSpPr/>
            <p:nvPr/>
          </p:nvSpPr>
          <p:spPr>
            <a:xfrm>
              <a:off x="2939221" y="3102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0" name="Google Shape;387;p2">
              <a:extLst>
                <a:ext uri="{FF2B5EF4-FFF2-40B4-BE49-F238E27FC236}">
                  <a16:creationId xmlns:a16="http://schemas.microsoft.com/office/drawing/2014/main" id="{EA2E6C93-C5C9-4318-85E8-85747FFE3A1C}"/>
                </a:ext>
              </a:extLst>
            </p:cNvPr>
            <p:cNvSpPr/>
            <p:nvPr/>
          </p:nvSpPr>
          <p:spPr>
            <a:xfrm>
              <a:off x="2939221" y="32531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1" name="Google Shape;388;p2">
              <a:extLst>
                <a:ext uri="{FF2B5EF4-FFF2-40B4-BE49-F238E27FC236}">
                  <a16:creationId xmlns:a16="http://schemas.microsoft.com/office/drawing/2014/main" id="{9312762C-01EC-44FD-8B42-194DE8283974}"/>
                </a:ext>
              </a:extLst>
            </p:cNvPr>
            <p:cNvSpPr/>
            <p:nvPr/>
          </p:nvSpPr>
          <p:spPr>
            <a:xfrm>
              <a:off x="2939221" y="355403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2" name="Google Shape;389;p2">
              <a:extLst>
                <a:ext uri="{FF2B5EF4-FFF2-40B4-BE49-F238E27FC236}">
                  <a16:creationId xmlns:a16="http://schemas.microsoft.com/office/drawing/2014/main" id="{F003CD21-245D-446D-A924-EC2BEB550E8F}"/>
                </a:ext>
              </a:extLst>
            </p:cNvPr>
            <p:cNvSpPr/>
            <p:nvPr/>
          </p:nvSpPr>
          <p:spPr>
            <a:xfrm>
              <a:off x="2939221" y="370446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3" name="Google Shape;390;p2">
              <a:extLst>
                <a:ext uri="{FF2B5EF4-FFF2-40B4-BE49-F238E27FC236}">
                  <a16:creationId xmlns:a16="http://schemas.microsoft.com/office/drawing/2014/main" id="{E7569DA5-6EB2-4C85-9D45-D6F8482917A0}"/>
                </a:ext>
              </a:extLst>
            </p:cNvPr>
            <p:cNvSpPr/>
            <p:nvPr/>
          </p:nvSpPr>
          <p:spPr>
            <a:xfrm>
              <a:off x="2939221" y="385489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4" name="Google Shape;391;p2">
              <a:extLst>
                <a:ext uri="{FF2B5EF4-FFF2-40B4-BE49-F238E27FC236}">
                  <a16:creationId xmlns:a16="http://schemas.microsoft.com/office/drawing/2014/main" id="{845D525E-264F-4870-B123-B7FF60D65D93}"/>
                </a:ext>
              </a:extLst>
            </p:cNvPr>
            <p:cNvSpPr/>
            <p:nvPr/>
          </p:nvSpPr>
          <p:spPr>
            <a:xfrm>
              <a:off x="2939221" y="4160647"/>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5" name="Google Shape;392;p2">
              <a:extLst>
                <a:ext uri="{FF2B5EF4-FFF2-40B4-BE49-F238E27FC236}">
                  <a16:creationId xmlns:a16="http://schemas.microsoft.com/office/drawing/2014/main" id="{9B36C5C1-EE33-41D1-9738-2CD30CB642E9}"/>
                </a:ext>
              </a:extLst>
            </p:cNvPr>
            <p:cNvSpPr/>
            <p:nvPr/>
          </p:nvSpPr>
          <p:spPr>
            <a:xfrm>
              <a:off x="2939221" y="4311073"/>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6" name="Google Shape;393;p2">
              <a:extLst>
                <a:ext uri="{FF2B5EF4-FFF2-40B4-BE49-F238E27FC236}">
                  <a16:creationId xmlns:a16="http://schemas.microsoft.com/office/drawing/2014/main" id="{A3C1E11F-9E5B-4FA4-9A8D-01B286CE7CF1}"/>
                </a:ext>
              </a:extLst>
            </p:cNvPr>
            <p:cNvSpPr/>
            <p:nvPr/>
          </p:nvSpPr>
          <p:spPr>
            <a:xfrm>
              <a:off x="2939221" y="475908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7" name="Google Shape;394;p2">
              <a:extLst>
                <a:ext uri="{FF2B5EF4-FFF2-40B4-BE49-F238E27FC236}">
                  <a16:creationId xmlns:a16="http://schemas.microsoft.com/office/drawing/2014/main" id="{220342E4-58A6-48E9-BC5F-5C9128E42DDD}"/>
                </a:ext>
              </a:extLst>
            </p:cNvPr>
            <p:cNvSpPr/>
            <p:nvPr/>
          </p:nvSpPr>
          <p:spPr>
            <a:xfrm>
              <a:off x="2939221" y="5059933"/>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8" name="Google Shape;395;p2">
              <a:extLst>
                <a:ext uri="{FF2B5EF4-FFF2-40B4-BE49-F238E27FC236}">
                  <a16:creationId xmlns:a16="http://schemas.microsoft.com/office/drawing/2014/main" id="{18DBE6C4-583F-4763-A4D8-07D573479307}"/>
                </a:ext>
              </a:extLst>
            </p:cNvPr>
            <p:cNvSpPr/>
            <p:nvPr/>
          </p:nvSpPr>
          <p:spPr>
            <a:xfrm>
              <a:off x="2939221" y="521035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9" name="Google Shape;396;p2">
              <a:extLst>
                <a:ext uri="{FF2B5EF4-FFF2-40B4-BE49-F238E27FC236}">
                  <a16:creationId xmlns:a16="http://schemas.microsoft.com/office/drawing/2014/main" id="{84F62A87-DD90-4216-B258-722986630867}"/>
                </a:ext>
              </a:extLst>
            </p:cNvPr>
            <p:cNvSpPr/>
            <p:nvPr/>
          </p:nvSpPr>
          <p:spPr>
            <a:xfrm>
              <a:off x="3089637" y="24303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0" name="Google Shape;397;p2">
              <a:extLst>
                <a:ext uri="{FF2B5EF4-FFF2-40B4-BE49-F238E27FC236}">
                  <a16:creationId xmlns:a16="http://schemas.microsoft.com/office/drawing/2014/main" id="{BF3770E2-B37E-404D-A937-6A6BBADB3838}"/>
                </a:ext>
              </a:extLst>
            </p:cNvPr>
            <p:cNvSpPr/>
            <p:nvPr/>
          </p:nvSpPr>
          <p:spPr>
            <a:xfrm>
              <a:off x="3089637" y="69430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1" name="Google Shape;398;p2">
              <a:extLst>
                <a:ext uri="{FF2B5EF4-FFF2-40B4-BE49-F238E27FC236}">
                  <a16:creationId xmlns:a16="http://schemas.microsoft.com/office/drawing/2014/main" id="{846280F5-3204-4657-91CA-10E9E3BCAE0C}"/>
                </a:ext>
              </a:extLst>
            </p:cNvPr>
            <p:cNvSpPr/>
            <p:nvPr/>
          </p:nvSpPr>
          <p:spPr>
            <a:xfrm>
              <a:off x="3089637" y="1150492"/>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2" name="Google Shape;399;p2">
              <a:extLst>
                <a:ext uri="{FF2B5EF4-FFF2-40B4-BE49-F238E27FC236}">
                  <a16:creationId xmlns:a16="http://schemas.microsoft.com/office/drawing/2014/main" id="{7BEEA5FB-FFB6-4B5A-87B7-10CD47B663A4}"/>
                </a:ext>
              </a:extLst>
            </p:cNvPr>
            <p:cNvSpPr/>
            <p:nvPr/>
          </p:nvSpPr>
          <p:spPr>
            <a:xfrm>
              <a:off x="3089637" y="174892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3" name="Google Shape;400;p2">
              <a:extLst>
                <a:ext uri="{FF2B5EF4-FFF2-40B4-BE49-F238E27FC236}">
                  <a16:creationId xmlns:a16="http://schemas.microsoft.com/office/drawing/2014/main" id="{6FD08C1F-5DA8-461E-B19E-DD9E58D77BAE}"/>
                </a:ext>
              </a:extLst>
            </p:cNvPr>
            <p:cNvSpPr/>
            <p:nvPr/>
          </p:nvSpPr>
          <p:spPr>
            <a:xfrm>
              <a:off x="3089637" y="235063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4" name="Google Shape;401;p2">
              <a:extLst>
                <a:ext uri="{FF2B5EF4-FFF2-40B4-BE49-F238E27FC236}">
                  <a16:creationId xmlns:a16="http://schemas.microsoft.com/office/drawing/2014/main" id="{5DDFA048-B99F-47F3-AF13-36F42EC08C46}"/>
                </a:ext>
              </a:extLst>
            </p:cNvPr>
            <p:cNvSpPr/>
            <p:nvPr/>
          </p:nvSpPr>
          <p:spPr>
            <a:xfrm>
              <a:off x="3089637" y="3102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5" name="Google Shape;402;p2">
              <a:extLst>
                <a:ext uri="{FF2B5EF4-FFF2-40B4-BE49-F238E27FC236}">
                  <a16:creationId xmlns:a16="http://schemas.microsoft.com/office/drawing/2014/main" id="{DAD14801-4474-4FDB-9D9D-A9979D205E0A}"/>
                </a:ext>
              </a:extLst>
            </p:cNvPr>
            <p:cNvSpPr/>
            <p:nvPr/>
          </p:nvSpPr>
          <p:spPr>
            <a:xfrm>
              <a:off x="3089637" y="4311073"/>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6" name="Google Shape;403;p2">
              <a:extLst>
                <a:ext uri="{FF2B5EF4-FFF2-40B4-BE49-F238E27FC236}">
                  <a16:creationId xmlns:a16="http://schemas.microsoft.com/office/drawing/2014/main" id="{7017796A-AA87-4618-A0C4-EC1C6835A774}"/>
                </a:ext>
              </a:extLst>
            </p:cNvPr>
            <p:cNvSpPr/>
            <p:nvPr/>
          </p:nvSpPr>
          <p:spPr>
            <a:xfrm>
              <a:off x="3089637" y="446149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7" name="Google Shape;404;p2">
              <a:extLst>
                <a:ext uri="{FF2B5EF4-FFF2-40B4-BE49-F238E27FC236}">
                  <a16:creationId xmlns:a16="http://schemas.microsoft.com/office/drawing/2014/main" id="{91BD20FA-5BD4-4C96-9572-ADA5BCDC6A31}"/>
                </a:ext>
              </a:extLst>
            </p:cNvPr>
            <p:cNvSpPr/>
            <p:nvPr/>
          </p:nvSpPr>
          <p:spPr>
            <a:xfrm>
              <a:off x="3089637" y="5360785"/>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8" name="Google Shape;405;p2">
              <a:extLst>
                <a:ext uri="{FF2B5EF4-FFF2-40B4-BE49-F238E27FC236}">
                  <a16:creationId xmlns:a16="http://schemas.microsoft.com/office/drawing/2014/main" id="{9BE9F625-366A-46E9-AA00-75B3D9C1B8A4}"/>
                </a:ext>
              </a:extLst>
            </p:cNvPr>
            <p:cNvSpPr/>
            <p:nvPr/>
          </p:nvSpPr>
          <p:spPr>
            <a:xfrm>
              <a:off x="3240053" y="39345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 name="Google Shape;406;p2">
              <a:extLst>
                <a:ext uri="{FF2B5EF4-FFF2-40B4-BE49-F238E27FC236}">
                  <a16:creationId xmlns:a16="http://schemas.microsoft.com/office/drawing/2014/main" id="{4DF30584-F5AD-4102-B11C-4A8F65F3AADA}"/>
                </a:ext>
              </a:extLst>
            </p:cNvPr>
            <p:cNvSpPr/>
            <p:nvPr/>
          </p:nvSpPr>
          <p:spPr>
            <a:xfrm>
              <a:off x="3240053" y="1300918"/>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0" name="Google Shape;407;p2">
              <a:extLst>
                <a:ext uri="{FF2B5EF4-FFF2-40B4-BE49-F238E27FC236}">
                  <a16:creationId xmlns:a16="http://schemas.microsoft.com/office/drawing/2014/main" id="{176FFF0A-77DA-4C95-8264-D339B33AC268}"/>
                </a:ext>
              </a:extLst>
            </p:cNvPr>
            <p:cNvSpPr/>
            <p:nvPr/>
          </p:nvSpPr>
          <p:spPr>
            <a:xfrm>
              <a:off x="3240053" y="20481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1" name="Google Shape;408;p2">
              <a:extLst>
                <a:ext uri="{FF2B5EF4-FFF2-40B4-BE49-F238E27FC236}">
                  <a16:creationId xmlns:a16="http://schemas.microsoft.com/office/drawing/2014/main" id="{F3B31334-BDD1-4296-AB06-DA02443E2224}"/>
                </a:ext>
              </a:extLst>
            </p:cNvPr>
            <p:cNvSpPr/>
            <p:nvPr/>
          </p:nvSpPr>
          <p:spPr>
            <a:xfrm>
              <a:off x="3240053" y="280190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2" name="Google Shape;409;p2">
              <a:extLst>
                <a:ext uri="{FF2B5EF4-FFF2-40B4-BE49-F238E27FC236}">
                  <a16:creationId xmlns:a16="http://schemas.microsoft.com/office/drawing/2014/main" id="{D51C8544-0625-410C-899B-1776FDD8E722}"/>
                </a:ext>
              </a:extLst>
            </p:cNvPr>
            <p:cNvSpPr/>
            <p:nvPr/>
          </p:nvSpPr>
          <p:spPr>
            <a:xfrm>
              <a:off x="3240053" y="370446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3" name="Google Shape;410;p2">
              <a:extLst>
                <a:ext uri="{FF2B5EF4-FFF2-40B4-BE49-F238E27FC236}">
                  <a16:creationId xmlns:a16="http://schemas.microsoft.com/office/drawing/2014/main" id="{8F6C4959-FFAA-430B-AFD6-9B33A3AEEC0E}"/>
                </a:ext>
              </a:extLst>
            </p:cNvPr>
            <p:cNvSpPr/>
            <p:nvPr/>
          </p:nvSpPr>
          <p:spPr>
            <a:xfrm>
              <a:off x="3240053" y="446149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4" name="Google Shape;411;p2">
              <a:extLst>
                <a:ext uri="{FF2B5EF4-FFF2-40B4-BE49-F238E27FC236}">
                  <a16:creationId xmlns:a16="http://schemas.microsoft.com/office/drawing/2014/main" id="{9D14CF0F-2FE3-4354-990B-1A28419E1DEE}"/>
                </a:ext>
              </a:extLst>
            </p:cNvPr>
            <p:cNvSpPr/>
            <p:nvPr/>
          </p:nvSpPr>
          <p:spPr>
            <a:xfrm>
              <a:off x="3240053" y="461192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5" name="Google Shape;412;p2">
              <a:extLst>
                <a:ext uri="{FF2B5EF4-FFF2-40B4-BE49-F238E27FC236}">
                  <a16:creationId xmlns:a16="http://schemas.microsoft.com/office/drawing/2014/main" id="{DC7FF989-11EE-4C93-8FEF-16A077224EA8}"/>
                </a:ext>
              </a:extLst>
            </p:cNvPr>
            <p:cNvSpPr/>
            <p:nvPr/>
          </p:nvSpPr>
          <p:spPr>
            <a:xfrm>
              <a:off x="3240053" y="521035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6" name="Google Shape;413;p2">
              <a:extLst>
                <a:ext uri="{FF2B5EF4-FFF2-40B4-BE49-F238E27FC236}">
                  <a16:creationId xmlns:a16="http://schemas.microsoft.com/office/drawing/2014/main" id="{7A174685-C5DD-4C53-A6BE-1768482EA449}"/>
                </a:ext>
              </a:extLst>
            </p:cNvPr>
            <p:cNvSpPr/>
            <p:nvPr/>
          </p:nvSpPr>
          <p:spPr>
            <a:xfrm>
              <a:off x="3390468" y="243030"/>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7" name="Google Shape;414;p2">
              <a:extLst>
                <a:ext uri="{FF2B5EF4-FFF2-40B4-BE49-F238E27FC236}">
                  <a16:creationId xmlns:a16="http://schemas.microsoft.com/office/drawing/2014/main" id="{927AEE3A-1682-4A8A-BCFE-4CFD8BB4B642}"/>
                </a:ext>
              </a:extLst>
            </p:cNvPr>
            <p:cNvSpPr/>
            <p:nvPr/>
          </p:nvSpPr>
          <p:spPr>
            <a:xfrm>
              <a:off x="3390468" y="1299282"/>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8" name="Google Shape;415;p2">
              <a:extLst>
                <a:ext uri="{FF2B5EF4-FFF2-40B4-BE49-F238E27FC236}">
                  <a16:creationId xmlns:a16="http://schemas.microsoft.com/office/drawing/2014/main" id="{B6F843DA-AE29-4870-A4ED-0D159B3BAE04}"/>
                </a:ext>
              </a:extLst>
            </p:cNvPr>
            <p:cNvSpPr/>
            <p:nvPr/>
          </p:nvSpPr>
          <p:spPr>
            <a:xfrm>
              <a:off x="3390468" y="3253186"/>
              <a:ext cx="120987"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9" name="Google Shape;416;p2">
              <a:extLst>
                <a:ext uri="{FF2B5EF4-FFF2-40B4-BE49-F238E27FC236}">
                  <a16:creationId xmlns:a16="http://schemas.microsoft.com/office/drawing/2014/main" id="{0ED3D56D-C18B-46A7-B3DA-5EC471376B17}"/>
                </a:ext>
              </a:extLst>
            </p:cNvPr>
            <p:cNvSpPr/>
            <p:nvPr/>
          </p:nvSpPr>
          <p:spPr>
            <a:xfrm>
              <a:off x="3390468" y="3854890"/>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0" name="Google Shape;417;p2">
              <a:extLst>
                <a:ext uri="{FF2B5EF4-FFF2-40B4-BE49-F238E27FC236}">
                  <a16:creationId xmlns:a16="http://schemas.microsoft.com/office/drawing/2014/main" id="{6EB33BC7-9EC4-4398-84AA-9EFE3E299058}"/>
                </a:ext>
              </a:extLst>
            </p:cNvPr>
            <p:cNvSpPr/>
            <p:nvPr/>
          </p:nvSpPr>
          <p:spPr>
            <a:xfrm>
              <a:off x="3390468" y="4461499"/>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1" name="Google Shape;418;p2">
              <a:extLst>
                <a:ext uri="{FF2B5EF4-FFF2-40B4-BE49-F238E27FC236}">
                  <a16:creationId xmlns:a16="http://schemas.microsoft.com/office/drawing/2014/main" id="{B5DA13D3-8A6F-427E-88EA-0784B0433EA0}"/>
                </a:ext>
              </a:extLst>
            </p:cNvPr>
            <p:cNvSpPr/>
            <p:nvPr/>
          </p:nvSpPr>
          <p:spPr>
            <a:xfrm>
              <a:off x="3390468" y="5210359"/>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2" name="Google Shape;419;p2">
              <a:extLst>
                <a:ext uri="{FF2B5EF4-FFF2-40B4-BE49-F238E27FC236}">
                  <a16:creationId xmlns:a16="http://schemas.microsoft.com/office/drawing/2014/main" id="{41484590-14C2-4699-93BA-DFACA75ABF7C}"/>
                </a:ext>
              </a:extLst>
            </p:cNvPr>
            <p:cNvSpPr/>
            <p:nvPr/>
          </p:nvSpPr>
          <p:spPr>
            <a:xfrm>
              <a:off x="3540884" y="694308"/>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3" name="Google Shape;420;p2">
              <a:extLst>
                <a:ext uri="{FF2B5EF4-FFF2-40B4-BE49-F238E27FC236}">
                  <a16:creationId xmlns:a16="http://schemas.microsoft.com/office/drawing/2014/main" id="{9FDD5FC0-1324-401D-A2AB-EDFDFE75637A}"/>
                </a:ext>
              </a:extLst>
            </p:cNvPr>
            <p:cNvSpPr/>
            <p:nvPr/>
          </p:nvSpPr>
          <p:spPr>
            <a:xfrm>
              <a:off x="3540884" y="1600134"/>
              <a:ext cx="120987"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4" name="Google Shape;421;p2">
              <a:extLst>
                <a:ext uri="{FF2B5EF4-FFF2-40B4-BE49-F238E27FC236}">
                  <a16:creationId xmlns:a16="http://schemas.microsoft.com/office/drawing/2014/main" id="{0A4D0BF0-1D47-4BB1-95F6-081727A036AD}"/>
                </a:ext>
              </a:extLst>
            </p:cNvPr>
            <p:cNvSpPr/>
            <p:nvPr/>
          </p:nvSpPr>
          <p:spPr>
            <a:xfrm>
              <a:off x="3540884" y="265148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5" name="Google Shape;422;p2">
            <a:extLst>
              <a:ext uri="{FF2B5EF4-FFF2-40B4-BE49-F238E27FC236}">
                <a16:creationId xmlns:a16="http://schemas.microsoft.com/office/drawing/2014/main" id="{976F5C53-57C9-494F-847B-0B829540CBEE}"/>
              </a:ext>
            </a:extLst>
          </p:cNvPr>
          <p:cNvGrpSpPr>
            <a:grpSpLocks/>
          </p:cNvGrpSpPr>
          <p:nvPr/>
        </p:nvGrpSpPr>
        <p:grpSpPr bwMode="auto">
          <a:xfrm rot="10800000">
            <a:off x="6367463" y="28575"/>
            <a:ext cx="2309812" cy="5086350"/>
            <a:chOff x="1287725" y="238125"/>
            <a:chExt cx="2379050" cy="5238750"/>
          </a:xfrm>
        </p:grpSpPr>
        <p:sp>
          <p:nvSpPr>
            <p:cNvPr id="416" name="Google Shape;423;p2">
              <a:extLst>
                <a:ext uri="{FF2B5EF4-FFF2-40B4-BE49-F238E27FC236}">
                  <a16:creationId xmlns:a16="http://schemas.microsoft.com/office/drawing/2014/main" id="{9E788457-3C43-44C9-B947-9A8966ED7EE2}"/>
                </a:ext>
              </a:extLst>
            </p:cNvPr>
            <p:cNvSpPr/>
            <p:nvPr/>
          </p:nvSpPr>
          <p:spPr>
            <a:xfrm>
              <a:off x="1282819" y="39345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7" name="Google Shape;424;p2">
              <a:extLst>
                <a:ext uri="{FF2B5EF4-FFF2-40B4-BE49-F238E27FC236}">
                  <a16:creationId xmlns:a16="http://schemas.microsoft.com/office/drawing/2014/main" id="{38D7D639-A7D7-4134-99FA-2FA9DBDF6734}"/>
                </a:ext>
              </a:extLst>
            </p:cNvPr>
            <p:cNvSpPr/>
            <p:nvPr/>
          </p:nvSpPr>
          <p:spPr>
            <a:xfrm>
              <a:off x="1282819" y="69430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8" name="Google Shape;425;p2">
              <a:extLst>
                <a:ext uri="{FF2B5EF4-FFF2-40B4-BE49-F238E27FC236}">
                  <a16:creationId xmlns:a16="http://schemas.microsoft.com/office/drawing/2014/main" id="{2633F4F0-A21E-4185-8366-689C9EADB637}"/>
                </a:ext>
              </a:extLst>
            </p:cNvPr>
            <p:cNvSpPr/>
            <p:nvPr/>
          </p:nvSpPr>
          <p:spPr>
            <a:xfrm>
              <a:off x="1282819" y="844734"/>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9" name="Google Shape;426;p2">
              <a:extLst>
                <a:ext uri="{FF2B5EF4-FFF2-40B4-BE49-F238E27FC236}">
                  <a16:creationId xmlns:a16="http://schemas.microsoft.com/office/drawing/2014/main" id="{4710EA7A-C80B-4FC4-A444-33E8284DD1D1}"/>
                </a:ext>
              </a:extLst>
            </p:cNvPr>
            <p:cNvSpPr/>
            <p:nvPr/>
          </p:nvSpPr>
          <p:spPr>
            <a:xfrm>
              <a:off x="1282819" y="1300918"/>
              <a:ext cx="120996"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 name="Google Shape;427;p2">
              <a:extLst>
                <a:ext uri="{FF2B5EF4-FFF2-40B4-BE49-F238E27FC236}">
                  <a16:creationId xmlns:a16="http://schemas.microsoft.com/office/drawing/2014/main" id="{80D216BD-48FA-49C5-8878-4DEA89B75C67}"/>
                </a:ext>
              </a:extLst>
            </p:cNvPr>
            <p:cNvSpPr/>
            <p:nvPr/>
          </p:nvSpPr>
          <p:spPr>
            <a:xfrm>
              <a:off x="1282819" y="174892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1" name="Google Shape;428;p2">
              <a:extLst>
                <a:ext uri="{FF2B5EF4-FFF2-40B4-BE49-F238E27FC236}">
                  <a16:creationId xmlns:a16="http://schemas.microsoft.com/office/drawing/2014/main" id="{102728CE-3D98-4DCC-AEED-411884E9B117}"/>
                </a:ext>
              </a:extLst>
            </p:cNvPr>
            <p:cNvSpPr/>
            <p:nvPr/>
          </p:nvSpPr>
          <p:spPr>
            <a:xfrm>
              <a:off x="1282819" y="1899352"/>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2" name="Google Shape;429;p2">
              <a:extLst>
                <a:ext uri="{FF2B5EF4-FFF2-40B4-BE49-F238E27FC236}">
                  <a16:creationId xmlns:a16="http://schemas.microsoft.com/office/drawing/2014/main" id="{2EF7E93A-862B-45B2-9DD8-D702A2088413}"/>
                </a:ext>
              </a:extLst>
            </p:cNvPr>
            <p:cNvSpPr/>
            <p:nvPr/>
          </p:nvSpPr>
          <p:spPr>
            <a:xfrm>
              <a:off x="1282819" y="204977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3" name="Google Shape;430;p2">
              <a:extLst>
                <a:ext uri="{FF2B5EF4-FFF2-40B4-BE49-F238E27FC236}">
                  <a16:creationId xmlns:a16="http://schemas.microsoft.com/office/drawing/2014/main" id="{FBE31063-8D37-4357-A0D6-794D3D0527FC}"/>
                </a:ext>
              </a:extLst>
            </p:cNvPr>
            <p:cNvSpPr/>
            <p:nvPr/>
          </p:nvSpPr>
          <p:spPr>
            <a:xfrm>
              <a:off x="1282819" y="250105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4" name="Google Shape;431;p2">
              <a:extLst>
                <a:ext uri="{FF2B5EF4-FFF2-40B4-BE49-F238E27FC236}">
                  <a16:creationId xmlns:a16="http://schemas.microsoft.com/office/drawing/2014/main" id="{2D3463F9-E2BF-4415-A91C-C6DB172D47F6}"/>
                </a:ext>
              </a:extLst>
            </p:cNvPr>
            <p:cNvSpPr/>
            <p:nvPr/>
          </p:nvSpPr>
          <p:spPr>
            <a:xfrm>
              <a:off x="1282819" y="2952334"/>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5" name="Google Shape;432;p2">
              <a:extLst>
                <a:ext uri="{FF2B5EF4-FFF2-40B4-BE49-F238E27FC236}">
                  <a16:creationId xmlns:a16="http://schemas.microsoft.com/office/drawing/2014/main" id="{70F8B8EA-3C4E-4C8C-9C50-DC722D02C1D1}"/>
                </a:ext>
              </a:extLst>
            </p:cNvPr>
            <p:cNvSpPr/>
            <p:nvPr/>
          </p:nvSpPr>
          <p:spPr>
            <a:xfrm>
              <a:off x="1282819" y="3704464"/>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6" name="Google Shape;433;p2">
              <a:extLst>
                <a:ext uri="{FF2B5EF4-FFF2-40B4-BE49-F238E27FC236}">
                  <a16:creationId xmlns:a16="http://schemas.microsoft.com/office/drawing/2014/main" id="{81FAE120-D4BE-48C1-ADCD-4AF663B04D2F}"/>
                </a:ext>
              </a:extLst>
            </p:cNvPr>
            <p:cNvSpPr/>
            <p:nvPr/>
          </p:nvSpPr>
          <p:spPr>
            <a:xfrm>
              <a:off x="1282819" y="3854890"/>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7" name="Google Shape;434;p2">
              <a:extLst>
                <a:ext uri="{FF2B5EF4-FFF2-40B4-BE49-F238E27FC236}">
                  <a16:creationId xmlns:a16="http://schemas.microsoft.com/office/drawing/2014/main" id="{2104D5FA-EA8D-4EC3-9D42-FC1996529FDF}"/>
                </a:ext>
              </a:extLst>
            </p:cNvPr>
            <p:cNvSpPr/>
            <p:nvPr/>
          </p:nvSpPr>
          <p:spPr>
            <a:xfrm>
              <a:off x="1282819" y="4461499"/>
              <a:ext cx="120996"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8" name="Google Shape;435;p2">
              <a:extLst>
                <a:ext uri="{FF2B5EF4-FFF2-40B4-BE49-F238E27FC236}">
                  <a16:creationId xmlns:a16="http://schemas.microsoft.com/office/drawing/2014/main" id="{02F762AB-BF7A-4636-A592-E46013DBC027}"/>
                </a:ext>
              </a:extLst>
            </p:cNvPr>
            <p:cNvSpPr/>
            <p:nvPr/>
          </p:nvSpPr>
          <p:spPr>
            <a:xfrm>
              <a:off x="1282819" y="4759081"/>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9" name="Google Shape;436;p2">
              <a:extLst>
                <a:ext uri="{FF2B5EF4-FFF2-40B4-BE49-F238E27FC236}">
                  <a16:creationId xmlns:a16="http://schemas.microsoft.com/office/drawing/2014/main" id="{62BBAE90-2DE0-4D4E-809B-2C7E146EDF22}"/>
                </a:ext>
              </a:extLst>
            </p:cNvPr>
            <p:cNvSpPr/>
            <p:nvPr/>
          </p:nvSpPr>
          <p:spPr>
            <a:xfrm>
              <a:off x="1282819" y="5059933"/>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0" name="Google Shape;437;p2">
              <a:extLst>
                <a:ext uri="{FF2B5EF4-FFF2-40B4-BE49-F238E27FC236}">
                  <a16:creationId xmlns:a16="http://schemas.microsoft.com/office/drawing/2014/main" id="{A005218A-DD8B-4C73-8ACF-D54696992798}"/>
                </a:ext>
              </a:extLst>
            </p:cNvPr>
            <p:cNvSpPr/>
            <p:nvPr/>
          </p:nvSpPr>
          <p:spPr>
            <a:xfrm>
              <a:off x="1282819" y="5210359"/>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1" name="Google Shape;438;p2">
              <a:extLst>
                <a:ext uri="{FF2B5EF4-FFF2-40B4-BE49-F238E27FC236}">
                  <a16:creationId xmlns:a16="http://schemas.microsoft.com/office/drawing/2014/main" id="{67097104-9111-4D04-A3D7-5CA0B8DDABBB}"/>
                </a:ext>
              </a:extLst>
            </p:cNvPr>
            <p:cNvSpPr/>
            <p:nvPr/>
          </p:nvSpPr>
          <p:spPr>
            <a:xfrm>
              <a:off x="1433247" y="39345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2" name="Google Shape;439;p2">
              <a:extLst>
                <a:ext uri="{FF2B5EF4-FFF2-40B4-BE49-F238E27FC236}">
                  <a16:creationId xmlns:a16="http://schemas.microsoft.com/office/drawing/2014/main" id="{7839694D-0F9E-41E2-A75D-6D8F8673FDAA}"/>
                </a:ext>
              </a:extLst>
            </p:cNvPr>
            <p:cNvSpPr/>
            <p:nvPr/>
          </p:nvSpPr>
          <p:spPr>
            <a:xfrm>
              <a:off x="1433247" y="235063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3" name="Google Shape;440;p2">
              <a:extLst>
                <a:ext uri="{FF2B5EF4-FFF2-40B4-BE49-F238E27FC236}">
                  <a16:creationId xmlns:a16="http://schemas.microsoft.com/office/drawing/2014/main" id="{5BEF3D58-098B-47F2-B2F8-7F7D2DFAC993}"/>
                </a:ext>
              </a:extLst>
            </p:cNvPr>
            <p:cNvSpPr/>
            <p:nvPr/>
          </p:nvSpPr>
          <p:spPr>
            <a:xfrm>
              <a:off x="1433247" y="2801908"/>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4" name="Google Shape;441;p2">
              <a:extLst>
                <a:ext uri="{FF2B5EF4-FFF2-40B4-BE49-F238E27FC236}">
                  <a16:creationId xmlns:a16="http://schemas.microsoft.com/office/drawing/2014/main" id="{B2C1B91D-867C-40DD-B089-0AA181DD2D13}"/>
                </a:ext>
              </a:extLst>
            </p:cNvPr>
            <p:cNvSpPr/>
            <p:nvPr/>
          </p:nvSpPr>
          <p:spPr>
            <a:xfrm>
              <a:off x="1433247" y="4160647"/>
              <a:ext cx="120996"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5" name="Google Shape;442;p2">
              <a:extLst>
                <a:ext uri="{FF2B5EF4-FFF2-40B4-BE49-F238E27FC236}">
                  <a16:creationId xmlns:a16="http://schemas.microsoft.com/office/drawing/2014/main" id="{DDA9CDDC-7354-4616-B73D-E8AC87F39C8F}"/>
                </a:ext>
              </a:extLst>
            </p:cNvPr>
            <p:cNvSpPr/>
            <p:nvPr/>
          </p:nvSpPr>
          <p:spPr>
            <a:xfrm>
              <a:off x="1583675" y="39345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6" name="Google Shape;443;p2">
              <a:extLst>
                <a:ext uri="{FF2B5EF4-FFF2-40B4-BE49-F238E27FC236}">
                  <a16:creationId xmlns:a16="http://schemas.microsoft.com/office/drawing/2014/main" id="{A6881A54-4FBA-4BC5-A17D-8AA27E7DCE52}"/>
                </a:ext>
              </a:extLst>
            </p:cNvPr>
            <p:cNvSpPr/>
            <p:nvPr/>
          </p:nvSpPr>
          <p:spPr>
            <a:xfrm>
              <a:off x="1583675" y="543882"/>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7" name="Google Shape;444;p2">
              <a:extLst>
                <a:ext uri="{FF2B5EF4-FFF2-40B4-BE49-F238E27FC236}">
                  <a16:creationId xmlns:a16="http://schemas.microsoft.com/office/drawing/2014/main" id="{D4D57732-A58F-4BF4-B70C-4CDDB083AD55}"/>
                </a:ext>
              </a:extLst>
            </p:cNvPr>
            <p:cNvSpPr/>
            <p:nvPr/>
          </p:nvSpPr>
          <p:spPr>
            <a:xfrm>
              <a:off x="1583675" y="69430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8" name="Google Shape;445;p2">
              <a:extLst>
                <a:ext uri="{FF2B5EF4-FFF2-40B4-BE49-F238E27FC236}">
                  <a16:creationId xmlns:a16="http://schemas.microsoft.com/office/drawing/2014/main" id="{E8C9DCA4-F5E1-4908-9127-46F416468E94}"/>
                </a:ext>
              </a:extLst>
            </p:cNvPr>
            <p:cNvSpPr/>
            <p:nvPr/>
          </p:nvSpPr>
          <p:spPr>
            <a:xfrm>
              <a:off x="1583675" y="1150492"/>
              <a:ext cx="120996"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9" name="Google Shape;446;p2">
              <a:extLst>
                <a:ext uri="{FF2B5EF4-FFF2-40B4-BE49-F238E27FC236}">
                  <a16:creationId xmlns:a16="http://schemas.microsoft.com/office/drawing/2014/main" id="{600159E3-D7DE-4E93-B4F9-F85699115D20}"/>
                </a:ext>
              </a:extLst>
            </p:cNvPr>
            <p:cNvSpPr/>
            <p:nvPr/>
          </p:nvSpPr>
          <p:spPr>
            <a:xfrm>
              <a:off x="1583675" y="1899352"/>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 name="Google Shape;447;p2">
              <a:extLst>
                <a:ext uri="{FF2B5EF4-FFF2-40B4-BE49-F238E27FC236}">
                  <a16:creationId xmlns:a16="http://schemas.microsoft.com/office/drawing/2014/main" id="{373F69E6-6A67-401E-8B38-A1E6F80EF954}"/>
                </a:ext>
              </a:extLst>
            </p:cNvPr>
            <p:cNvSpPr/>
            <p:nvPr/>
          </p:nvSpPr>
          <p:spPr>
            <a:xfrm>
              <a:off x="1583675" y="204977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1" name="Google Shape;448;p2">
              <a:extLst>
                <a:ext uri="{FF2B5EF4-FFF2-40B4-BE49-F238E27FC236}">
                  <a16:creationId xmlns:a16="http://schemas.microsoft.com/office/drawing/2014/main" id="{F966007B-C2A4-4F2B-910E-29641D118001}"/>
                </a:ext>
              </a:extLst>
            </p:cNvPr>
            <p:cNvSpPr/>
            <p:nvPr/>
          </p:nvSpPr>
          <p:spPr>
            <a:xfrm>
              <a:off x="1583675" y="235063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2" name="Google Shape;449;p2">
              <a:extLst>
                <a:ext uri="{FF2B5EF4-FFF2-40B4-BE49-F238E27FC236}">
                  <a16:creationId xmlns:a16="http://schemas.microsoft.com/office/drawing/2014/main" id="{FD2503E1-C5E2-4829-896F-3690EE0A05CB}"/>
                </a:ext>
              </a:extLst>
            </p:cNvPr>
            <p:cNvSpPr/>
            <p:nvPr/>
          </p:nvSpPr>
          <p:spPr>
            <a:xfrm>
              <a:off x="1583675" y="310276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3" name="Google Shape;450;p2">
              <a:extLst>
                <a:ext uri="{FF2B5EF4-FFF2-40B4-BE49-F238E27FC236}">
                  <a16:creationId xmlns:a16="http://schemas.microsoft.com/office/drawing/2014/main" id="{A86855AC-47E1-41B9-ABB3-A37582FB42DF}"/>
                </a:ext>
              </a:extLst>
            </p:cNvPr>
            <p:cNvSpPr/>
            <p:nvPr/>
          </p:nvSpPr>
          <p:spPr>
            <a:xfrm>
              <a:off x="1583675" y="3554038"/>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4" name="Google Shape;451;p2">
              <a:extLst>
                <a:ext uri="{FF2B5EF4-FFF2-40B4-BE49-F238E27FC236}">
                  <a16:creationId xmlns:a16="http://schemas.microsoft.com/office/drawing/2014/main" id="{DDC40572-B390-47BE-B140-21296A3FD0CF}"/>
                </a:ext>
              </a:extLst>
            </p:cNvPr>
            <p:cNvSpPr/>
            <p:nvPr/>
          </p:nvSpPr>
          <p:spPr>
            <a:xfrm>
              <a:off x="1583675" y="5360785"/>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5" name="Google Shape;452;p2">
              <a:extLst>
                <a:ext uri="{FF2B5EF4-FFF2-40B4-BE49-F238E27FC236}">
                  <a16:creationId xmlns:a16="http://schemas.microsoft.com/office/drawing/2014/main" id="{8ED1655A-77AB-403C-A431-0BE3F4B63550}"/>
                </a:ext>
              </a:extLst>
            </p:cNvPr>
            <p:cNvSpPr/>
            <p:nvPr/>
          </p:nvSpPr>
          <p:spPr>
            <a:xfrm>
              <a:off x="1734103" y="39345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6" name="Google Shape;453;p2">
              <a:extLst>
                <a:ext uri="{FF2B5EF4-FFF2-40B4-BE49-F238E27FC236}">
                  <a16:creationId xmlns:a16="http://schemas.microsoft.com/office/drawing/2014/main" id="{E73E97B3-A7A0-4C39-9F6A-56EDBEF3D923}"/>
                </a:ext>
              </a:extLst>
            </p:cNvPr>
            <p:cNvSpPr/>
            <p:nvPr/>
          </p:nvSpPr>
          <p:spPr>
            <a:xfrm>
              <a:off x="1734103" y="69430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7" name="Google Shape;454;p2">
              <a:extLst>
                <a:ext uri="{FF2B5EF4-FFF2-40B4-BE49-F238E27FC236}">
                  <a16:creationId xmlns:a16="http://schemas.microsoft.com/office/drawing/2014/main" id="{733BC92E-A22D-428A-BFFF-207F39ED2CE5}"/>
                </a:ext>
              </a:extLst>
            </p:cNvPr>
            <p:cNvSpPr/>
            <p:nvPr/>
          </p:nvSpPr>
          <p:spPr>
            <a:xfrm>
              <a:off x="1734103" y="1000066"/>
              <a:ext cx="120996"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8" name="Google Shape;455;p2">
              <a:extLst>
                <a:ext uri="{FF2B5EF4-FFF2-40B4-BE49-F238E27FC236}">
                  <a16:creationId xmlns:a16="http://schemas.microsoft.com/office/drawing/2014/main" id="{C493BC6D-52AC-4525-90A4-F1549846C569}"/>
                </a:ext>
              </a:extLst>
            </p:cNvPr>
            <p:cNvSpPr/>
            <p:nvPr/>
          </p:nvSpPr>
          <p:spPr>
            <a:xfrm>
              <a:off x="1734103" y="1601770"/>
              <a:ext cx="120996"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9" name="Google Shape;456;p2">
              <a:extLst>
                <a:ext uri="{FF2B5EF4-FFF2-40B4-BE49-F238E27FC236}">
                  <a16:creationId xmlns:a16="http://schemas.microsoft.com/office/drawing/2014/main" id="{056ADCCD-1D29-4D71-BBF3-C1EE5E3B6F46}"/>
                </a:ext>
              </a:extLst>
            </p:cNvPr>
            <p:cNvSpPr/>
            <p:nvPr/>
          </p:nvSpPr>
          <p:spPr>
            <a:xfrm>
              <a:off x="1734103" y="174892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 name="Google Shape;457;p2">
              <a:extLst>
                <a:ext uri="{FF2B5EF4-FFF2-40B4-BE49-F238E27FC236}">
                  <a16:creationId xmlns:a16="http://schemas.microsoft.com/office/drawing/2014/main" id="{E0CBE436-F1C5-4674-BDDA-3FF522C6F5AC}"/>
                </a:ext>
              </a:extLst>
            </p:cNvPr>
            <p:cNvSpPr/>
            <p:nvPr/>
          </p:nvSpPr>
          <p:spPr>
            <a:xfrm>
              <a:off x="1734103" y="204977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1" name="Google Shape;458;p2">
              <a:extLst>
                <a:ext uri="{FF2B5EF4-FFF2-40B4-BE49-F238E27FC236}">
                  <a16:creationId xmlns:a16="http://schemas.microsoft.com/office/drawing/2014/main" id="{AFE9073D-72C7-4D7A-B59D-BD7ADA064B77}"/>
                </a:ext>
              </a:extLst>
            </p:cNvPr>
            <p:cNvSpPr/>
            <p:nvPr/>
          </p:nvSpPr>
          <p:spPr>
            <a:xfrm>
              <a:off x="1734103" y="2200204"/>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2" name="Google Shape;459;p2">
              <a:extLst>
                <a:ext uri="{FF2B5EF4-FFF2-40B4-BE49-F238E27FC236}">
                  <a16:creationId xmlns:a16="http://schemas.microsoft.com/office/drawing/2014/main" id="{0DAF4AFE-597F-4C1E-95F8-B893FE3527C6}"/>
                </a:ext>
              </a:extLst>
            </p:cNvPr>
            <p:cNvSpPr/>
            <p:nvPr/>
          </p:nvSpPr>
          <p:spPr>
            <a:xfrm>
              <a:off x="1734103" y="235063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3" name="Google Shape;460;p2">
              <a:extLst>
                <a:ext uri="{FF2B5EF4-FFF2-40B4-BE49-F238E27FC236}">
                  <a16:creationId xmlns:a16="http://schemas.microsoft.com/office/drawing/2014/main" id="{7CECD9A9-F39D-4A8D-84D4-0D238A6081CE}"/>
                </a:ext>
              </a:extLst>
            </p:cNvPr>
            <p:cNvSpPr/>
            <p:nvPr/>
          </p:nvSpPr>
          <p:spPr>
            <a:xfrm>
              <a:off x="1734103" y="2952334"/>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4" name="Google Shape;461;p2">
              <a:extLst>
                <a:ext uri="{FF2B5EF4-FFF2-40B4-BE49-F238E27FC236}">
                  <a16:creationId xmlns:a16="http://schemas.microsoft.com/office/drawing/2014/main" id="{E83E0BA5-661C-4ED9-AA11-4EBCAAE774E6}"/>
                </a:ext>
              </a:extLst>
            </p:cNvPr>
            <p:cNvSpPr/>
            <p:nvPr/>
          </p:nvSpPr>
          <p:spPr>
            <a:xfrm>
              <a:off x="1734103" y="31027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5" name="Google Shape;462;p2">
              <a:extLst>
                <a:ext uri="{FF2B5EF4-FFF2-40B4-BE49-F238E27FC236}">
                  <a16:creationId xmlns:a16="http://schemas.microsoft.com/office/drawing/2014/main" id="{27269A7B-3488-4C22-AE83-570CA2F1C27E}"/>
                </a:ext>
              </a:extLst>
            </p:cNvPr>
            <p:cNvSpPr/>
            <p:nvPr/>
          </p:nvSpPr>
          <p:spPr>
            <a:xfrm>
              <a:off x="1734103" y="3253186"/>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6" name="Google Shape;463;p2">
              <a:extLst>
                <a:ext uri="{FF2B5EF4-FFF2-40B4-BE49-F238E27FC236}">
                  <a16:creationId xmlns:a16="http://schemas.microsoft.com/office/drawing/2014/main" id="{0D9F4881-14B4-455E-A8DF-EC35A5EA3132}"/>
                </a:ext>
              </a:extLst>
            </p:cNvPr>
            <p:cNvSpPr/>
            <p:nvPr/>
          </p:nvSpPr>
          <p:spPr>
            <a:xfrm>
              <a:off x="1734103" y="3854890"/>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7" name="Google Shape;464;p2">
              <a:extLst>
                <a:ext uri="{FF2B5EF4-FFF2-40B4-BE49-F238E27FC236}">
                  <a16:creationId xmlns:a16="http://schemas.microsoft.com/office/drawing/2014/main" id="{608F1F8C-6780-4119-A43F-69CDB24894E1}"/>
                </a:ext>
              </a:extLst>
            </p:cNvPr>
            <p:cNvSpPr/>
            <p:nvPr/>
          </p:nvSpPr>
          <p:spPr>
            <a:xfrm>
              <a:off x="1734103" y="4010221"/>
              <a:ext cx="120996"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8" name="Google Shape;465;p2">
              <a:extLst>
                <a:ext uri="{FF2B5EF4-FFF2-40B4-BE49-F238E27FC236}">
                  <a16:creationId xmlns:a16="http://schemas.microsoft.com/office/drawing/2014/main" id="{AE587ECA-494E-4683-BC9B-112D217CE251}"/>
                </a:ext>
              </a:extLst>
            </p:cNvPr>
            <p:cNvSpPr/>
            <p:nvPr/>
          </p:nvSpPr>
          <p:spPr>
            <a:xfrm>
              <a:off x="1734103" y="4461499"/>
              <a:ext cx="120996"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9" name="Google Shape;466;p2">
              <a:extLst>
                <a:ext uri="{FF2B5EF4-FFF2-40B4-BE49-F238E27FC236}">
                  <a16:creationId xmlns:a16="http://schemas.microsoft.com/office/drawing/2014/main" id="{BD4E8619-D90A-4ABA-AF14-BAE81CAFF5D4}"/>
                </a:ext>
              </a:extLst>
            </p:cNvPr>
            <p:cNvSpPr/>
            <p:nvPr/>
          </p:nvSpPr>
          <p:spPr>
            <a:xfrm>
              <a:off x="1734103" y="4611925"/>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 name="Google Shape;467;p2">
              <a:extLst>
                <a:ext uri="{FF2B5EF4-FFF2-40B4-BE49-F238E27FC236}">
                  <a16:creationId xmlns:a16="http://schemas.microsoft.com/office/drawing/2014/main" id="{BCCE00EE-3B32-4899-ACD6-B50A94A1205B}"/>
                </a:ext>
              </a:extLst>
            </p:cNvPr>
            <p:cNvSpPr/>
            <p:nvPr/>
          </p:nvSpPr>
          <p:spPr>
            <a:xfrm>
              <a:off x="1734103" y="4759081"/>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 name="Google Shape;468;p2">
              <a:extLst>
                <a:ext uri="{FF2B5EF4-FFF2-40B4-BE49-F238E27FC236}">
                  <a16:creationId xmlns:a16="http://schemas.microsoft.com/office/drawing/2014/main" id="{0A859BB4-DBBA-4AB9-A4B0-3937719025D5}"/>
                </a:ext>
              </a:extLst>
            </p:cNvPr>
            <p:cNvSpPr/>
            <p:nvPr/>
          </p:nvSpPr>
          <p:spPr>
            <a:xfrm>
              <a:off x="1734103" y="5059933"/>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2" name="Google Shape;469;p2">
              <a:extLst>
                <a:ext uri="{FF2B5EF4-FFF2-40B4-BE49-F238E27FC236}">
                  <a16:creationId xmlns:a16="http://schemas.microsoft.com/office/drawing/2014/main" id="{7947A588-264B-4B35-9F12-66C53E06FB19}"/>
                </a:ext>
              </a:extLst>
            </p:cNvPr>
            <p:cNvSpPr/>
            <p:nvPr/>
          </p:nvSpPr>
          <p:spPr>
            <a:xfrm>
              <a:off x="1884531" y="54388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3" name="Google Shape;470;p2">
              <a:extLst>
                <a:ext uri="{FF2B5EF4-FFF2-40B4-BE49-F238E27FC236}">
                  <a16:creationId xmlns:a16="http://schemas.microsoft.com/office/drawing/2014/main" id="{6CAA2672-A3A3-418D-B543-26893AF2139D}"/>
                </a:ext>
              </a:extLst>
            </p:cNvPr>
            <p:cNvSpPr/>
            <p:nvPr/>
          </p:nvSpPr>
          <p:spPr>
            <a:xfrm>
              <a:off x="1884531" y="694308"/>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4" name="Google Shape;471;p2">
              <a:extLst>
                <a:ext uri="{FF2B5EF4-FFF2-40B4-BE49-F238E27FC236}">
                  <a16:creationId xmlns:a16="http://schemas.microsoft.com/office/drawing/2014/main" id="{2E2AAFC7-7569-4D27-A418-24967EBA6C8F}"/>
                </a:ext>
              </a:extLst>
            </p:cNvPr>
            <p:cNvSpPr/>
            <p:nvPr/>
          </p:nvSpPr>
          <p:spPr>
            <a:xfrm>
              <a:off x="1884531" y="1000066"/>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5" name="Google Shape;472;p2">
              <a:extLst>
                <a:ext uri="{FF2B5EF4-FFF2-40B4-BE49-F238E27FC236}">
                  <a16:creationId xmlns:a16="http://schemas.microsoft.com/office/drawing/2014/main" id="{F259C09A-1F32-495E-A120-E4C8E9BAB252}"/>
                </a:ext>
              </a:extLst>
            </p:cNvPr>
            <p:cNvSpPr/>
            <p:nvPr/>
          </p:nvSpPr>
          <p:spPr>
            <a:xfrm>
              <a:off x="1884531" y="1150492"/>
              <a:ext cx="120996"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6" name="Google Shape;473;p2">
              <a:extLst>
                <a:ext uri="{FF2B5EF4-FFF2-40B4-BE49-F238E27FC236}">
                  <a16:creationId xmlns:a16="http://schemas.microsoft.com/office/drawing/2014/main" id="{4F23F1F0-1843-4A29-917F-EF495A876DBE}"/>
                </a:ext>
              </a:extLst>
            </p:cNvPr>
            <p:cNvSpPr/>
            <p:nvPr/>
          </p:nvSpPr>
          <p:spPr>
            <a:xfrm>
              <a:off x="1884531" y="1300918"/>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7" name="Google Shape;474;p2">
              <a:extLst>
                <a:ext uri="{FF2B5EF4-FFF2-40B4-BE49-F238E27FC236}">
                  <a16:creationId xmlns:a16="http://schemas.microsoft.com/office/drawing/2014/main" id="{32C5AE76-6EF2-456A-9C47-202786167366}"/>
                </a:ext>
              </a:extLst>
            </p:cNvPr>
            <p:cNvSpPr/>
            <p:nvPr/>
          </p:nvSpPr>
          <p:spPr>
            <a:xfrm>
              <a:off x="1884531" y="1601770"/>
              <a:ext cx="120996"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8" name="Google Shape;475;p2">
              <a:extLst>
                <a:ext uri="{FF2B5EF4-FFF2-40B4-BE49-F238E27FC236}">
                  <a16:creationId xmlns:a16="http://schemas.microsoft.com/office/drawing/2014/main" id="{8C697B94-6F37-484A-8D9E-BA4E45DADB5A}"/>
                </a:ext>
              </a:extLst>
            </p:cNvPr>
            <p:cNvSpPr/>
            <p:nvPr/>
          </p:nvSpPr>
          <p:spPr>
            <a:xfrm>
              <a:off x="1884531" y="3253186"/>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9" name="Google Shape;476;p2">
              <a:extLst>
                <a:ext uri="{FF2B5EF4-FFF2-40B4-BE49-F238E27FC236}">
                  <a16:creationId xmlns:a16="http://schemas.microsoft.com/office/drawing/2014/main" id="{B77F03BE-5295-486F-B88B-F501405F012B}"/>
                </a:ext>
              </a:extLst>
            </p:cNvPr>
            <p:cNvSpPr/>
            <p:nvPr/>
          </p:nvSpPr>
          <p:spPr>
            <a:xfrm>
              <a:off x="1884531" y="3554038"/>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0" name="Google Shape;477;p2">
              <a:extLst>
                <a:ext uri="{FF2B5EF4-FFF2-40B4-BE49-F238E27FC236}">
                  <a16:creationId xmlns:a16="http://schemas.microsoft.com/office/drawing/2014/main" id="{A161DF6E-7D53-4D73-982B-BE266CD6705E}"/>
                </a:ext>
              </a:extLst>
            </p:cNvPr>
            <p:cNvSpPr/>
            <p:nvPr/>
          </p:nvSpPr>
          <p:spPr>
            <a:xfrm>
              <a:off x="1884531" y="3704464"/>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1" name="Google Shape;478;p2">
              <a:extLst>
                <a:ext uri="{FF2B5EF4-FFF2-40B4-BE49-F238E27FC236}">
                  <a16:creationId xmlns:a16="http://schemas.microsoft.com/office/drawing/2014/main" id="{A672C33C-69C7-48BA-B7A5-6DB4038C866A}"/>
                </a:ext>
              </a:extLst>
            </p:cNvPr>
            <p:cNvSpPr/>
            <p:nvPr/>
          </p:nvSpPr>
          <p:spPr>
            <a:xfrm>
              <a:off x="1884531" y="5059933"/>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2" name="Google Shape;479;p2">
              <a:extLst>
                <a:ext uri="{FF2B5EF4-FFF2-40B4-BE49-F238E27FC236}">
                  <a16:creationId xmlns:a16="http://schemas.microsoft.com/office/drawing/2014/main" id="{EE29E4D5-4F90-4E18-BBFA-4CDA1712452D}"/>
                </a:ext>
              </a:extLst>
            </p:cNvPr>
            <p:cNvSpPr/>
            <p:nvPr/>
          </p:nvSpPr>
          <p:spPr>
            <a:xfrm>
              <a:off x="1884531" y="5360785"/>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3" name="Google Shape;480;p2">
              <a:extLst>
                <a:ext uri="{FF2B5EF4-FFF2-40B4-BE49-F238E27FC236}">
                  <a16:creationId xmlns:a16="http://schemas.microsoft.com/office/drawing/2014/main" id="{AF38A9C4-C0A8-454A-9987-5775F121D5CC}"/>
                </a:ext>
              </a:extLst>
            </p:cNvPr>
            <p:cNvSpPr/>
            <p:nvPr/>
          </p:nvSpPr>
          <p:spPr>
            <a:xfrm>
              <a:off x="2034959" y="24303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4" name="Google Shape;481;p2">
              <a:extLst>
                <a:ext uri="{FF2B5EF4-FFF2-40B4-BE49-F238E27FC236}">
                  <a16:creationId xmlns:a16="http://schemas.microsoft.com/office/drawing/2014/main" id="{AD5E78B2-A07E-4F55-BF82-412705F77B1D}"/>
                </a:ext>
              </a:extLst>
            </p:cNvPr>
            <p:cNvSpPr/>
            <p:nvPr/>
          </p:nvSpPr>
          <p:spPr>
            <a:xfrm>
              <a:off x="2034959" y="543882"/>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5" name="Google Shape;482;p2">
              <a:extLst>
                <a:ext uri="{FF2B5EF4-FFF2-40B4-BE49-F238E27FC236}">
                  <a16:creationId xmlns:a16="http://schemas.microsoft.com/office/drawing/2014/main" id="{5E020927-FB99-492B-8C7B-A77E13565274}"/>
                </a:ext>
              </a:extLst>
            </p:cNvPr>
            <p:cNvSpPr/>
            <p:nvPr/>
          </p:nvSpPr>
          <p:spPr>
            <a:xfrm>
              <a:off x="2034959" y="84473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6" name="Google Shape;483;p2">
              <a:extLst>
                <a:ext uri="{FF2B5EF4-FFF2-40B4-BE49-F238E27FC236}">
                  <a16:creationId xmlns:a16="http://schemas.microsoft.com/office/drawing/2014/main" id="{3809EF71-44F6-43E5-A125-57056AAADCA1}"/>
                </a:ext>
              </a:extLst>
            </p:cNvPr>
            <p:cNvSpPr/>
            <p:nvPr/>
          </p:nvSpPr>
          <p:spPr>
            <a:xfrm>
              <a:off x="2034959" y="1000066"/>
              <a:ext cx="120996"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7" name="Google Shape;484;p2">
              <a:extLst>
                <a:ext uri="{FF2B5EF4-FFF2-40B4-BE49-F238E27FC236}">
                  <a16:creationId xmlns:a16="http://schemas.microsoft.com/office/drawing/2014/main" id="{E4CB8612-2354-4FE5-AEC0-9C37CE65997C}"/>
                </a:ext>
              </a:extLst>
            </p:cNvPr>
            <p:cNvSpPr/>
            <p:nvPr/>
          </p:nvSpPr>
          <p:spPr>
            <a:xfrm>
              <a:off x="2034959" y="1601770"/>
              <a:ext cx="120996"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8" name="Google Shape;485;p2">
              <a:extLst>
                <a:ext uri="{FF2B5EF4-FFF2-40B4-BE49-F238E27FC236}">
                  <a16:creationId xmlns:a16="http://schemas.microsoft.com/office/drawing/2014/main" id="{FEE4057D-AE85-452B-8DCC-776B857D2D97}"/>
                </a:ext>
              </a:extLst>
            </p:cNvPr>
            <p:cNvSpPr/>
            <p:nvPr/>
          </p:nvSpPr>
          <p:spPr>
            <a:xfrm>
              <a:off x="2034959" y="220020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9" name="Google Shape;486;p2">
              <a:extLst>
                <a:ext uri="{FF2B5EF4-FFF2-40B4-BE49-F238E27FC236}">
                  <a16:creationId xmlns:a16="http://schemas.microsoft.com/office/drawing/2014/main" id="{7943AE4A-A493-43B5-855F-39A54883D2B8}"/>
                </a:ext>
              </a:extLst>
            </p:cNvPr>
            <p:cNvSpPr/>
            <p:nvPr/>
          </p:nvSpPr>
          <p:spPr>
            <a:xfrm>
              <a:off x="2034959" y="235063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0" name="Google Shape;487;p2">
              <a:extLst>
                <a:ext uri="{FF2B5EF4-FFF2-40B4-BE49-F238E27FC236}">
                  <a16:creationId xmlns:a16="http://schemas.microsoft.com/office/drawing/2014/main" id="{FD5892AD-4B10-4875-97B2-06A62A48F80B}"/>
                </a:ext>
              </a:extLst>
            </p:cNvPr>
            <p:cNvSpPr/>
            <p:nvPr/>
          </p:nvSpPr>
          <p:spPr>
            <a:xfrm>
              <a:off x="2034959" y="2501056"/>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1" name="Google Shape;488;p2">
              <a:extLst>
                <a:ext uri="{FF2B5EF4-FFF2-40B4-BE49-F238E27FC236}">
                  <a16:creationId xmlns:a16="http://schemas.microsoft.com/office/drawing/2014/main" id="{7C3A771E-E49A-456F-95A0-6D41BBD02129}"/>
                </a:ext>
              </a:extLst>
            </p:cNvPr>
            <p:cNvSpPr/>
            <p:nvPr/>
          </p:nvSpPr>
          <p:spPr>
            <a:xfrm>
              <a:off x="2034959" y="3403612"/>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2" name="Google Shape;489;p2">
              <a:extLst>
                <a:ext uri="{FF2B5EF4-FFF2-40B4-BE49-F238E27FC236}">
                  <a16:creationId xmlns:a16="http://schemas.microsoft.com/office/drawing/2014/main" id="{60D2BFFB-93F9-47BA-B3AC-2E2B4D2FCD86}"/>
                </a:ext>
              </a:extLst>
            </p:cNvPr>
            <p:cNvSpPr/>
            <p:nvPr/>
          </p:nvSpPr>
          <p:spPr>
            <a:xfrm>
              <a:off x="2034959" y="4160647"/>
              <a:ext cx="120996"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3" name="Google Shape;490;p2">
              <a:extLst>
                <a:ext uri="{FF2B5EF4-FFF2-40B4-BE49-F238E27FC236}">
                  <a16:creationId xmlns:a16="http://schemas.microsoft.com/office/drawing/2014/main" id="{E2DA8FC8-10E4-448E-BF02-26914F7A2EE5}"/>
                </a:ext>
              </a:extLst>
            </p:cNvPr>
            <p:cNvSpPr/>
            <p:nvPr/>
          </p:nvSpPr>
          <p:spPr>
            <a:xfrm>
              <a:off x="2034959" y="4611925"/>
              <a:ext cx="120996"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4" name="Google Shape;491;p2">
              <a:extLst>
                <a:ext uri="{FF2B5EF4-FFF2-40B4-BE49-F238E27FC236}">
                  <a16:creationId xmlns:a16="http://schemas.microsoft.com/office/drawing/2014/main" id="{C203367F-FA56-45C0-A075-8B9EB9025C61}"/>
                </a:ext>
              </a:extLst>
            </p:cNvPr>
            <p:cNvSpPr/>
            <p:nvPr/>
          </p:nvSpPr>
          <p:spPr>
            <a:xfrm>
              <a:off x="2034959" y="4759081"/>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5" name="Google Shape;492;p2">
              <a:extLst>
                <a:ext uri="{FF2B5EF4-FFF2-40B4-BE49-F238E27FC236}">
                  <a16:creationId xmlns:a16="http://schemas.microsoft.com/office/drawing/2014/main" id="{322E17A2-006B-48DA-AB58-D8D623470675}"/>
                </a:ext>
              </a:extLst>
            </p:cNvPr>
            <p:cNvSpPr/>
            <p:nvPr/>
          </p:nvSpPr>
          <p:spPr>
            <a:xfrm>
              <a:off x="2034959" y="5360785"/>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6" name="Google Shape;493;p2">
              <a:extLst>
                <a:ext uri="{FF2B5EF4-FFF2-40B4-BE49-F238E27FC236}">
                  <a16:creationId xmlns:a16="http://schemas.microsoft.com/office/drawing/2014/main" id="{981A862F-DD29-4354-A37C-708E7EA378B2}"/>
                </a:ext>
              </a:extLst>
            </p:cNvPr>
            <p:cNvSpPr/>
            <p:nvPr/>
          </p:nvSpPr>
          <p:spPr>
            <a:xfrm>
              <a:off x="2190293" y="393456"/>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7" name="Google Shape;494;p2">
              <a:extLst>
                <a:ext uri="{FF2B5EF4-FFF2-40B4-BE49-F238E27FC236}">
                  <a16:creationId xmlns:a16="http://schemas.microsoft.com/office/drawing/2014/main" id="{8707A49B-8391-472C-A7E1-1F6D73240035}"/>
                </a:ext>
              </a:extLst>
            </p:cNvPr>
            <p:cNvSpPr/>
            <p:nvPr/>
          </p:nvSpPr>
          <p:spPr>
            <a:xfrm>
              <a:off x="2190293" y="54388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8" name="Google Shape;495;p2">
              <a:extLst>
                <a:ext uri="{FF2B5EF4-FFF2-40B4-BE49-F238E27FC236}">
                  <a16:creationId xmlns:a16="http://schemas.microsoft.com/office/drawing/2014/main" id="{B20FA142-F982-4D89-98E5-8592AB7A7476}"/>
                </a:ext>
              </a:extLst>
            </p:cNvPr>
            <p:cNvSpPr/>
            <p:nvPr/>
          </p:nvSpPr>
          <p:spPr>
            <a:xfrm>
              <a:off x="2190293" y="1000066"/>
              <a:ext cx="12263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9" name="Google Shape;496;p2">
              <a:extLst>
                <a:ext uri="{FF2B5EF4-FFF2-40B4-BE49-F238E27FC236}">
                  <a16:creationId xmlns:a16="http://schemas.microsoft.com/office/drawing/2014/main" id="{2D886C9B-D524-4CCB-811D-D1D842D6CA02}"/>
                </a:ext>
              </a:extLst>
            </p:cNvPr>
            <p:cNvSpPr/>
            <p:nvPr/>
          </p:nvSpPr>
          <p:spPr>
            <a:xfrm>
              <a:off x="2190293" y="1451344"/>
              <a:ext cx="12263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0" name="Google Shape;497;p2">
              <a:extLst>
                <a:ext uri="{FF2B5EF4-FFF2-40B4-BE49-F238E27FC236}">
                  <a16:creationId xmlns:a16="http://schemas.microsoft.com/office/drawing/2014/main" id="{160B97C4-5849-4A4B-AD00-B12BEDF0EF77}"/>
                </a:ext>
              </a:extLst>
            </p:cNvPr>
            <p:cNvSpPr/>
            <p:nvPr/>
          </p:nvSpPr>
          <p:spPr>
            <a:xfrm>
              <a:off x="2190293" y="265148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1" name="Google Shape;498;p2">
              <a:extLst>
                <a:ext uri="{FF2B5EF4-FFF2-40B4-BE49-F238E27FC236}">
                  <a16:creationId xmlns:a16="http://schemas.microsoft.com/office/drawing/2014/main" id="{5B3B1333-AE4D-48B5-8100-67AE62F8B4BA}"/>
                </a:ext>
              </a:extLst>
            </p:cNvPr>
            <p:cNvSpPr/>
            <p:nvPr/>
          </p:nvSpPr>
          <p:spPr>
            <a:xfrm>
              <a:off x="2190293" y="2952334"/>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2" name="Google Shape;499;p2">
              <a:extLst>
                <a:ext uri="{FF2B5EF4-FFF2-40B4-BE49-F238E27FC236}">
                  <a16:creationId xmlns:a16="http://schemas.microsoft.com/office/drawing/2014/main" id="{48A572DC-C6E5-4F2F-BEDA-1864BCB4C71F}"/>
                </a:ext>
              </a:extLst>
            </p:cNvPr>
            <p:cNvSpPr/>
            <p:nvPr/>
          </p:nvSpPr>
          <p:spPr>
            <a:xfrm>
              <a:off x="2190293" y="3854890"/>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3" name="Google Shape;500;p2">
              <a:extLst>
                <a:ext uri="{FF2B5EF4-FFF2-40B4-BE49-F238E27FC236}">
                  <a16:creationId xmlns:a16="http://schemas.microsoft.com/office/drawing/2014/main" id="{24B4E7DD-A488-4094-A6C6-49C973C64EDC}"/>
                </a:ext>
              </a:extLst>
            </p:cNvPr>
            <p:cNvSpPr/>
            <p:nvPr/>
          </p:nvSpPr>
          <p:spPr>
            <a:xfrm>
              <a:off x="2190293" y="4311073"/>
              <a:ext cx="12263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4" name="Google Shape;501;p2">
              <a:extLst>
                <a:ext uri="{FF2B5EF4-FFF2-40B4-BE49-F238E27FC236}">
                  <a16:creationId xmlns:a16="http://schemas.microsoft.com/office/drawing/2014/main" id="{C6E33663-429B-4DE2-9C90-B79A6C5426C5}"/>
                </a:ext>
              </a:extLst>
            </p:cNvPr>
            <p:cNvSpPr/>
            <p:nvPr/>
          </p:nvSpPr>
          <p:spPr>
            <a:xfrm>
              <a:off x="2190293" y="4909507"/>
              <a:ext cx="12263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5" name="Google Shape;502;p2">
              <a:extLst>
                <a:ext uri="{FF2B5EF4-FFF2-40B4-BE49-F238E27FC236}">
                  <a16:creationId xmlns:a16="http://schemas.microsoft.com/office/drawing/2014/main" id="{FC99FE0D-1435-47D3-93A8-D745C6FE76FA}"/>
                </a:ext>
              </a:extLst>
            </p:cNvPr>
            <p:cNvSpPr/>
            <p:nvPr/>
          </p:nvSpPr>
          <p:spPr>
            <a:xfrm>
              <a:off x="2340721" y="24303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6" name="Google Shape;503;p2">
              <a:extLst>
                <a:ext uri="{FF2B5EF4-FFF2-40B4-BE49-F238E27FC236}">
                  <a16:creationId xmlns:a16="http://schemas.microsoft.com/office/drawing/2014/main" id="{E0B08E0E-5F7B-4700-9C0E-35E570C9D7E2}"/>
                </a:ext>
              </a:extLst>
            </p:cNvPr>
            <p:cNvSpPr/>
            <p:nvPr/>
          </p:nvSpPr>
          <p:spPr>
            <a:xfrm>
              <a:off x="2340721" y="393456"/>
              <a:ext cx="12263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7" name="Google Shape;504;p2">
              <a:extLst>
                <a:ext uri="{FF2B5EF4-FFF2-40B4-BE49-F238E27FC236}">
                  <a16:creationId xmlns:a16="http://schemas.microsoft.com/office/drawing/2014/main" id="{35E47A7B-3FB4-474C-9B46-6E62F39A97E9}"/>
                </a:ext>
              </a:extLst>
            </p:cNvPr>
            <p:cNvSpPr/>
            <p:nvPr/>
          </p:nvSpPr>
          <p:spPr>
            <a:xfrm>
              <a:off x="2340721" y="844734"/>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8" name="Google Shape;505;p2">
              <a:extLst>
                <a:ext uri="{FF2B5EF4-FFF2-40B4-BE49-F238E27FC236}">
                  <a16:creationId xmlns:a16="http://schemas.microsoft.com/office/drawing/2014/main" id="{42F136B6-74E7-415C-A0C8-77EB8016E72A}"/>
                </a:ext>
              </a:extLst>
            </p:cNvPr>
            <p:cNvSpPr/>
            <p:nvPr/>
          </p:nvSpPr>
          <p:spPr>
            <a:xfrm>
              <a:off x="2340721" y="1150492"/>
              <a:ext cx="12263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9" name="Google Shape;506;p2">
              <a:extLst>
                <a:ext uri="{FF2B5EF4-FFF2-40B4-BE49-F238E27FC236}">
                  <a16:creationId xmlns:a16="http://schemas.microsoft.com/office/drawing/2014/main" id="{4B92E818-EA84-4E69-B9F0-0E600576C91F}"/>
                </a:ext>
              </a:extLst>
            </p:cNvPr>
            <p:cNvSpPr/>
            <p:nvPr/>
          </p:nvSpPr>
          <p:spPr>
            <a:xfrm>
              <a:off x="2340721" y="189771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0" name="Google Shape;507;p2">
              <a:extLst>
                <a:ext uri="{FF2B5EF4-FFF2-40B4-BE49-F238E27FC236}">
                  <a16:creationId xmlns:a16="http://schemas.microsoft.com/office/drawing/2014/main" id="{CA751B74-98DB-4168-9F71-4DC242BA7B6F}"/>
                </a:ext>
              </a:extLst>
            </p:cNvPr>
            <p:cNvSpPr/>
            <p:nvPr/>
          </p:nvSpPr>
          <p:spPr>
            <a:xfrm>
              <a:off x="2340721" y="2048142"/>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1" name="Google Shape;508;p2">
              <a:extLst>
                <a:ext uri="{FF2B5EF4-FFF2-40B4-BE49-F238E27FC236}">
                  <a16:creationId xmlns:a16="http://schemas.microsoft.com/office/drawing/2014/main" id="{0B16E1AC-A49D-434B-8210-BB38B0DF8C47}"/>
                </a:ext>
              </a:extLst>
            </p:cNvPr>
            <p:cNvSpPr/>
            <p:nvPr/>
          </p:nvSpPr>
          <p:spPr>
            <a:xfrm>
              <a:off x="2340721" y="370446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2" name="Google Shape;509;p2">
              <a:extLst>
                <a:ext uri="{FF2B5EF4-FFF2-40B4-BE49-F238E27FC236}">
                  <a16:creationId xmlns:a16="http://schemas.microsoft.com/office/drawing/2014/main" id="{9A69E760-27F7-480D-BA09-F161FAD34B92}"/>
                </a:ext>
              </a:extLst>
            </p:cNvPr>
            <p:cNvSpPr/>
            <p:nvPr/>
          </p:nvSpPr>
          <p:spPr>
            <a:xfrm>
              <a:off x="2340721" y="4010221"/>
              <a:ext cx="12263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3" name="Google Shape;510;p2">
              <a:extLst>
                <a:ext uri="{FF2B5EF4-FFF2-40B4-BE49-F238E27FC236}">
                  <a16:creationId xmlns:a16="http://schemas.microsoft.com/office/drawing/2014/main" id="{A50C0EEA-0D97-4310-9B95-A7471B7D54F9}"/>
                </a:ext>
              </a:extLst>
            </p:cNvPr>
            <p:cNvSpPr/>
            <p:nvPr/>
          </p:nvSpPr>
          <p:spPr>
            <a:xfrm>
              <a:off x="2491148" y="243030"/>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4" name="Google Shape;511;p2">
              <a:extLst>
                <a:ext uri="{FF2B5EF4-FFF2-40B4-BE49-F238E27FC236}">
                  <a16:creationId xmlns:a16="http://schemas.microsoft.com/office/drawing/2014/main" id="{72D68884-5893-422D-AD8B-8FFFCE3E461A}"/>
                </a:ext>
              </a:extLst>
            </p:cNvPr>
            <p:cNvSpPr/>
            <p:nvPr/>
          </p:nvSpPr>
          <p:spPr>
            <a:xfrm>
              <a:off x="2491148" y="1300918"/>
              <a:ext cx="12263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5" name="Google Shape;512;p2">
              <a:extLst>
                <a:ext uri="{FF2B5EF4-FFF2-40B4-BE49-F238E27FC236}">
                  <a16:creationId xmlns:a16="http://schemas.microsoft.com/office/drawing/2014/main" id="{BB88CD8C-DD72-4E3F-B26F-A87E66C61E25}"/>
                </a:ext>
              </a:extLst>
            </p:cNvPr>
            <p:cNvSpPr/>
            <p:nvPr/>
          </p:nvSpPr>
          <p:spPr>
            <a:xfrm>
              <a:off x="2491148" y="2200204"/>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6" name="Google Shape;513;p2">
              <a:extLst>
                <a:ext uri="{FF2B5EF4-FFF2-40B4-BE49-F238E27FC236}">
                  <a16:creationId xmlns:a16="http://schemas.microsoft.com/office/drawing/2014/main" id="{98359DF3-B528-4B90-BB49-F5F7C5A789EF}"/>
                </a:ext>
              </a:extLst>
            </p:cNvPr>
            <p:cNvSpPr/>
            <p:nvPr/>
          </p:nvSpPr>
          <p:spPr>
            <a:xfrm>
              <a:off x="2491148" y="3704464"/>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7" name="Google Shape;514;p2">
              <a:extLst>
                <a:ext uri="{FF2B5EF4-FFF2-40B4-BE49-F238E27FC236}">
                  <a16:creationId xmlns:a16="http://schemas.microsoft.com/office/drawing/2014/main" id="{DDADEE6B-2378-4465-A4F8-D03B98C7C960}"/>
                </a:ext>
              </a:extLst>
            </p:cNvPr>
            <p:cNvSpPr/>
            <p:nvPr/>
          </p:nvSpPr>
          <p:spPr>
            <a:xfrm>
              <a:off x="2491148" y="4909507"/>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8" name="Google Shape;515;p2">
              <a:extLst>
                <a:ext uri="{FF2B5EF4-FFF2-40B4-BE49-F238E27FC236}">
                  <a16:creationId xmlns:a16="http://schemas.microsoft.com/office/drawing/2014/main" id="{0ED50EA4-EA14-4126-97C3-9CE7B38A1B1B}"/>
                </a:ext>
              </a:extLst>
            </p:cNvPr>
            <p:cNvSpPr/>
            <p:nvPr/>
          </p:nvSpPr>
          <p:spPr>
            <a:xfrm>
              <a:off x="2641576" y="24303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9" name="Google Shape;516;p2">
              <a:extLst>
                <a:ext uri="{FF2B5EF4-FFF2-40B4-BE49-F238E27FC236}">
                  <a16:creationId xmlns:a16="http://schemas.microsoft.com/office/drawing/2014/main" id="{2AFFB1CA-7448-46CD-B560-A5F36810D786}"/>
                </a:ext>
              </a:extLst>
            </p:cNvPr>
            <p:cNvSpPr/>
            <p:nvPr/>
          </p:nvSpPr>
          <p:spPr>
            <a:xfrm>
              <a:off x="2641576" y="694308"/>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0" name="Google Shape;517;p2">
              <a:extLst>
                <a:ext uri="{FF2B5EF4-FFF2-40B4-BE49-F238E27FC236}">
                  <a16:creationId xmlns:a16="http://schemas.microsoft.com/office/drawing/2014/main" id="{6865F165-1BB2-4DBE-9324-C1D636BEC213}"/>
                </a:ext>
              </a:extLst>
            </p:cNvPr>
            <p:cNvSpPr/>
            <p:nvPr/>
          </p:nvSpPr>
          <p:spPr>
            <a:xfrm>
              <a:off x="2641576" y="235063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1" name="Google Shape;518;p2">
              <a:extLst>
                <a:ext uri="{FF2B5EF4-FFF2-40B4-BE49-F238E27FC236}">
                  <a16:creationId xmlns:a16="http://schemas.microsoft.com/office/drawing/2014/main" id="{F8B1D513-6A47-4B26-B582-B4F31218EC5E}"/>
                </a:ext>
              </a:extLst>
            </p:cNvPr>
            <p:cNvSpPr/>
            <p:nvPr/>
          </p:nvSpPr>
          <p:spPr>
            <a:xfrm>
              <a:off x="2641576" y="325318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2" name="Google Shape;519;p2">
              <a:extLst>
                <a:ext uri="{FF2B5EF4-FFF2-40B4-BE49-F238E27FC236}">
                  <a16:creationId xmlns:a16="http://schemas.microsoft.com/office/drawing/2014/main" id="{29B92D8F-DCF0-443E-A00E-EAC11206A4B2}"/>
                </a:ext>
              </a:extLst>
            </p:cNvPr>
            <p:cNvSpPr/>
            <p:nvPr/>
          </p:nvSpPr>
          <p:spPr>
            <a:xfrm>
              <a:off x="2641576" y="370446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3" name="Google Shape;520;p2">
              <a:extLst>
                <a:ext uri="{FF2B5EF4-FFF2-40B4-BE49-F238E27FC236}">
                  <a16:creationId xmlns:a16="http://schemas.microsoft.com/office/drawing/2014/main" id="{5989D817-6712-4C44-B53F-81C904CC9A3B}"/>
                </a:ext>
              </a:extLst>
            </p:cNvPr>
            <p:cNvSpPr/>
            <p:nvPr/>
          </p:nvSpPr>
          <p:spPr>
            <a:xfrm>
              <a:off x="2788734" y="4311073"/>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4" name="Google Shape;521;p2">
              <a:extLst>
                <a:ext uri="{FF2B5EF4-FFF2-40B4-BE49-F238E27FC236}">
                  <a16:creationId xmlns:a16="http://schemas.microsoft.com/office/drawing/2014/main" id="{4D084FF8-0D83-4F3B-A993-6F7E217D53E6}"/>
                </a:ext>
              </a:extLst>
            </p:cNvPr>
            <p:cNvSpPr/>
            <p:nvPr/>
          </p:nvSpPr>
          <p:spPr>
            <a:xfrm>
              <a:off x="2939162" y="1451344"/>
              <a:ext cx="120996"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5" name="Google Shape;522;p2">
              <a:extLst>
                <a:ext uri="{FF2B5EF4-FFF2-40B4-BE49-F238E27FC236}">
                  <a16:creationId xmlns:a16="http://schemas.microsoft.com/office/drawing/2014/main" id="{4574CF0D-0C59-44B9-8780-B873A4E2026E}"/>
                </a:ext>
              </a:extLst>
            </p:cNvPr>
            <p:cNvSpPr/>
            <p:nvPr/>
          </p:nvSpPr>
          <p:spPr>
            <a:xfrm>
              <a:off x="2939162" y="265148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6" name="Google Shape;523;p2">
              <a:extLst>
                <a:ext uri="{FF2B5EF4-FFF2-40B4-BE49-F238E27FC236}">
                  <a16:creationId xmlns:a16="http://schemas.microsoft.com/office/drawing/2014/main" id="{DFCA96D2-2CAF-42E2-9C8D-7EDB8960C73D}"/>
                </a:ext>
              </a:extLst>
            </p:cNvPr>
            <p:cNvSpPr/>
            <p:nvPr/>
          </p:nvSpPr>
          <p:spPr>
            <a:xfrm>
              <a:off x="3089590" y="5059933"/>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7" name="Google Shape;524;p2">
              <a:extLst>
                <a:ext uri="{FF2B5EF4-FFF2-40B4-BE49-F238E27FC236}">
                  <a16:creationId xmlns:a16="http://schemas.microsoft.com/office/drawing/2014/main" id="{78F5D9CD-8697-45B6-BA46-2F5E4C9F7E3C}"/>
                </a:ext>
              </a:extLst>
            </p:cNvPr>
            <p:cNvSpPr/>
            <p:nvPr/>
          </p:nvSpPr>
          <p:spPr>
            <a:xfrm>
              <a:off x="3390446" y="250105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8" name="Google Shape;525;p2">
              <a:extLst>
                <a:ext uri="{FF2B5EF4-FFF2-40B4-BE49-F238E27FC236}">
                  <a16:creationId xmlns:a16="http://schemas.microsoft.com/office/drawing/2014/main" id="{87B68316-33BC-443F-BD7E-72092013CE9A}"/>
                </a:ext>
              </a:extLst>
            </p:cNvPr>
            <p:cNvSpPr/>
            <p:nvPr/>
          </p:nvSpPr>
          <p:spPr>
            <a:xfrm>
              <a:off x="3544144" y="4909507"/>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0;p2"/>
          <p:cNvSpPr txBox="1">
            <a:spLocks noGrp="1"/>
          </p:cNvSpPr>
          <p:nvPr>
            <p:ph type="ctrTitle"/>
          </p:nvPr>
        </p:nvSpPr>
        <p:spPr>
          <a:xfrm>
            <a:off x="762000" y="696425"/>
            <a:ext cx="5396700" cy="1159800"/>
          </a:xfrm>
          <a:prstGeom prst="rect">
            <a:avLst/>
          </a:prstGeom>
        </p:spPr>
        <p:txBody>
          <a:bodyPr spcFirstLastPara="1" anchor="t">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spTree>
    <p:extLst>
      <p:ext uri="{BB962C8B-B14F-4D97-AF65-F5344CB8AC3E}">
        <p14:creationId xmlns:p14="http://schemas.microsoft.com/office/powerpoint/2010/main" val="42096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dark">
  <p:cSld name="Blank dark">
    <p:spTree>
      <p:nvGrpSpPr>
        <p:cNvPr id="1" name="Shape 3230"/>
        <p:cNvGrpSpPr/>
        <p:nvPr/>
      </p:nvGrpSpPr>
      <p:grpSpPr>
        <a:xfrm>
          <a:off x="0" y="0"/>
          <a:ext cx="0" cy="0"/>
          <a:chOff x="0" y="0"/>
          <a:chExt cx="0" cy="0"/>
        </a:xfrm>
      </p:grpSpPr>
      <p:grpSp>
        <p:nvGrpSpPr>
          <p:cNvPr id="2" name="Google Shape;3231;p11">
            <a:extLst>
              <a:ext uri="{FF2B5EF4-FFF2-40B4-BE49-F238E27FC236}">
                <a16:creationId xmlns:a16="http://schemas.microsoft.com/office/drawing/2014/main" id="{3E8F7473-209F-45F6-A38D-E252A1C36D8C}"/>
              </a:ext>
            </a:extLst>
          </p:cNvPr>
          <p:cNvGrpSpPr>
            <a:grpSpLocks/>
          </p:cNvGrpSpPr>
          <p:nvPr/>
        </p:nvGrpSpPr>
        <p:grpSpPr bwMode="auto">
          <a:xfrm rot="10800000">
            <a:off x="8851900" y="28575"/>
            <a:ext cx="263525" cy="5086350"/>
            <a:chOff x="5307800" y="238125"/>
            <a:chExt cx="271925" cy="5238750"/>
          </a:xfrm>
        </p:grpSpPr>
        <p:sp>
          <p:nvSpPr>
            <p:cNvPr id="3" name="Google Shape;3232;p11">
              <a:extLst>
                <a:ext uri="{FF2B5EF4-FFF2-40B4-BE49-F238E27FC236}">
                  <a16:creationId xmlns:a16="http://schemas.microsoft.com/office/drawing/2014/main" id="{4B374673-EAF2-4A5E-BB0F-D95350F0E5D7}"/>
                </a:ext>
              </a:extLst>
            </p:cNvPr>
            <p:cNvSpPr>
              <a:spLocks noChangeArrowheads="1"/>
            </p:cNvSpPr>
            <p:nvPr/>
          </p:nvSpPr>
          <p:spPr bwMode="auto">
            <a:xfrm>
              <a:off x="5307800" y="23812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 name="Google Shape;3233;p11">
              <a:extLst>
                <a:ext uri="{FF2B5EF4-FFF2-40B4-BE49-F238E27FC236}">
                  <a16:creationId xmlns:a16="http://schemas.microsoft.com/office/drawing/2014/main" id="{37074456-058E-41CE-A9E6-90DF9A200B99}"/>
                </a:ext>
              </a:extLst>
            </p:cNvPr>
            <p:cNvSpPr>
              <a:spLocks noChangeArrowheads="1"/>
            </p:cNvSpPr>
            <p:nvPr/>
          </p:nvSpPr>
          <p:spPr bwMode="auto">
            <a:xfrm>
              <a:off x="5307800" y="38862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Google Shape;3234;p11">
              <a:extLst>
                <a:ext uri="{FF2B5EF4-FFF2-40B4-BE49-F238E27FC236}">
                  <a16:creationId xmlns:a16="http://schemas.microsoft.com/office/drawing/2014/main" id="{07BB359B-1E03-4B64-81DC-4B0940BAFB59}"/>
                </a:ext>
              </a:extLst>
            </p:cNvPr>
            <p:cNvSpPr>
              <a:spLocks noChangeArrowheads="1"/>
            </p:cNvSpPr>
            <p:nvPr/>
          </p:nvSpPr>
          <p:spPr bwMode="auto">
            <a:xfrm>
              <a:off x="5307800" y="539125"/>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Google Shape;3235;p11">
              <a:extLst>
                <a:ext uri="{FF2B5EF4-FFF2-40B4-BE49-F238E27FC236}">
                  <a16:creationId xmlns:a16="http://schemas.microsoft.com/office/drawing/2014/main" id="{8FA51D6D-08E5-4A61-A2A1-75BECDF55897}"/>
                </a:ext>
              </a:extLst>
            </p:cNvPr>
            <p:cNvSpPr>
              <a:spLocks noChangeArrowheads="1"/>
            </p:cNvSpPr>
            <p:nvPr/>
          </p:nvSpPr>
          <p:spPr bwMode="auto">
            <a:xfrm>
              <a:off x="5307800" y="6896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Google Shape;3236;p11">
              <a:extLst>
                <a:ext uri="{FF2B5EF4-FFF2-40B4-BE49-F238E27FC236}">
                  <a16:creationId xmlns:a16="http://schemas.microsoft.com/office/drawing/2014/main" id="{15D83D39-483F-4E9F-B5A4-6018591C1BEA}"/>
                </a:ext>
              </a:extLst>
            </p:cNvPr>
            <p:cNvSpPr>
              <a:spLocks noChangeArrowheads="1"/>
            </p:cNvSpPr>
            <p:nvPr/>
          </p:nvSpPr>
          <p:spPr bwMode="auto">
            <a:xfrm>
              <a:off x="5307800" y="8401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Google Shape;3237;p11">
              <a:extLst>
                <a:ext uri="{FF2B5EF4-FFF2-40B4-BE49-F238E27FC236}">
                  <a16:creationId xmlns:a16="http://schemas.microsoft.com/office/drawing/2014/main" id="{3DCB5A7D-7F00-44FE-B35D-3A313E3A6DF8}"/>
                </a:ext>
              </a:extLst>
            </p:cNvPr>
            <p:cNvSpPr>
              <a:spLocks noChangeArrowheads="1"/>
            </p:cNvSpPr>
            <p:nvPr/>
          </p:nvSpPr>
          <p:spPr bwMode="auto">
            <a:xfrm>
              <a:off x="5307800" y="99067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 name="Google Shape;3238;p11">
              <a:extLst>
                <a:ext uri="{FF2B5EF4-FFF2-40B4-BE49-F238E27FC236}">
                  <a16:creationId xmlns:a16="http://schemas.microsoft.com/office/drawing/2014/main" id="{4791CBB3-94A4-49ED-8253-CDA0EF5E77BD}"/>
                </a:ext>
              </a:extLst>
            </p:cNvPr>
            <p:cNvSpPr>
              <a:spLocks noChangeArrowheads="1"/>
            </p:cNvSpPr>
            <p:nvPr/>
          </p:nvSpPr>
          <p:spPr bwMode="auto">
            <a:xfrm>
              <a:off x="5307800" y="114117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 name="Google Shape;3239;p11">
              <a:extLst>
                <a:ext uri="{FF2B5EF4-FFF2-40B4-BE49-F238E27FC236}">
                  <a16:creationId xmlns:a16="http://schemas.microsoft.com/office/drawing/2014/main" id="{B7A2E331-7B26-46AE-8A3E-03E786598768}"/>
                </a:ext>
              </a:extLst>
            </p:cNvPr>
            <p:cNvSpPr>
              <a:spLocks noChangeArrowheads="1"/>
            </p:cNvSpPr>
            <p:nvPr/>
          </p:nvSpPr>
          <p:spPr bwMode="auto">
            <a:xfrm>
              <a:off x="5307800" y="129170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 name="Google Shape;3240;p11">
              <a:extLst>
                <a:ext uri="{FF2B5EF4-FFF2-40B4-BE49-F238E27FC236}">
                  <a16:creationId xmlns:a16="http://schemas.microsoft.com/office/drawing/2014/main" id="{C65B5A3F-F318-4724-A386-D7858FFA5C5C}"/>
                </a:ext>
              </a:extLst>
            </p:cNvPr>
            <p:cNvSpPr>
              <a:spLocks noChangeArrowheads="1"/>
            </p:cNvSpPr>
            <p:nvPr/>
          </p:nvSpPr>
          <p:spPr bwMode="auto">
            <a:xfrm>
              <a:off x="5307800" y="1442200"/>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 name="Google Shape;3241;p11">
              <a:extLst>
                <a:ext uri="{FF2B5EF4-FFF2-40B4-BE49-F238E27FC236}">
                  <a16:creationId xmlns:a16="http://schemas.microsoft.com/office/drawing/2014/main" id="{EBDF7A5A-77AA-4B2E-8C06-1F74AE637342}"/>
                </a:ext>
              </a:extLst>
            </p:cNvPr>
            <p:cNvSpPr>
              <a:spLocks noChangeArrowheads="1"/>
            </p:cNvSpPr>
            <p:nvPr/>
          </p:nvSpPr>
          <p:spPr bwMode="auto">
            <a:xfrm>
              <a:off x="5307800" y="1592700"/>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3" name="Google Shape;3242;p11">
              <a:extLst>
                <a:ext uri="{FF2B5EF4-FFF2-40B4-BE49-F238E27FC236}">
                  <a16:creationId xmlns:a16="http://schemas.microsoft.com/office/drawing/2014/main" id="{D96BF8C8-4898-4C90-AB99-D168328184BD}"/>
                </a:ext>
              </a:extLst>
            </p:cNvPr>
            <p:cNvSpPr>
              <a:spLocks noChangeArrowheads="1"/>
            </p:cNvSpPr>
            <p:nvPr/>
          </p:nvSpPr>
          <p:spPr bwMode="auto">
            <a:xfrm>
              <a:off x="5307800" y="174322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Google Shape;3243;p11">
              <a:extLst>
                <a:ext uri="{FF2B5EF4-FFF2-40B4-BE49-F238E27FC236}">
                  <a16:creationId xmlns:a16="http://schemas.microsoft.com/office/drawing/2014/main" id="{5DB2BE23-224B-491F-83B6-6C8632574BDC}"/>
                </a:ext>
              </a:extLst>
            </p:cNvPr>
            <p:cNvSpPr>
              <a:spLocks noChangeArrowheads="1"/>
            </p:cNvSpPr>
            <p:nvPr/>
          </p:nvSpPr>
          <p:spPr bwMode="auto">
            <a:xfrm>
              <a:off x="5307800" y="189372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5" name="Google Shape;3244;p11">
              <a:extLst>
                <a:ext uri="{FF2B5EF4-FFF2-40B4-BE49-F238E27FC236}">
                  <a16:creationId xmlns:a16="http://schemas.microsoft.com/office/drawing/2014/main" id="{F9A756B9-3885-480E-B678-12D2241F0892}"/>
                </a:ext>
              </a:extLst>
            </p:cNvPr>
            <p:cNvSpPr>
              <a:spLocks noChangeArrowheads="1"/>
            </p:cNvSpPr>
            <p:nvPr/>
          </p:nvSpPr>
          <p:spPr bwMode="auto">
            <a:xfrm>
              <a:off x="5307800" y="20442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6" name="Google Shape;3245;p11">
              <a:extLst>
                <a:ext uri="{FF2B5EF4-FFF2-40B4-BE49-F238E27FC236}">
                  <a16:creationId xmlns:a16="http://schemas.microsoft.com/office/drawing/2014/main" id="{3E5DC40B-31A1-4156-BC38-AA7832551D08}"/>
                </a:ext>
              </a:extLst>
            </p:cNvPr>
            <p:cNvSpPr>
              <a:spLocks noChangeArrowheads="1"/>
            </p:cNvSpPr>
            <p:nvPr/>
          </p:nvSpPr>
          <p:spPr bwMode="auto">
            <a:xfrm>
              <a:off x="5307800" y="21947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7" name="Google Shape;3246;p11">
              <a:extLst>
                <a:ext uri="{FF2B5EF4-FFF2-40B4-BE49-F238E27FC236}">
                  <a16:creationId xmlns:a16="http://schemas.microsoft.com/office/drawing/2014/main" id="{700A2BAA-4E38-4B2A-A446-A348EEB08BB8}"/>
                </a:ext>
              </a:extLst>
            </p:cNvPr>
            <p:cNvSpPr>
              <a:spLocks noChangeArrowheads="1"/>
            </p:cNvSpPr>
            <p:nvPr/>
          </p:nvSpPr>
          <p:spPr bwMode="auto">
            <a:xfrm>
              <a:off x="5307800" y="234527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8" name="Google Shape;3247;p11">
              <a:extLst>
                <a:ext uri="{FF2B5EF4-FFF2-40B4-BE49-F238E27FC236}">
                  <a16:creationId xmlns:a16="http://schemas.microsoft.com/office/drawing/2014/main" id="{6D7A253E-6569-4F53-A175-61A1834A91F1}"/>
                </a:ext>
              </a:extLst>
            </p:cNvPr>
            <p:cNvSpPr>
              <a:spLocks noChangeArrowheads="1"/>
            </p:cNvSpPr>
            <p:nvPr/>
          </p:nvSpPr>
          <p:spPr bwMode="auto">
            <a:xfrm>
              <a:off x="5307800" y="249577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9" name="Google Shape;3248;p11">
              <a:extLst>
                <a:ext uri="{FF2B5EF4-FFF2-40B4-BE49-F238E27FC236}">
                  <a16:creationId xmlns:a16="http://schemas.microsoft.com/office/drawing/2014/main" id="{BD016F7F-C4F6-4A23-AD25-D1A9191BE567}"/>
                </a:ext>
              </a:extLst>
            </p:cNvPr>
            <p:cNvSpPr>
              <a:spLocks noChangeArrowheads="1"/>
            </p:cNvSpPr>
            <p:nvPr/>
          </p:nvSpPr>
          <p:spPr bwMode="auto">
            <a:xfrm>
              <a:off x="5307800" y="2646275"/>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0" name="Google Shape;3249;p11">
              <a:extLst>
                <a:ext uri="{FF2B5EF4-FFF2-40B4-BE49-F238E27FC236}">
                  <a16:creationId xmlns:a16="http://schemas.microsoft.com/office/drawing/2014/main" id="{73914722-B298-4394-864B-60CB05E1955F}"/>
                </a:ext>
              </a:extLst>
            </p:cNvPr>
            <p:cNvSpPr>
              <a:spLocks noChangeArrowheads="1"/>
            </p:cNvSpPr>
            <p:nvPr/>
          </p:nvSpPr>
          <p:spPr bwMode="auto">
            <a:xfrm>
              <a:off x="5307800" y="2796800"/>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1" name="Google Shape;3250;p11">
              <a:extLst>
                <a:ext uri="{FF2B5EF4-FFF2-40B4-BE49-F238E27FC236}">
                  <a16:creationId xmlns:a16="http://schemas.microsoft.com/office/drawing/2014/main" id="{A8108093-BD19-4DD6-97F4-2AB3C939BDD3}"/>
                </a:ext>
              </a:extLst>
            </p:cNvPr>
            <p:cNvSpPr>
              <a:spLocks noChangeArrowheads="1"/>
            </p:cNvSpPr>
            <p:nvPr/>
          </p:nvSpPr>
          <p:spPr bwMode="auto">
            <a:xfrm>
              <a:off x="5307800" y="2947300"/>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2" name="Google Shape;3251;p11">
              <a:extLst>
                <a:ext uri="{FF2B5EF4-FFF2-40B4-BE49-F238E27FC236}">
                  <a16:creationId xmlns:a16="http://schemas.microsoft.com/office/drawing/2014/main" id="{10A656AD-17E9-4633-A7A1-0F98CED5F1B2}"/>
                </a:ext>
              </a:extLst>
            </p:cNvPr>
            <p:cNvSpPr>
              <a:spLocks noChangeArrowheads="1"/>
            </p:cNvSpPr>
            <p:nvPr/>
          </p:nvSpPr>
          <p:spPr bwMode="auto">
            <a:xfrm>
              <a:off x="5307800" y="309782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3" name="Google Shape;3252;p11">
              <a:extLst>
                <a:ext uri="{FF2B5EF4-FFF2-40B4-BE49-F238E27FC236}">
                  <a16:creationId xmlns:a16="http://schemas.microsoft.com/office/drawing/2014/main" id="{5C37424E-B781-4AA7-B7C6-48847042531F}"/>
                </a:ext>
              </a:extLst>
            </p:cNvPr>
            <p:cNvSpPr>
              <a:spLocks noChangeArrowheads="1"/>
            </p:cNvSpPr>
            <p:nvPr/>
          </p:nvSpPr>
          <p:spPr bwMode="auto">
            <a:xfrm>
              <a:off x="5307800" y="324832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4" name="Google Shape;3253;p11">
              <a:extLst>
                <a:ext uri="{FF2B5EF4-FFF2-40B4-BE49-F238E27FC236}">
                  <a16:creationId xmlns:a16="http://schemas.microsoft.com/office/drawing/2014/main" id="{F0DA876D-7CDF-4B3C-8A42-7CB6666EB839}"/>
                </a:ext>
              </a:extLst>
            </p:cNvPr>
            <p:cNvSpPr>
              <a:spLocks noChangeArrowheads="1"/>
            </p:cNvSpPr>
            <p:nvPr/>
          </p:nvSpPr>
          <p:spPr bwMode="auto">
            <a:xfrm>
              <a:off x="5307800" y="33988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5" name="Google Shape;3254;p11">
              <a:extLst>
                <a:ext uri="{FF2B5EF4-FFF2-40B4-BE49-F238E27FC236}">
                  <a16:creationId xmlns:a16="http://schemas.microsoft.com/office/drawing/2014/main" id="{7D98559D-7F9F-4A1A-AF75-8BD35FC678C1}"/>
                </a:ext>
              </a:extLst>
            </p:cNvPr>
            <p:cNvSpPr>
              <a:spLocks noChangeArrowheads="1"/>
            </p:cNvSpPr>
            <p:nvPr/>
          </p:nvSpPr>
          <p:spPr bwMode="auto">
            <a:xfrm>
              <a:off x="5307800" y="35493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6" name="Google Shape;3255;p11">
              <a:extLst>
                <a:ext uri="{FF2B5EF4-FFF2-40B4-BE49-F238E27FC236}">
                  <a16:creationId xmlns:a16="http://schemas.microsoft.com/office/drawing/2014/main" id="{3C8C17D7-9221-4A4A-9372-DE9BB044CD74}"/>
                </a:ext>
              </a:extLst>
            </p:cNvPr>
            <p:cNvSpPr>
              <a:spLocks noChangeArrowheads="1"/>
            </p:cNvSpPr>
            <p:nvPr/>
          </p:nvSpPr>
          <p:spPr bwMode="auto">
            <a:xfrm>
              <a:off x="5307800" y="369987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7" name="Google Shape;3256;p11">
              <a:extLst>
                <a:ext uri="{FF2B5EF4-FFF2-40B4-BE49-F238E27FC236}">
                  <a16:creationId xmlns:a16="http://schemas.microsoft.com/office/drawing/2014/main" id="{0A7E0139-8CEF-4DF4-B55C-34327220C500}"/>
                </a:ext>
              </a:extLst>
            </p:cNvPr>
            <p:cNvSpPr>
              <a:spLocks noChangeArrowheads="1"/>
            </p:cNvSpPr>
            <p:nvPr/>
          </p:nvSpPr>
          <p:spPr bwMode="auto">
            <a:xfrm>
              <a:off x="5307800" y="385037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8" name="Google Shape;3257;p11">
              <a:extLst>
                <a:ext uri="{FF2B5EF4-FFF2-40B4-BE49-F238E27FC236}">
                  <a16:creationId xmlns:a16="http://schemas.microsoft.com/office/drawing/2014/main" id="{4ED60190-3F7F-4911-9FCD-B8DACED9FA39}"/>
                </a:ext>
              </a:extLst>
            </p:cNvPr>
            <p:cNvSpPr>
              <a:spLocks noChangeArrowheads="1"/>
            </p:cNvSpPr>
            <p:nvPr/>
          </p:nvSpPr>
          <p:spPr bwMode="auto">
            <a:xfrm>
              <a:off x="5307800" y="4000875"/>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9" name="Google Shape;3258;p11">
              <a:extLst>
                <a:ext uri="{FF2B5EF4-FFF2-40B4-BE49-F238E27FC236}">
                  <a16:creationId xmlns:a16="http://schemas.microsoft.com/office/drawing/2014/main" id="{ABC941D6-F3C2-488B-AACB-F21DB0138392}"/>
                </a:ext>
              </a:extLst>
            </p:cNvPr>
            <p:cNvSpPr>
              <a:spLocks noChangeArrowheads="1"/>
            </p:cNvSpPr>
            <p:nvPr/>
          </p:nvSpPr>
          <p:spPr bwMode="auto">
            <a:xfrm>
              <a:off x="5307800" y="4151400"/>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0" name="Google Shape;3259;p11">
              <a:extLst>
                <a:ext uri="{FF2B5EF4-FFF2-40B4-BE49-F238E27FC236}">
                  <a16:creationId xmlns:a16="http://schemas.microsoft.com/office/drawing/2014/main" id="{FCE0BAF9-3084-4783-A7F0-7F7972794960}"/>
                </a:ext>
              </a:extLst>
            </p:cNvPr>
            <p:cNvSpPr>
              <a:spLocks noChangeArrowheads="1"/>
            </p:cNvSpPr>
            <p:nvPr/>
          </p:nvSpPr>
          <p:spPr bwMode="auto">
            <a:xfrm>
              <a:off x="5307800" y="430190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1" name="Google Shape;3260;p11">
              <a:extLst>
                <a:ext uri="{FF2B5EF4-FFF2-40B4-BE49-F238E27FC236}">
                  <a16:creationId xmlns:a16="http://schemas.microsoft.com/office/drawing/2014/main" id="{514D6554-B432-4333-B214-87137CDC3357}"/>
                </a:ext>
              </a:extLst>
            </p:cNvPr>
            <p:cNvSpPr>
              <a:spLocks noChangeArrowheads="1"/>
            </p:cNvSpPr>
            <p:nvPr/>
          </p:nvSpPr>
          <p:spPr bwMode="auto">
            <a:xfrm>
              <a:off x="5307800" y="4452425"/>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2" name="Google Shape;3261;p11">
              <a:extLst>
                <a:ext uri="{FF2B5EF4-FFF2-40B4-BE49-F238E27FC236}">
                  <a16:creationId xmlns:a16="http://schemas.microsoft.com/office/drawing/2014/main" id="{6F79A023-45FC-40F6-8409-F89167D19335}"/>
                </a:ext>
              </a:extLst>
            </p:cNvPr>
            <p:cNvSpPr>
              <a:spLocks noChangeArrowheads="1"/>
            </p:cNvSpPr>
            <p:nvPr/>
          </p:nvSpPr>
          <p:spPr bwMode="auto">
            <a:xfrm>
              <a:off x="5307800" y="460292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3" name="Google Shape;3262;p11">
              <a:extLst>
                <a:ext uri="{FF2B5EF4-FFF2-40B4-BE49-F238E27FC236}">
                  <a16:creationId xmlns:a16="http://schemas.microsoft.com/office/drawing/2014/main" id="{2AAAC646-51EE-4E1A-B878-0D70F345FD6F}"/>
                </a:ext>
              </a:extLst>
            </p:cNvPr>
            <p:cNvSpPr>
              <a:spLocks noChangeArrowheads="1"/>
            </p:cNvSpPr>
            <p:nvPr/>
          </p:nvSpPr>
          <p:spPr bwMode="auto">
            <a:xfrm>
              <a:off x="5307800" y="4753450"/>
              <a:ext cx="121425" cy="121400"/>
            </a:xfrm>
            <a:custGeom>
              <a:avLst/>
              <a:gdLst>
                <a:gd name="T0" fmla="*/ 25 w 4857"/>
                <a:gd name="T1" fmla="*/ 0 h 4856"/>
                <a:gd name="T2" fmla="*/ 25 w 4857"/>
                <a:gd name="T3" fmla="*/ 121375 h 4856"/>
                <a:gd name="T4" fmla="*/ 121400 w 4857"/>
                <a:gd name="T5" fmla="*/ 121375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4" name="Google Shape;3263;p11">
              <a:extLst>
                <a:ext uri="{FF2B5EF4-FFF2-40B4-BE49-F238E27FC236}">
                  <a16:creationId xmlns:a16="http://schemas.microsoft.com/office/drawing/2014/main" id="{5C96C4F9-3EA0-4894-9D92-838911C1D361}"/>
                </a:ext>
              </a:extLst>
            </p:cNvPr>
            <p:cNvSpPr>
              <a:spLocks noChangeArrowheads="1"/>
            </p:cNvSpPr>
            <p:nvPr/>
          </p:nvSpPr>
          <p:spPr bwMode="auto">
            <a:xfrm>
              <a:off x="5307800" y="4903950"/>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5" name="Google Shape;3264;p11">
              <a:extLst>
                <a:ext uri="{FF2B5EF4-FFF2-40B4-BE49-F238E27FC236}">
                  <a16:creationId xmlns:a16="http://schemas.microsoft.com/office/drawing/2014/main" id="{F6EF6637-B952-4B4E-BBE2-B4CDC7FDFDEB}"/>
                </a:ext>
              </a:extLst>
            </p:cNvPr>
            <p:cNvSpPr>
              <a:spLocks noChangeArrowheads="1"/>
            </p:cNvSpPr>
            <p:nvPr/>
          </p:nvSpPr>
          <p:spPr bwMode="auto">
            <a:xfrm>
              <a:off x="5307800" y="5054450"/>
              <a:ext cx="121425" cy="121425"/>
            </a:xfrm>
            <a:custGeom>
              <a:avLst/>
              <a:gdLst>
                <a:gd name="T0" fmla="*/ 25 w 4857"/>
                <a:gd name="T1" fmla="*/ 25 h 4857"/>
                <a:gd name="T2" fmla="*/ 25 w 4857"/>
                <a:gd name="T3" fmla="*/ 121400 h 4857"/>
                <a:gd name="T4" fmla="*/ 121400 w 4857"/>
                <a:gd name="T5" fmla="*/ 121400 h 4857"/>
                <a:gd name="T6" fmla="*/ 121400 w 4857"/>
                <a:gd name="T7" fmla="*/ 25 h 4857"/>
                <a:gd name="T8" fmla="*/ 25 w 4857"/>
                <a:gd name="T9" fmla="*/ 25 h 4857"/>
                <a:gd name="T10" fmla="*/ 0 60000 65536"/>
                <a:gd name="T11" fmla="*/ 0 60000 65536"/>
                <a:gd name="T12" fmla="*/ 0 60000 65536"/>
                <a:gd name="T13" fmla="*/ 0 60000 65536"/>
                <a:gd name="T14" fmla="*/ 0 60000 65536"/>
                <a:gd name="T15" fmla="*/ 0 w 4857"/>
                <a:gd name="T16" fmla="*/ 0 h 4857"/>
                <a:gd name="T17" fmla="*/ 4857 w 4857"/>
                <a:gd name="T18" fmla="*/ 4857 h 4857"/>
              </a:gdLst>
              <a:ahLst/>
              <a:cxnLst>
                <a:cxn ang="T10">
                  <a:pos x="T0" y="T1"/>
                </a:cxn>
                <a:cxn ang="T11">
                  <a:pos x="T2" y="T3"/>
                </a:cxn>
                <a:cxn ang="T12">
                  <a:pos x="T4" y="T5"/>
                </a:cxn>
                <a:cxn ang="T13">
                  <a:pos x="T6" y="T7"/>
                </a:cxn>
                <a:cxn ang="T14">
                  <a:pos x="T8" y="T9"/>
                </a:cxn>
              </a:cxnLst>
              <a:rect l="T15" t="T16" r="T17" b="T18"/>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6" name="Google Shape;3265;p11">
              <a:extLst>
                <a:ext uri="{FF2B5EF4-FFF2-40B4-BE49-F238E27FC236}">
                  <a16:creationId xmlns:a16="http://schemas.microsoft.com/office/drawing/2014/main" id="{13EFF9BA-AB55-4794-9611-7077C63B5D75}"/>
                </a:ext>
              </a:extLst>
            </p:cNvPr>
            <p:cNvSpPr>
              <a:spLocks noChangeArrowheads="1"/>
            </p:cNvSpPr>
            <p:nvPr/>
          </p:nvSpPr>
          <p:spPr bwMode="auto">
            <a:xfrm>
              <a:off x="5307800" y="5204975"/>
              <a:ext cx="121425" cy="121400"/>
            </a:xfrm>
            <a:custGeom>
              <a:avLst/>
              <a:gdLst>
                <a:gd name="T0" fmla="*/ 25 w 4857"/>
                <a:gd name="T1" fmla="*/ 0 h 4856"/>
                <a:gd name="T2" fmla="*/ 25 w 4857"/>
                <a:gd name="T3" fmla="*/ 121400 h 4856"/>
                <a:gd name="T4" fmla="*/ 121400 w 4857"/>
                <a:gd name="T5" fmla="*/ 121400 h 4856"/>
                <a:gd name="T6" fmla="*/ 121400 w 4857"/>
                <a:gd name="T7" fmla="*/ 0 h 4856"/>
                <a:gd name="T8" fmla="*/ 25 w 4857"/>
                <a:gd name="T9" fmla="*/ 0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7" name="Google Shape;3266;p11">
              <a:extLst>
                <a:ext uri="{FF2B5EF4-FFF2-40B4-BE49-F238E27FC236}">
                  <a16:creationId xmlns:a16="http://schemas.microsoft.com/office/drawing/2014/main" id="{D7309476-BCB2-4550-8D63-74D855FA8F1D}"/>
                </a:ext>
              </a:extLst>
            </p:cNvPr>
            <p:cNvSpPr>
              <a:spLocks noChangeArrowheads="1"/>
            </p:cNvSpPr>
            <p:nvPr/>
          </p:nvSpPr>
          <p:spPr bwMode="auto">
            <a:xfrm>
              <a:off x="5307800" y="5355475"/>
              <a:ext cx="121425" cy="121400"/>
            </a:xfrm>
            <a:custGeom>
              <a:avLst/>
              <a:gdLst>
                <a:gd name="T0" fmla="*/ 25 w 4857"/>
                <a:gd name="T1" fmla="*/ 25 h 4856"/>
                <a:gd name="T2" fmla="*/ 25 w 4857"/>
                <a:gd name="T3" fmla="*/ 121400 h 4856"/>
                <a:gd name="T4" fmla="*/ 121400 w 4857"/>
                <a:gd name="T5" fmla="*/ 121400 h 4856"/>
                <a:gd name="T6" fmla="*/ 121400 w 4857"/>
                <a:gd name="T7" fmla="*/ 25 h 4856"/>
                <a:gd name="T8" fmla="*/ 25 w 4857"/>
                <a:gd name="T9" fmla="*/ 25 h 4856"/>
                <a:gd name="T10" fmla="*/ 0 60000 65536"/>
                <a:gd name="T11" fmla="*/ 0 60000 65536"/>
                <a:gd name="T12" fmla="*/ 0 60000 65536"/>
                <a:gd name="T13" fmla="*/ 0 60000 65536"/>
                <a:gd name="T14" fmla="*/ 0 60000 65536"/>
                <a:gd name="T15" fmla="*/ 0 w 4857"/>
                <a:gd name="T16" fmla="*/ 0 h 4856"/>
                <a:gd name="T17" fmla="*/ 4857 w 4857"/>
                <a:gd name="T18" fmla="*/ 4856 h 4856"/>
              </a:gdLst>
              <a:ahLst/>
              <a:cxnLst>
                <a:cxn ang="T10">
                  <a:pos x="T0" y="T1"/>
                </a:cxn>
                <a:cxn ang="T11">
                  <a:pos x="T2" y="T3"/>
                </a:cxn>
                <a:cxn ang="T12">
                  <a:pos x="T4" y="T5"/>
                </a:cxn>
                <a:cxn ang="T13">
                  <a:pos x="T6" y="T7"/>
                </a:cxn>
                <a:cxn ang="T14">
                  <a:pos x="T8" y="T9"/>
                </a:cxn>
              </a:cxnLst>
              <a:rect l="T15" t="T16" r="T17" b="T18"/>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8" name="Google Shape;3267;p11">
              <a:extLst>
                <a:ext uri="{FF2B5EF4-FFF2-40B4-BE49-F238E27FC236}">
                  <a16:creationId xmlns:a16="http://schemas.microsoft.com/office/drawing/2014/main" id="{5C370969-E923-430A-A8B7-A8510EC314CC}"/>
                </a:ext>
              </a:extLst>
            </p:cNvPr>
            <p:cNvSpPr>
              <a:spLocks noChangeArrowheads="1"/>
            </p:cNvSpPr>
            <p:nvPr/>
          </p:nvSpPr>
          <p:spPr bwMode="auto">
            <a:xfrm>
              <a:off x="5458325" y="23812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9" name="Google Shape;3268;p11">
              <a:extLst>
                <a:ext uri="{FF2B5EF4-FFF2-40B4-BE49-F238E27FC236}">
                  <a16:creationId xmlns:a16="http://schemas.microsoft.com/office/drawing/2014/main" id="{F64F9FD2-3F41-45FF-9F02-8001CAB2AAED}"/>
                </a:ext>
              </a:extLst>
            </p:cNvPr>
            <p:cNvSpPr>
              <a:spLocks noChangeArrowheads="1"/>
            </p:cNvSpPr>
            <p:nvPr/>
          </p:nvSpPr>
          <p:spPr bwMode="auto">
            <a:xfrm>
              <a:off x="5458325" y="539125"/>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0" name="Google Shape;3269;p11">
              <a:extLst>
                <a:ext uri="{FF2B5EF4-FFF2-40B4-BE49-F238E27FC236}">
                  <a16:creationId xmlns:a16="http://schemas.microsoft.com/office/drawing/2014/main" id="{847DD870-8945-430A-9EB5-811E402737E0}"/>
                </a:ext>
              </a:extLst>
            </p:cNvPr>
            <p:cNvSpPr>
              <a:spLocks noChangeArrowheads="1"/>
            </p:cNvSpPr>
            <p:nvPr/>
          </p:nvSpPr>
          <p:spPr bwMode="auto">
            <a:xfrm>
              <a:off x="5458325" y="99067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1" name="Google Shape;3270;p11">
              <a:extLst>
                <a:ext uri="{FF2B5EF4-FFF2-40B4-BE49-F238E27FC236}">
                  <a16:creationId xmlns:a16="http://schemas.microsoft.com/office/drawing/2014/main" id="{7D6594B3-8F8A-41DC-BF5E-55E73197BE6D}"/>
                </a:ext>
              </a:extLst>
            </p:cNvPr>
            <p:cNvSpPr>
              <a:spLocks noChangeArrowheads="1"/>
            </p:cNvSpPr>
            <p:nvPr/>
          </p:nvSpPr>
          <p:spPr bwMode="auto">
            <a:xfrm>
              <a:off x="5458325" y="114117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2" name="Google Shape;3271;p11">
              <a:extLst>
                <a:ext uri="{FF2B5EF4-FFF2-40B4-BE49-F238E27FC236}">
                  <a16:creationId xmlns:a16="http://schemas.microsoft.com/office/drawing/2014/main" id="{D911A6E6-56E0-4531-B6EB-DBDB5A84F771}"/>
                </a:ext>
              </a:extLst>
            </p:cNvPr>
            <p:cNvSpPr>
              <a:spLocks noChangeArrowheads="1"/>
            </p:cNvSpPr>
            <p:nvPr/>
          </p:nvSpPr>
          <p:spPr bwMode="auto">
            <a:xfrm>
              <a:off x="5458325" y="1442200"/>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3" name="Google Shape;3272;p11">
              <a:extLst>
                <a:ext uri="{FF2B5EF4-FFF2-40B4-BE49-F238E27FC236}">
                  <a16:creationId xmlns:a16="http://schemas.microsoft.com/office/drawing/2014/main" id="{E1444F35-B162-4AF0-9489-A6485F98F36D}"/>
                </a:ext>
              </a:extLst>
            </p:cNvPr>
            <p:cNvSpPr>
              <a:spLocks noChangeArrowheads="1"/>
            </p:cNvSpPr>
            <p:nvPr/>
          </p:nvSpPr>
          <p:spPr bwMode="auto">
            <a:xfrm>
              <a:off x="5458325" y="1592700"/>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4" name="Google Shape;3273;p11">
              <a:extLst>
                <a:ext uri="{FF2B5EF4-FFF2-40B4-BE49-F238E27FC236}">
                  <a16:creationId xmlns:a16="http://schemas.microsoft.com/office/drawing/2014/main" id="{8629684D-B9A9-4E12-A199-537A4D7A11FB}"/>
                </a:ext>
              </a:extLst>
            </p:cNvPr>
            <p:cNvSpPr>
              <a:spLocks noChangeArrowheads="1"/>
            </p:cNvSpPr>
            <p:nvPr/>
          </p:nvSpPr>
          <p:spPr bwMode="auto">
            <a:xfrm>
              <a:off x="5458325" y="21947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5" name="Google Shape;3274;p11">
              <a:extLst>
                <a:ext uri="{FF2B5EF4-FFF2-40B4-BE49-F238E27FC236}">
                  <a16:creationId xmlns:a16="http://schemas.microsoft.com/office/drawing/2014/main" id="{889886D6-B43D-450F-B587-C23383B3DAE6}"/>
                </a:ext>
              </a:extLst>
            </p:cNvPr>
            <p:cNvSpPr>
              <a:spLocks noChangeArrowheads="1"/>
            </p:cNvSpPr>
            <p:nvPr/>
          </p:nvSpPr>
          <p:spPr bwMode="auto">
            <a:xfrm>
              <a:off x="5458325" y="234527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6" name="Google Shape;3275;p11">
              <a:extLst>
                <a:ext uri="{FF2B5EF4-FFF2-40B4-BE49-F238E27FC236}">
                  <a16:creationId xmlns:a16="http://schemas.microsoft.com/office/drawing/2014/main" id="{09714B42-19C2-4F15-AA6D-84C5F56376E6}"/>
                </a:ext>
              </a:extLst>
            </p:cNvPr>
            <p:cNvSpPr>
              <a:spLocks noChangeArrowheads="1"/>
            </p:cNvSpPr>
            <p:nvPr/>
          </p:nvSpPr>
          <p:spPr bwMode="auto">
            <a:xfrm>
              <a:off x="5458325" y="249577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7" name="Google Shape;3276;p11">
              <a:extLst>
                <a:ext uri="{FF2B5EF4-FFF2-40B4-BE49-F238E27FC236}">
                  <a16:creationId xmlns:a16="http://schemas.microsoft.com/office/drawing/2014/main" id="{8E6EC0CA-1B6D-436B-AA87-5FE31248C0EB}"/>
                </a:ext>
              </a:extLst>
            </p:cNvPr>
            <p:cNvSpPr>
              <a:spLocks noChangeArrowheads="1"/>
            </p:cNvSpPr>
            <p:nvPr/>
          </p:nvSpPr>
          <p:spPr bwMode="auto">
            <a:xfrm>
              <a:off x="5458325" y="2646275"/>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8" name="Google Shape;3277;p11">
              <a:extLst>
                <a:ext uri="{FF2B5EF4-FFF2-40B4-BE49-F238E27FC236}">
                  <a16:creationId xmlns:a16="http://schemas.microsoft.com/office/drawing/2014/main" id="{34EBDBD7-91D0-4C92-AF73-1A982B7B0B4D}"/>
                </a:ext>
              </a:extLst>
            </p:cNvPr>
            <p:cNvSpPr>
              <a:spLocks noChangeArrowheads="1"/>
            </p:cNvSpPr>
            <p:nvPr/>
          </p:nvSpPr>
          <p:spPr bwMode="auto">
            <a:xfrm>
              <a:off x="5458325" y="2947300"/>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9" name="Google Shape;3278;p11">
              <a:extLst>
                <a:ext uri="{FF2B5EF4-FFF2-40B4-BE49-F238E27FC236}">
                  <a16:creationId xmlns:a16="http://schemas.microsoft.com/office/drawing/2014/main" id="{ECD45DCD-A150-4C60-BD79-D69FC89C6297}"/>
                </a:ext>
              </a:extLst>
            </p:cNvPr>
            <p:cNvSpPr>
              <a:spLocks noChangeArrowheads="1"/>
            </p:cNvSpPr>
            <p:nvPr/>
          </p:nvSpPr>
          <p:spPr bwMode="auto">
            <a:xfrm>
              <a:off x="5458325" y="324832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0" name="Google Shape;3279;p11">
              <a:extLst>
                <a:ext uri="{FF2B5EF4-FFF2-40B4-BE49-F238E27FC236}">
                  <a16:creationId xmlns:a16="http://schemas.microsoft.com/office/drawing/2014/main" id="{CFB450BA-A9D2-4944-B40D-6E1B09E1C7B2}"/>
                </a:ext>
              </a:extLst>
            </p:cNvPr>
            <p:cNvSpPr>
              <a:spLocks noChangeArrowheads="1"/>
            </p:cNvSpPr>
            <p:nvPr/>
          </p:nvSpPr>
          <p:spPr bwMode="auto">
            <a:xfrm>
              <a:off x="5458325" y="33988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1" name="Google Shape;3280;p11">
              <a:extLst>
                <a:ext uri="{FF2B5EF4-FFF2-40B4-BE49-F238E27FC236}">
                  <a16:creationId xmlns:a16="http://schemas.microsoft.com/office/drawing/2014/main" id="{C309B94E-7551-4CAA-8339-7A3AEF5EAD05}"/>
                </a:ext>
              </a:extLst>
            </p:cNvPr>
            <p:cNvSpPr>
              <a:spLocks noChangeArrowheads="1"/>
            </p:cNvSpPr>
            <p:nvPr/>
          </p:nvSpPr>
          <p:spPr bwMode="auto">
            <a:xfrm>
              <a:off x="5458325" y="369987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2" name="Google Shape;3281;p11">
              <a:extLst>
                <a:ext uri="{FF2B5EF4-FFF2-40B4-BE49-F238E27FC236}">
                  <a16:creationId xmlns:a16="http://schemas.microsoft.com/office/drawing/2014/main" id="{58529ADF-C326-44B0-9D71-D6E45E1A9F4B}"/>
                </a:ext>
              </a:extLst>
            </p:cNvPr>
            <p:cNvSpPr>
              <a:spLocks noChangeArrowheads="1"/>
            </p:cNvSpPr>
            <p:nvPr/>
          </p:nvSpPr>
          <p:spPr bwMode="auto">
            <a:xfrm>
              <a:off x="5458325" y="385037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3" name="Google Shape;3282;p11">
              <a:extLst>
                <a:ext uri="{FF2B5EF4-FFF2-40B4-BE49-F238E27FC236}">
                  <a16:creationId xmlns:a16="http://schemas.microsoft.com/office/drawing/2014/main" id="{4366C6A2-14B1-4DBE-8588-C5EBEB0FD526}"/>
                </a:ext>
              </a:extLst>
            </p:cNvPr>
            <p:cNvSpPr>
              <a:spLocks noChangeArrowheads="1"/>
            </p:cNvSpPr>
            <p:nvPr/>
          </p:nvSpPr>
          <p:spPr bwMode="auto">
            <a:xfrm>
              <a:off x="5458325" y="4000875"/>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4" name="Google Shape;3283;p11">
              <a:extLst>
                <a:ext uri="{FF2B5EF4-FFF2-40B4-BE49-F238E27FC236}">
                  <a16:creationId xmlns:a16="http://schemas.microsoft.com/office/drawing/2014/main" id="{83C40299-64C9-488D-A2FA-A4AC988F0A30}"/>
                </a:ext>
              </a:extLst>
            </p:cNvPr>
            <p:cNvSpPr>
              <a:spLocks noChangeArrowheads="1"/>
            </p:cNvSpPr>
            <p:nvPr/>
          </p:nvSpPr>
          <p:spPr bwMode="auto">
            <a:xfrm>
              <a:off x="5458325" y="4151400"/>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5" name="Google Shape;3284;p11">
              <a:extLst>
                <a:ext uri="{FF2B5EF4-FFF2-40B4-BE49-F238E27FC236}">
                  <a16:creationId xmlns:a16="http://schemas.microsoft.com/office/drawing/2014/main" id="{E7F2ED5E-CBD1-4C22-A1FE-F7BB27BE14CE}"/>
                </a:ext>
              </a:extLst>
            </p:cNvPr>
            <p:cNvSpPr>
              <a:spLocks noChangeArrowheads="1"/>
            </p:cNvSpPr>
            <p:nvPr/>
          </p:nvSpPr>
          <p:spPr bwMode="auto">
            <a:xfrm>
              <a:off x="5458325" y="460292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6" name="Google Shape;3285;p11">
              <a:extLst>
                <a:ext uri="{FF2B5EF4-FFF2-40B4-BE49-F238E27FC236}">
                  <a16:creationId xmlns:a16="http://schemas.microsoft.com/office/drawing/2014/main" id="{967DF143-21B6-4035-8760-B971F58CAE96}"/>
                </a:ext>
              </a:extLst>
            </p:cNvPr>
            <p:cNvSpPr>
              <a:spLocks noChangeArrowheads="1"/>
            </p:cNvSpPr>
            <p:nvPr/>
          </p:nvSpPr>
          <p:spPr bwMode="auto">
            <a:xfrm>
              <a:off x="5458325" y="47534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7" name="Google Shape;3286;p11">
              <a:extLst>
                <a:ext uri="{FF2B5EF4-FFF2-40B4-BE49-F238E27FC236}">
                  <a16:creationId xmlns:a16="http://schemas.microsoft.com/office/drawing/2014/main" id="{D49B4EE3-D7C8-4133-B5D3-0DECA30976E7}"/>
                </a:ext>
              </a:extLst>
            </p:cNvPr>
            <p:cNvSpPr>
              <a:spLocks noChangeArrowheads="1"/>
            </p:cNvSpPr>
            <p:nvPr/>
          </p:nvSpPr>
          <p:spPr bwMode="auto">
            <a:xfrm>
              <a:off x="5458325" y="5054450"/>
              <a:ext cx="121400" cy="121425"/>
            </a:xfrm>
            <a:custGeom>
              <a:avLst/>
              <a:gdLst>
                <a:gd name="T0" fmla="*/ 0 w 4856"/>
                <a:gd name="T1" fmla="*/ 25 h 4857"/>
                <a:gd name="T2" fmla="*/ 0 w 4856"/>
                <a:gd name="T3" fmla="*/ 121400 h 4857"/>
                <a:gd name="T4" fmla="*/ 121400 w 4856"/>
                <a:gd name="T5" fmla="*/ 121400 h 4857"/>
                <a:gd name="T6" fmla="*/ 121400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8" name="Google Shape;3287;p11">
              <a:extLst>
                <a:ext uri="{FF2B5EF4-FFF2-40B4-BE49-F238E27FC236}">
                  <a16:creationId xmlns:a16="http://schemas.microsoft.com/office/drawing/2014/main" id="{CCF91147-1C5E-40C9-936E-CD13ADEF1622}"/>
                </a:ext>
              </a:extLst>
            </p:cNvPr>
            <p:cNvSpPr>
              <a:spLocks noChangeArrowheads="1"/>
            </p:cNvSpPr>
            <p:nvPr/>
          </p:nvSpPr>
          <p:spPr bwMode="auto">
            <a:xfrm>
              <a:off x="5458325" y="520497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9" name="Google Shape;3288;p11">
              <a:extLst>
                <a:ext uri="{FF2B5EF4-FFF2-40B4-BE49-F238E27FC236}">
                  <a16:creationId xmlns:a16="http://schemas.microsoft.com/office/drawing/2014/main" id="{90D73204-4F68-4DEC-A586-36F93EAA279F}"/>
                </a:ext>
              </a:extLst>
            </p:cNvPr>
            <p:cNvSpPr>
              <a:spLocks noChangeArrowheads="1"/>
            </p:cNvSpPr>
            <p:nvPr/>
          </p:nvSpPr>
          <p:spPr bwMode="auto">
            <a:xfrm>
              <a:off x="5458325" y="535547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grpSp>
      <p:grpSp>
        <p:nvGrpSpPr>
          <p:cNvPr id="60" name="Google Shape;3289;p11">
            <a:extLst>
              <a:ext uri="{FF2B5EF4-FFF2-40B4-BE49-F238E27FC236}">
                <a16:creationId xmlns:a16="http://schemas.microsoft.com/office/drawing/2014/main" id="{4F1B9A0D-DF38-4ACF-B630-9B82C00CF6FD}"/>
              </a:ext>
            </a:extLst>
          </p:cNvPr>
          <p:cNvGrpSpPr>
            <a:grpSpLocks/>
          </p:cNvGrpSpPr>
          <p:nvPr/>
        </p:nvGrpSpPr>
        <p:grpSpPr bwMode="auto">
          <a:xfrm rot="10800000">
            <a:off x="7827963" y="28575"/>
            <a:ext cx="1141412" cy="5086350"/>
            <a:chOff x="5458325" y="238125"/>
            <a:chExt cx="1174975" cy="5238750"/>
          </a:xfrm>
        </p:grpSpPr>
        <p:sp>
          <p:nvSpPr>
            <p:cNvPr id="61" name="Google Shape;3290;p11">
              <a:extLst>
                <a:ext uri="{FF2B5EF4-FFF2-40B4-BE49-F238E27FC236}">
                  <a16:creationId xmlns:a16="http://schemas.microsoft.com/office/drawing/2014/main" id="{C63BB9EC-A8A3-45F7-9F05-D5C387A80E30}"/>
                </a:ext>
              </a:extLst>
            </p:cNvPr>
            <p:cNvSpPr>
              <a:spLocks noChangeArrowheads="1"/>
            </p:cNvSpPr>
            <p:nvPr/>
          </p:nvSpPr>
          <p:spPr bwMode="auto">
            <a:xfrm>
              <a:off x="5458325" y="38862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2" name="Google Shape;3291;p11">
              <a:extLst>
                <a:ext uri="{FF2B5EF4-FFF2-40B4-BE49-F238E27FC236}">
                  <a16:creationId xmlns:a16="http://schemas.microsoft.com/office/drawing/2014/main" id="{7993EDF1-8138-4769-BA3B-7C7F2D9B8567}"/>
                </a:ext>
              </a:extLst>
            </p:cNvPr>
            <p:cNvSpPr>
              <a:spLocks noChangeArrowheads="1"/>
            </p:cNvSpPr>
            <p:nvPr/>
          </p:nvSpPr>
          <p:spPr bwMode="auto">
            <a:xfrm>
              <a:off x="5458325" y="6896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3" name="Google Shape;3292;p11">
              <a:extLst>
                <a:ext uri="{FF2B5EF4-FFF2-40B4-BE49-F238E27FC236}">
                  <a16:creationId xmlns:a16="http://schemas.microsoft.com/office/drawing/2014/main" id="{7B7D6DAE-706F-4759-8A7F-743F18519BA9}"/>
                </a:ext>
              </a:extLst>
            </p:cNvPr>
            <p:cNvSpPr>
              <a:spLocks noChangeArrowheads="1"/>
            </p:cNvSpPr>
            <p:nvPr/>
          </p:nvSpPr>
          <p:spPr bwMode="auto">
            <a:xfrm>
              <a:off x="5458325" y="8401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4" name="Google Shape;3293;p11">
              <a:extLst>
                <a:ext uri="{FF2B5EF4-FFF2-40B4-BE49-F238E27FC236}">
                  <a16:creationId xmlns:a16="http://schemas.microsoft.com/office/drawing/2014/main" id="{3A20E9D8-B044-415F-B6B8-3409127EBA4A}"/>
                </a:ext>
              </a:extLst>
            </p:cNvPr>
            <p:cNvSpPr>
              <a:spLocks noChangeArrowheads="1"/>
            </p:cNvSpPr>
            <p:nvPr/>
          </p:nvSpPr>
          <p:spPr bwMode="auto">
            <a:xfrm>
              <a:off x="5458325" y="129170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5" name="Google Shape;3294;p11">
              <a:extLst>
                <a:ext uri="{FF2B5EF4-FFF2-40B4-BE49-F238E27FC236}">
                  <a16:creationId xmlns:a16="http://schemas.microsoft.com/office/drawing/2014/main" id="{7A7F9B93-21E1-45C6-A1F9-08798AE82E7F}"/>
                </a:ext>
              </a:extLst>
            </p:cNvPr>
            <p:cNvSpPr>
              <a:spLocks noChangeArrowheads="1"/>
            </p:cNvSpPr>
            <p:nvPr/>
          </p:nvSpPr>
          <p:spPr bwMode="auto">
            <a:xfrm>
              <a:off x="5458325" y="1743225"/>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6" name="Google Shape;3295;p11">
              <a:extLst>
                <a:ext uri="{FF2B5EF4-FFF2-40B4-BE49-F238E27FC236}">
                  <a16:creationId xmlns:a16="http://schemas.microsoft.com/office/drawing/2014/main" id="{9FA977C5-56F8-4E14-A8B1-3ACE4A1233C0}"/>
                </a:ext>
              </a:extLst>
            </p:cNvPr>
            <p:cNvSpPr>
              <a:spLocks noChangeArrowheads="1"/>
            </p:cNvSpPr>
            <p:nvPr/>
          </p:nvSpPr>
          <p:spPr bwMode="auto">
            <a:xfrm>
              <a:off x="5458325" y="1893725"/>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7" name="Google Shape;3296;p11">
              <a:extLst>
                <a:ext uri="{FF2B5EF4-FFF2-40B4-BE49-F238E27FC236}">
                  <a16:creationId xmlns:a16="http://schemas.microsoft.com/office/drawing/2014/main" id="{32A2D76A-CE02-47C3-B563-3D9355337C43}"/>
                </a:ext>
              </a:extLst>
            </p:cNvPr>
            <p:cNvSpPr>
              <a:spLocks noChangeArrowheads="1"/>
            </p:cNvSpPr>
            <p:nvPr/>
          </p:nvSpPr>
          <p:spPr bwMode="auto">
            <a:xfrm>
              <a:off x="5458325" y="2044250"/>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8" name="Google Shape;3297;p11">
              <a:extLst>
                <a:ext uri="{FF2B5EF4-FFF2-40B4-BE49-F238E27FC236}">
                  <a16:creationId xmlns:a16="http://schemas.microsoft.com/office/drawing/2014/main" id="{581021A0-CEE9-449E-BD6F-06DB3E0920E0}"/>
                </a:ext>
              </a:extLst>
            </p:cNvPr>
            <p:cNvSpPr>
              <a:spLocks noChangeArrowheads="1"/>
            </p:cNvSpPr>
            <p:nvPr/>
          </p:nvSpPr>
          <p:spPr bwMode="auto">
            <a:xfrm>
              <a:off x="5458325" y="2796800"/>
              <a:ext cx="121400" cy="121400"/>
            </a:xfrm>
            <a:custGeom>
              <a:avLst/>
              <a:gdLst>
                <a:gd name="T0" fmla="*/ 0 w 4856"/>
                <a:gd name="T1" fmla="*/ 0 h 4856"/>
                <a:gd name="T2" fmla="*/ 0 w 4856"/>
                <a:gd name="T3" fmla="*/ 121400 h 4856"/>
                <a:gd name="T4" fmla="*/ 121400 w 4856"/>
                <a:gd name="T5" fmla="*/ 121400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9" name="Google Shape;3298;p11">
              <a:extLst>
                <a:ext uri="{FF2B5EF4-FFF2-40B4-BE49-F238E27FC236}">
                  <a16:creationId xmlns:a16="http://schemas.microsoft.com/office/drawing/2014/main" id="{2A1C4A15-21DD-48E6-B924-2A68D9A5FE50}"/>
                </a:ext>
              </a:extLst>
            </p:cNvPr>
            <p:cNvSpPr>
              <a:spLocks noChangeArrowheads="1"/>
            </p:cNvSpPr>
            <p:nvPr/>
          </p:nvSpPr>
          <p:spPr bwMode="auto">
            <a:xfrm>
              <a:off x="5458325" y="309782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0" name="Google Shape;3299;p11">
              <a:extLst>
                <a:ext uri="{FF2B5EF4-FFF2-40B4-BE49-F238E27FC236}">
                  <a16:creationId xmlns:a16="http://schemas.microsoft.com/office/drawing/2014/main" id="{59A3E290-082B-44DF-907E-C127E10C399A}"/>
                </a:ext>
              </a:extLst>
            </p:cNvPr>
            <p:cNvSpPr>
              <a:spLocks noChangeArrowheads="1"/>
            </p:cNvSpPr>
            <p:nvPr/>
          </p:nvSpPr>
          <p:spPr bwMode="auto">
            <a:xfrm>
              <a:off x="5458325" y="35493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1" name="Google Shape;3300;p11">
              <a:extLst>
                <a:ext uri="{FF2B5EF4-FFF2-40B4-BE49-F238E27FC236}">
                  <a16:creationId xmlns:a16="http://schemas.microsoft.com/office/drawing/2014/main" id="{054F0442-994B-4684-949E-499C6B9000F9}"/>
                </a:ext>
              </a:extLst>
            </p:cNvPr>
            <p:cNvSpPr>
              <a:spLocks noChangeArrowheads="1"/>
            </p:cNvSpPr>
            <p:nvPr/>
          </p:nvSpPr>
          <p:spPr bwMode="auto">
            <a:xfrm>
              <a:off x="5458325" y="430190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2" name="Google Shape;3301;p11">
              <a:extLst>
                <a:ext uri="{FF2B5EF4-FFF2-40B4-BE49-F238E27FC236}">
                  <a16:creationId xmlns:a16="http://schemas.microsoft.com/office/drawing/2014/main" id="{B29BDC10-A8A4-458D-844A-4B77023C834A}"/>
                </a:ext>
              </a:extLst>
            </p:cNvPr>
            <p:cNvSpPr>
              <a:spLocks noChangeArrowheads="1"/>
            </p:cNvSpPr>
            <p:nvPr/>
          </p:nvSpPr>
          <p:spPr bwMode="auto">
            <a:xfrm>
              <a:off x="5458325" y="445242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3" name="Google Shape;3302;p11">
              <a:extLst>
                <a:ext uri="{FF2B5EF4-FFF2-40B4-BE49-F238E27FC236}">
                  <a16:creationId xmlns:a16="http://schemas.microsoft.com/office/drawing/2014/main" id="{C15AED66-4B3C-4B91-8524-1E1E89943C78}"/>
                </a:ext>
              </a:extLst>
            </p:cNvPr>
            <p:cNvSpPr>
              <a:spLocks noChangeArrowheads="1"/>
            </p:cNvSpPr>
            <p:nvPr/>
          </p:nvSpPr>
          <p:spPr bwMode="auto">
            <a:xfrm>
              <a:off x="5458325" y="4903950"/>
              <a:ext cx="121400" cy="121400"/>
            </a:xfrm>
            <a:custGeom>
              <a:avLst/>
              <a:gdLst>
                <a:gd name="T0" fmla="*/ 0 w 4856"/>
                <a:gd name="T1" fmla="*/ 25 h 4856"/>
                <a:gd name="T2" fmla="*/ 0 w 4856"/>
                <a:gd name="T3" fmla="*/ 121400 h 4856"/>
                <a:gd name="T4" fmla="*/ 121400 w 4856"/>
                <a:gd name="T5" fmla="*/ 121400 h 4856"/>
                <a:gd name="T6" fmla="*/ 121400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4" name="Google Shape;3303;p11">
              <a:extLst>
                <a:ext uri="{FF2B5EF4-FFF2-40B4-BE49-F238E27FC236}">
                  <a16:creationId xmlns:a16="http://schemas.microsoft.com/office/drawing/2014/main" id="{ACF005A9-1EE6-440F-A905-9A4A5ECC3A13}"/>
                </a:ext>
              </a:extLst>
            </p:cNvPr>
            <p:cNvSpPr>
              <a:spLocks noChangeArrowheads="1"/>
            </p:cNvSpPr>
            <p:nvPr/>
          </p:nvSpPr>
          <p:spPr bwMode="auto">
            <a:xfrm>
              <a:off x="5608825" y="23812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5" name="Google Shape;3304;p11">
              <a:extLst>
                <a:ext uri="{FF2B5EF4-FFF2-40B4-BE49-F238E27FC236}">
                  <a16:creationId xmlns:a16="http://schemas.microsoft.com/office/drawing/2014/main" id="{CE28C909-A487-40AE-9E19-0EE847BE414D}"/>
                </a:ext>
              </a:extLst>
            </p:cNvPr>
            <p:cNvSpPr>
              <a:spLocks noChangeArrowheads="1"/>
            </p:cNvSpPr>
            <p:nvPr/>
          </p:nvSpPr>
          <p:spPr bwMode="auto">
            <a:xfrm>
              <a:off x="5608825" y="53912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6" name="Google Shape;3305;p11">
              <a:extLst>
                <a:ext uri="{FF2B5EF4-FFF2-40B4-BE49-F238E27FC236}">
                  <a16:creationId xmlns:a16="http://schemas.microsoft.com/office/drawing/2014/main" id="{699E8035-B240-4E8C-B5D9-6E01AB04BB73}"/>
                </a:ext>
              </a:extLst>
            </p:cNvPr>
            <p:cNvSpPr>
              <a:spLocks noChangeArrowheads="1"/>
            </p:cNvSpPr>
            <p:nvPr/>
          </p:nvSpPr>
          <p:spPr bwMode="auto">
            <a:xfrm>
              <a:off x="5608825" y="6896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7" name="Google Shape;3306;p11">
              <a:extLst>
                <a:ext uri="{FF2B5EF4-FFF2-40B4-BE49-F238E27FC236}">
                  <a16:creationId xmlns:a16="http://schemas.microsoft.com/office/drawing/2014/main" id="{4A20F135-DC72-4DDA-A06C-F3975C1C9E2A}"/>
                </a:ext>
              </a:extLst>
            </p:cNvPr>
            <p:cNvSpPr>
              <a:spLocks noChangeArrowheads="1"/>
            </p:cNvSpPr>
            <p:nvPr/>
          </p:nvSpPr>
          <p:spPr bwMode="auto">
            <a:xfrm>
              <a:off x="5608825" y="8401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8" name="Google Shape;3307;p11">
              <a:extLst>
                <a:ext uri="{FF2B5EF4-FFF2-40B4-BE49-F238E27FC236}">
                  <a16:creationId xmlns:a16="http://schemas.microsoft.com/office/drawing/2014/main" id="{D58E98EC-F108-49BD-8AC9-3F3A34449BAB}"/>
                </a:ext>
              </a:extLst>
            </p:cNvPr>
            <p:cNvSpPr>
              <a:spLocks noChangeArrowheads="1"/>
            </p:cNvSpPr>
            <p:nvPr/>
          </p:nvSpPr>
          <p:spPr bwMode="auto">
            <a:xfrm>
              <a:off x="5608825" y="99067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9" name="Google Shape;3308;p11">
              <a:extLst>
                <a:ext uri="{FF2B5EF4-FFF2-40B4-BE49-F238E27FC236}">
                  <a16:creationId xmlns:a16="http://schemas.microsoft.com/office/drawing/2014/main" id="{C26E1A7A-5A58-41FE-A748-E770A342D844}"/>
                </a:ext>
              </a:extLst>
            </p:cNvPr>
            <p:cNvSpPr>
              <a:spLocks noChangeArrowheads="1"/>
            </p:cNvSpPr>
            <p:nvPr/>
          </p:nvSpPr>
          <p:spPr bwMode="auto">
            <a:xfrm>
              <a:off x="5608825" y="11411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0" name="Google Shape;3309;p11">
              <a:extLst>
                <a:ext uri="{FF2B5EF4-FFF2-40B4-BE49-F238E27FC236}">
                  <a16:creationId xmlns:a16="http://schemas.microsoft.com/office/drawing/2014/main" id="{9E05E159-4447-40AB-925B-17AA6E4E5593}"/>
                </a:ext>
              </a:extLst>
            </p:cNvPr>
            <p:cNvSpPr>
              <a:spLocks noChangeArrowheads="1"/>
            </p:cNvSpPr>
            <p:nvPr/>
          </p:nvSpPr>
          <p:spPr bwMode="auto">
            <a:xfrm>
              <a:off x="5608825" y="129170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1" name="Google Shape;3310;p11">
              <a:extLst>
                <a:ext uri="{FF2B5EF4-FFF2-40B4-BE49-F238E27FC236}">
                  <a16:creationId xmlns:a16="http://schemas.microsoft.com/office/drawing/2014/main" id="{D3C7313B-4132-4764-943D-9D242E46D71D}"/>
                </a:ext>
              </a:extLst>
            </p:cNvPr>
            <p:cNvSpPr>
              <a:spLocks noChangeArrowheads="1"/>
            </p:cNvSpPr>
            <p:nvPr/>
          </p:nvSpPr>
          <p:spPr bwMode="auto">
            <a:xfrm>
              <a:off x="5608825" y="1442200"/>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2" name="Google Shape;3311;p11">
              <a:extLst>
                <a:ext uri="{FF2B5EF4-FFF2-40B4-BE49-F238E27FC236}">
                  <a16:creationId xmlns:a16="http://schemas.microsoft.com/office/drawing/2014/main" id="{09F305A7-8B89-4FE2-B1DC-0AAEFED10592}"/>
                </a:ext>
              </a:extLst>
            </p:cNvPr>
            <p:cNvSpPr>
              <a:spLocks noChangeArrowheads="1"/>
            </p:cNvSpPr>
            <p:nvPr/>
          </p:nvSpPr>
          <p:spPr bwMode="auto">
            <a:xfrm>
              <a:off x="5608825" y="1592700"/>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3" name="Google Shape;3312;p11">
              <a:extLst>
                <a:ext uri="{FF2B5EF4-FFF2-40B4-BE49-F238E27FC236}">
                  <a16:creationId xmlns:a16="http://schemas.microsoft.com/office/drawing/2014/main" id="{B8C371C0-FBA2-4E1A-BB38-56C3786C6878}"/>
                </a:ext>
              </a:extLst>
            </p:cNvPr>
            <p:cNvSpPr>
              <a:spLocks noChangeArrowheads="1"/>
            </p:cNvSpPr>
            <p:nvPr/>
          </p:nvSpPr>
          <p:spPr bwMode="auto">
            <a:xfrm>
              <a:off x="5608825" y="1743225"/>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4" name="Google Shape;3313;p11">
              <a:extLst>
                <a:ext uri="{FF2B5EF4-FFF2-40B4-BE49-F238E27FC236}">
                  <a16:creationId xmlns:a16="http://schemas.microsoft.com/office/drawing/2014/main" id="{48EEF755-DFC2-4DAA-B8FA-589362461F8B}"/>
                </a:ext>
              </a:extLst>
            </p:cNvPr>
            <p:cNvSpPr>
              <a:spLocks noChangeArrowheads="1"/>
            </p:cNvSpPr>
            <p:nvPr/>
          </p:nvSpPr>
          <p:spPr bwMode="auto">
            <a:xfrm>
              <a:off x="5608825" y="18937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5" name="Google Shape;3314;p11">
              <a:extLst>
                <a:ext uri="{FF2B5EF4-FFF2-40B4-BE49-F238E27FC236}">
                  <a16:creationId xmlns:a16="http://schemas.microsoft.com/office/drawing/2014/main" id="{8ECF857F-8115-498C-94C7-5D8B60066ABC}"/>
                </a:ext>
              </a:extLst>
            </p:cNvPr>
            <p:cNvSpPr>
              <a:spLocks noChangeArrowheads="1"/>
            </p:cNvSpPr>
            <p:nvPr/>
          </p:nvSpPr>
          <p:spPr bwMode="auto">
            <a:xfrm>
              <a:off x="5608825" y="20442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6" name="Google Shape;3315;p11">
              <a:extLst>
                <a:ext uri="{FF2B5EF4-FFF2-40B4-BE49-F238E27FC236}">
                  <a16:creationId xmlns:a16="http://schemas.microsoft.com/office/drawing/2014/main" id="{2042CE1D-B622-4174-B20D-9C0E29E1F93E}"/>
                </a:ext>
              </a:extLst>
            </p:cNvPr>
            <p:cNvSpPr>
              <a:spLocks noChangeArrowheads="1"/>
            </p:cNvSpPr>
            <p:nvPr/>
          </p:nvSpPr>
          <p:spPr bwMode="auto">
            <a:xfrm>
              <a:off x="5608825" y="21947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7" name="Google Shape;3316;p11">
              <a:extLst>
                <a:ext uri="{FF2B5EF4-FFF2-40B4-BE49-F238E27FC236}">
                  <a16:creationId xmlns:a16="http://schemas.microsoft.com/office/drawing/2014/main" id="{8D8E5795-6B77-4D87-A718-679D52E3FAE9}"/>
                </a:ext>
              </a:extLst>
            </p:cNvPr>
            <p:cNvSpPr>
              <a:spLocks noChangeArrowheads="1"/>
            </p:cNvSpPr>
            <p:nvPr/>
          </p:nvSpPr>
          <p:spPr bwMode="auto">
            <a:xfrm>
              <a:off x="5608825" y="24957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8" name="Google Shape;3317;p11">
              <a:extLst>
                <a:ext uri="{FF2B5EF4-FFF2-40B4-BE49-F238E27FC236}">
                  <a16:creationId xmlns:a16="http://schemas.microsoft.com/office/drawing/2014/main" id="{08F1DCD7-4835-4415-9653-ECB249A2ACF7}"/>
                </a:ext>
              </a:extLst>
            </p:cNvPr>
            <p:cNvSpPr>
              <a:spLocks noChangeArrowheads="1"/>
            </p:cNvSpPr>
            <p:nvPr/>
          </p:nvSpPr>
          <p:spPr bwMode="auto">
            <a:xfrm>
              <a:off x="5608825" y="264627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9" name="Google Shape;3318;p11">
              <a:extLst>
                <a:ext uri="{FF2B5EF4-FFF2-40B4-BE49-F238E27FC236}">
                  <a16:creationId xmlns:a16="http://schemas.microsoft.com/office/drawing/2014/main" id="{BCAE1B2F-0D68-458A-AEED-D1007C40302E}"/>
                </a:ext>
              </a:extLst>
            </p:cNvPr>
            <p:cNvSpPr>
              <a:spLocks noChangeArrowheads="1"/>
            </p:cNvSpPr>
            <p:nvPr/>
          </p:nvSpPr>
          <p:spPr bwMode="auto">
            <a:xfrm>
              <a:off x="5608825" y="2947300"/>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0" name="Google Shape;3319;p11">
              <a:extLst>
                <a:ext uri="{FF2B5EF4-FFF2-40B4-BE49-F238E27FC236}">
                  <a16:creationId xmlns:a16="http://schemas.microsoft.com/office/drawing/2014/main" id="{BC01F761-4816-42A6-BF90-8D55C4E13E08}"/>
                </a:ext>
              </a:extLst>
            </p:cNvPr>
            <p:cNvSpPr>
              <a:spLocks noChangeArrowheads="1"/>
            </p:cNvSpPr>
            <p:nvPr/>
          </p:nvSpPr>
          <p:spPr bwMode="auto">
            <a:xfrm>
              <a:off x="5608825" y="309782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1" name="Google Shape;3320;p11">
              <a:extLst>
                <a:ext uri="{FF2B5EF4-FFF2-40B4-BE49-F238E27FC236}">
                  <a16:creationId xmlns:a16="http://schemas.microsoft.com/office/drawing/2014/main" id="{F5AF8B9E-A5F4-428D-A799-F4983957240C}"/>
                </a:ext>
              </a:extLst>
            </p:cNvPr>
            <p:cNvSpPr>
              <a:spLocks noChangeArrowheads="1"/>
            </p:cNvSpPr>
            <p:nvPr/>
          </p:nvSpPr>
          <p:spPr bwMode="auto">
            <a:xfrm>
              <a:off x="5608825" y="32483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2" name="Google Shape;3321;p11">
              <a:extLst>
                <a:ext uri="{FF2B5EF4-FFF2-40B4-BE49-F238E27FC236}">
                  <a16:creationId xmlns:a16="http://schemas.microsoft.com/office/drawing/2014/main" id="{7B6E1F95-1D02-43FF-A071-23E00C93D811}"/>
                </a:ext>
              </a:extLst>
            </p:cNvPr>
            <p:cNvSpPr>
              <a:spLocks noChangeArrowheads="1"/>
            </p:cNvSpPr>
            <p:nvPr/>
          </p:nvSpPr>
          <p:spPr bwMode="auto">
            <a:xfrm>
              <a:off x="5608825" y="33988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3" name="Google Shape;3322;p11">
              <a:extLst>
                <a:ext uri="{FF2B5EF4-FFF2-40B4-BE49-F238E27FC236}">
                  <a16:creationId xmlns:a16="http://schemas.microsoft.com/office/drawing/2014/main" id="{5EE2C797-DEBF-49FD-BBAC-9CB8B8D37768}"/>
                </a:ext>
              </a:extLst>
            </p:cNvPr>
            <p:cNvSpPr>
              <a:spLocks noChangeArrowheads="1"/>
            </p:cNvSpPr>
            <p:nvPr/>
          </p:nvSpPr>
          <p:spPr bwMode="auto">
            <a:xfrm>
              <a:off x="5608825" y="35493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4" name="Google Shape;3323;p11">
              <a:extLst>
                <a:ext uri="{FF2B5EF4-FFF2-40B4-BE49-F238E27FC236}">
                  <a16:creationId xmlns:a16="http://schemas.microsoft.com/office/drawing/2014/main" id="{89D00EAE-A60E-4EC1-A7B0-65AEC742EF29}"/>
                </a:ext>
              </a:extLst>
            </p:cNvPr>
            <p:cNvSpPr>
              <a:spLocks noChangeArrowheads="1"/>
            </p:cNvSpPr>
            <p:nvPr/>
          </p:nvSpPr>
          <p:spPr bwMode="auto">
            <a:xfrm>
              <a:off x="5608825" y="369987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5" name="Google Shape;3324;p11">
              <a:extLst>
                <a:ext uri="{FF2B5EF4-FFF2-40B4-BE49-F238E27FC236}">
                  <a16:creationId xmlns:a16="http://schemas.microsoft.com/office/drawing/2014/main" id="{C512A468-4E71-476A-9541-2DD246E8F011}"/>
                </a:ext>
              </a:extLst>
            </p:cNvPr>
            <p:cNvSpPr>
              <a:spLocks noChangeArrowheads="1"/>
            </p:cNvSpPr>
            <p:nvPr/>
          </p:nvSpPr>
          <p:spPr bwMode="auto">
            <a:xfrm>
              <a:off x="5608825" y="3850375"/>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6" name="Google Shape;3325;p11">
              <a:extLst>
                <a:ext uri="{FF2B5EF4-FFF2-40B4-BE49-F238E27FC236}">
                  <a16:creationId xmlns:a16="http://schemas.microsoft.com/office/drawing/2014/main" id="{32DA30F0-20BA-4823-8CD9-26766CED0BD0}"/>
                </a:ext>
              </a:extLst>
            </p:cNvPr>
            <p:cNvSpPr>
              <a:spLocks noChangeArrowheads="1"/>
            </p:cNvSpPr>
            <p:nvPr/>
          </p:nvSpPr>
          <p:spPr bwMode="auto">
            <a:xfrm>
              <a:off x="5608825" y="400087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7" name="Google Shape;3326;p11">
              <a:extLst>
                <a:ext uri="{FF2B5EF4-FFF2-40B4-BE49-F238E27FC236}">
                  <a16:creationId xmlns:a16="http://schemas.microsoft.com/office/drawing/2014/main" id="{1AC3ABD8-0D64-4636-890E-7FD7DAFFC800}"/>
                </a:ext>
              </a:extLst>
            </p:cNvPr>
            <p:cNvSpPr>
              <a:spLocks noChangeArrowheads="1"/>
            </p:cNvSpPr>
            <p:nvPr/>
          </p:nvSpPr>
          <p:spPr bwMode="auto">
            <a:xfrm>
              <a:off x="5608825" y="430190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8" name="Google Shape;3327;p11">
              <a:extLst>
                <a:ext uri="{FF2B5EF4-FFF2-40B4-BE49-F238E27FC236}">
                  <a16:creationId xmlns:a16="http://schemas.microsoft.com/office/drawing/2014/main" id="{ED166CF4-CE1E-4B4B-BF73-DDF2317D322E}"/>
                </a:ext>
              </a:extLst>
            </p:cNvPr>
            <p:cNvSpPr>
              <a:spLocks noChangeArrowheads="1"/>
            </p:cNvSpPr>
            <p:nvPr/>
          </p:nvSpPr>
          <p:spPr bwMode="auto">
            <a:xfrm>
              <a:off x="5608825" y="4452425"/>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9" name="Google Shape;3328;p11">
              <a:extLst>
                <a:ext uri="{FF2B5EF4-FFF2-40B4-BE49-F238E27FC236}">
                  <a16:creationId xmlns:a16="http://schemas.microsoft.com/office/drawing/2014/main" id="{777904D6-64FA-40B0-BD03-5106CC420B29}"/>
                </a:ext>
              </a:extLst>
            </p:cNvPr>
            <p:cNvSpPr>
              <a:spLocks noChangeArrowheads="1"/>
            </p:cNvSpPr>
            <p:nvPr/>
          </p:nvSpPr>
          <p:spPr bwMode="auto">
            <a:xfrm>
              <a:off x="5608825" y="46029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0" name="Google Shape;3329;p11">
              <a:extLst>
                <a:ext uri="{FF2B5EF4-FFF2-40B4-BE49-F238E27FC236}">
                  <a16:creationId xmlns:a16="http://schemas.microsoft.com/office/drawing/2014/main" id="{B571C9BF-71DB-406F-8E49-9B4AD494EAC3}"/>
                </a:ext>
              </a:extLst>
            </p:cNvPr>
            <p:cNvSpPr>
              <a:spLocks noChangeArrowheads="1"/>
            </p:cNvSpPr>
            <p:nvPr/>
          </p:nvSpPr>
          <p:spPr bwMode="auto">
            <a:xfrm>
              <a:off x="5608825" y="47534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1" name="Google Shape;3330;p11">
              <a:extLst>
                <a:ext uri="{FF2B5EF4-FFF2-40B4-BE49-F238E27FC236}">
                  <a16:creationId xmlns:a16="http://schemas.microsoft.com/office/drawing/2014/main" id="{AAD19CD7-2410-45D4-A8BF-F286E8422908}"/>
                </a:ext>
              </a:extLst>
            </p:cNvPr>
            <p:cNvSpPr>
              <a:spLocks noChangeArrowheads="1"/>
            </p:cNvSpPr>
            <p:nvPr/>
          </p:nvSpPr>
          <p:spPr bwMode="auto">
            <a:xfrm>
              <a:off x="5608825" y="4903950"/>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2" name="Google Shape;3331;p11">
              <a:extLst>
                <a:ext uri="{FF2B5EF4-FFF2-40B4-BE49-F238E27FC236}">
                  <a16:creationId xmlns:a16="http://schemas.microsoft.com/office/drawing/2014/main" id="{AFB03D70-D92A-4933-97FB-16C8DF19B016}"/>
                </a:ext>
              </a:extLst>
            </p:cNvPr>
            <p:cNvSpPr>
              <a:spLocks noChangeArrowheads="1"/>
            </p:cNvSpPr>
            <p:nvPr/>
          </p:nvSpPr>
          <p:spPr bwMode="auto">
            <a:xfrm>
              <a:off x="5608825" y="5054450"/>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3" name="Google Shape;3332;p11">
              <a:extLst>
                <a:ext uri="{FF2B5EF4-FFF2-40B4-BE49-F238E27FC236}">
                  <a16:creationId xmlns:a16="http://schemas.microsoft.com/office/drawing/2014/main" id="{09A6ECFB-AB7D-4772-ABF7-CE4702350C96}"/>
                </a:ext>
              </a:extLst>
            </p:cNvPr>
            <p:cNvSpPr>
              <a:spLocks noChangeArrowheads="1"/>
            </p:cNvSpPr>
            <p:nvPr/>
          </p:nvSpPr>
          <p:spPr bwMode="auto">
            <a:xfrm>
              <a:off x="5608825" y="5204975"/>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4" name="Google Shape;3333;p11">
              <a:extLst>
                <a:ext uri="{FF2B5EF4-FFF2-40B4-BE49-F238E27FC236}">
                  <a16:creationId xmlns:a16="http://schemas.microsoft.com/office/drawing/2014/main" id="{8550AAED-5BE1-46C4-9641-E2A346F86B47}"/>
                </a:ext>
              </a:extLst>
            </p:cNvPr>
            <p:cNvSpPr>
              <a:spLocks noChangeArrowheads="1"/>
            </p:cNvSpPr>
            <p:nvPr/>
          </p:nvSpPr>
          <p:spPr bwMode="auto">
            <a:xfrm>
              <a:off x="5608825" y="535547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5" name="Google Shape;3334;p11">
              <a:extLst>
                <a:ext uri="{FF2B5EF4-FFF2-40B4-BE49-F238E27FC236}">
                  <a16:creationId xmlns:a16="http://schemas.microsoft.com/office/drawing/2014/main" id="{81B1B896-60E4-4B2C-95D5-F0912470A58C}"/>
                </a:ext>
              </a:extLst>
            </p:cNvPr>
            <p:cNvSpPr>
              <a:spLocks noChangeArrowheads="1"/>
            </p:cNvSpPr>
            <p:nvPr/>
          </p:nvSpPr>
          <p:spPr bwMode="auto">
            <a:xfrm>
              <a:off x="5759350" y="23812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6" name="Google Shape;3335;p11">
              <a:extLst>
                <a:ext uri="{FF2B5EF4-FFF2-40B4-BE49-F238E27FC236}">
                  <a16:creationId xmlns:a16="http://schemas.microsoft.com/office/drawing/2014/main" id="{508700BD-5B71-438C-9697-7DF5C38E7E2A}"/>
                </a:ext>
              </a:extLst>
            </p:cNvPr>
            <p:cNvSpPr>
              <a:spLocks noChangeArrowheads="1"/>
            </p:cNvSpPr>
            <p:nvPr/>
          </p:nvSpPr>
          <p:spPr bwMode="auto">
            <a:xfrm>
              <a:off x="5759350" y="8401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7" name="Google Shape;3336;p11">
              <a:extLst>
                <a:ext uri="{FF2B5EF4-FFF2-40B4-BE49-F238E27FC236}">
                  <a16:creationId xmlns:a16="http://schemas.microsoft.com/office/drawing/2014/main" id="{3FE3B629-58BB-49AB-AC3C-0D34791638F3}"/>
                </a:ext>
              </a:extLst>
            </p:cNvPr>
            <p:cNvSpPr>
              <a:spLocks noChangeArrowheads="1"/>
            </p:cNvSpPr>
            <p:nvPr/>
          </p:nvSpPr>
          <p:spPr bwMode="auto">
            <a:xfrm>
              <a:off x="5759350" y="11411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8" name="Google Shape;3337;p11">
              <a:extLst>
                <a:ext uri="{FF2B5EF4-FFF2-40B4-BE49-F238E27FC236}">
                  <a16:creationId xmlns:a16="http://schemas.microsoft.com/office/drawing/2014/main" id="{138F77BE-4771-48F5-A70D-935C84F21F0D}"/>
                </a:ext>
              </a:extLst>
            </p:cNvPr>
            <p:cNvSpPr>
              <a:spLocks noChangeArrowheads="1"/>
            </p:cNvSpPr>
            <p:nvPr/>
          </p:nvSpPr>
          <p:spPr bwMode="auto">
            <a:xfrm>
              <a:off x="5759350" y="14422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9" name="Google Shape;3338;p11">
              <a:extLst>
                <a:ext uri="{FF2B5EF4-FFF2-40B4-BE49-F238E27FC236}">
                  <a16:creationId xmlns:a16="http://schemas.microsoft.com/office/drawing/2014/main" id="{C86A0B81-FB13-45E5-BE98-E0367C60A809}"/>
                </a:ext>
              </a:extLst>
            </p:cNvPr>
            <p:cNvSpPr>
              <a:spLocks noChangeArrowheads="1"/>
            </p:cNvSpPr>
            <p:nvPr/>
          </p:nvSpPr>
          <p:spPr bwMode="auto">
            <a:xfrm>
              <a:off x="5759350" y="189372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0" name="Google Shape;3339;p11">
              <a:extLst>
                <a:ext uri="{FF2B5EF4-FFF2-40B4-BE49-F238E27FC236}">
                  <a16:creationId xmlns:a16="http://schemas.microsoft.com/office/drawing/2014/main" id="{A3E6042E-D6B8-4A07-ACE2-A74E31FFF078}"/>
                </a:ext>
              </a:extLst>
            </p:cNvPr>
            <p:cNvSpPr>
              <a:spLocks noChangeArrowheads="1"/>
            </p:cNvSpPr>
            <p:nvPr/>
          </p:nvSpPr>
          <p:spPr bwMode="auto">
            <a:xfrm>
              <a:off x="5759350" y="24957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1" name="Google Shape;3340;p11">
              <a:extLst>
                <a:ext uri="{FF2B5EF4-FFF2-40B4-BE49-F238E27FC236}">
                  <a16:creationId xmlns:a16="http://schemas.microsoft.com/office/drawing/2014/main" id="{F0CFCE2A-8FD4-484A-84BF-25D2CDF1D0A3}"/>
                </a:ext>
              </a:extLst>
            </p:cNvPr>
            <p:cNvSpPr>
              <a:spLocks noChangeArrowheads="1"/>
            </p:cNvSpPr>
            <p:nvPr/>
          </p:nvSpPr>
          <p:spPr bwMode="auto">
            <a:xfrm>
              <a:off x="5759350" y="2646275"/>
              <a:ext cx="121400" cy="121425"/>
            </a:xfrm>
            <a:custGeom>
              <a:avLst/>
              <a:gdLst>
                <a:gd name="T0" fmla="*/ 0 w 4856"/>
                <a:gd name="T1" fmla="*/ 25 h 4857"/>
                <a:gd name="T2" fmla="*/ 0 w 4856"/>
                <a:gd name="T3" fmla="*/ 121400 h 4857"/>
                <a:gd name="T4" fmla="*/ 121375 w 4856"/>
                <a:gd name="T5" fmla="*/ 121400 h 4857"/>
                <a:gd name="T6" fmla="*/ 121375 w 4856"/>
                <a:gd name="T7" fmla="*/ 25 h 4857"/>
                <a:gd name="T8" fmla="*/ 0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2" name="Google Shape;3341;p11">
              <a:extLst>
                <a:ext uri="{FF2B5EF4-FFF2-40B4-BE49-F238E27FC236}">
                  <a16:creationId xmlns:a16="http://schemas.microsoft.com/office/drawing/2014/main" id="{FD2500D8-6A07-46FB-B27E-A5B4CA7F554B}"/>
                </a:ext>
              </a:extLst>
            </p:cNvPr>
            <p:cNvSpPr>
              <a:spLocks noChangeArrowheads="1"/>
            </p:cNvSpPr>
            <p:nvPr/>
          </p:nvSpPr>
          <p:spPr bwMode="auto">
            <a:xfrm>
              <a:off x="5759350" y="3699875"/>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3" name="Google Shape;3342;p11">
              <a:extLst>
                <a:ext uri="{FF2B5EF4-FFF2-40B4-BE49-F238E27FC236}">
                  <a16:creationId xmlns:a16="http://schemas.microsoft.com/office/drawing/2014/main" id="{42175475-6346-4456-8101-18B2FFDA78EB}"/>
                </a:ext>
              </a:extLst>
            </p:cNvPr>
            <p:cNvSpPr>
              <a:spLocks noChangeArrowheads="1"/>
            </p:cNvSpPr>
            <p:nvPr/>
          </p:nvSpPr>
          <p:spPr bwMode="auto">
            <a:xfrm>
              <a:off x="5759350" y="4151400"/>
              <a:ext cx="121400" cy="121400"/>
            </a:xfrm>
            <a:custGeom>
              <a:avLst/>
              <a:gdLst>
                <a:gd name="T0" fmla="*/ 0 w 4856"/>
                <a:gd name="T1" fmla="*/ 0 h 4856"/>
                <a:gd name="T2" fmla="*/ 0 w 4856"/>
                <a:gd name="T3" fmla="*/ 121400 h 4856"/>
                <a:gd name="T4" fmla="*/ 121375 w 4856"/>
                <a:gd name="T5" fmla="*/ 121400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4" name="Google Shape;3343;p11">
              <a:extLst>
                <a:ext uri="{FF2B5EF4-FFF2-40B4-BE49-F238E27FC236}">
                  <a16:creationId xmlns:a16="http://schemas.microsoft.com/office/drawing/2014/main" id="{341D27E1-1D9F-4BDC-A214-C4C729718268}"/>
                </a:ext>
              </a:extLst>
            </p:cNvPr>
            <p:cNvSpPr>
              <a:spLocks noChangeArrowheads="1"/>
            </p:cNvSpPr>
            <p:nvPr/>
          </p:nvSpPr>
          <p:spPr bwMode="auto">
            <a:xfrm>
              <a:off x="5759350" y="4903950"/>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5" name="Google Shape;3344;p11">
              <a:extLst>
                <a:ext uri="{FF2B5EF4-FFF2-40B4-BE49-F238E27FC236}">
                  <a16:creationId xmlns:a16="http://schemas.microsoft.com/office/drawing/2014/main" id="{FC908240-BEA0-4DD5-BEA7-63039BBE5F1A}"/>
                </a:ext>
              </a:extLst>
            </p:cNvPr>
            <p:cNvSpPr>
              <a:spLocks noChangeArrowheads="1"/>
            </p:cNvSpPr>
            <p:nvPr/>
          </p:nvSpPr>
          <p:spPr bwMode="auto">
            <a:xfrm>
              <a:off x="5759350" y="5355475"/>
              <a:ext cx="121400" cy="121400"/>
            </a:xfrm>
            <a:custGeom>
              <a:avLst/>
              <a:gdLst>
                <a:gd name="T0" fmla="*/ 0 w 4856"/>
                <a:gd name="T1" fmla="*/ 25 h 4856"/>
                <a:gd name="T2" fmla="*/ 0 w 4856"/>
                <a:gd name="T3" fmla="*/ 121400 h 4856"/>
                <a:gd name="T4" fmla="*/ 121375 w 4856"/>
                <a:gd name="T5" fmla="*/ 121400 h 4856"/>
                <a:gd name="T6" fmla="*/ 121375 w 4856"/>
                <a:gd name="T7" fmla="*/ 25 h 4856"/>
                <a:gd name="T8" fmla="*/ 0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6" name="Google Shape;3345;p11">
              <a:extLst>
                <a:ext uri="{FF2B5EF4-FFF2-40B4-BE49-F238E27FC236}">
                  <a16:creationId xmlns:a16="http://schemas.microsoft.com/office/drawing/2014/main" id="{9C04CE58-BDC5-417E-A4EF-0B8CD6A64326}"/>
                </a:ext>
              </a:extLst>
            </p:cNvPr>
            <p:cNvSpPr>
              <a:spLocks noChangeArrowheads="1"/>
            </p:cNvSpPr>
            <p:nvPr/>
          </p:nvSpPr>
          <p:spPr bwMode="auto">
            <a:xfrm>
              <a:off x="5909850" y="689650"/>
              <a:ext cx="121400" cy="121400"/>
            </a:xfrm>
            <a:custGeom>
              <a:avLst/>
              <a:gdLst>
                <a:gd name="T0" fmla="*/ 25 w 4856"/>
                <a:gd name="T1" fmla="*/ 0 h 4856"/>
                <a:gd name="T2" fmla="*/ 25 w 4856"/>
                <a:gd name="T3" fmla="*/ 121375 h 4856"/>
                <a:gd name="T4" fmla="*/ 121400 w 4856"/>
                <a:gd name="T5" fmla="*/ 121375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7" name="Google Shape;3346;p11">
              <a:extLst>
                <a:ext uri="{FF2B5EF4-FFF2-40B4-BE49-F238E27FC236}">
                  <a16:creationId xmlns:a16="http://schemas.microsoft.com/office/drawing/2014/main" id="{3BDBF5CD-D7F5-4D5C-BA09-3798E562E8B8}"/>
                </a:ext>
              </a:extLst>
            </p:cNvPr>
            <p:cNvSpPr>
              <a:spLocks noChangeArrowheads="1"/>
            </p:cNvSpPr>
            <p:nvPr/>
          </p:nvSpPr>
          <p:spPr bwMode="auto">
            <a:xfrm>
              <a:off x="5909850" y="1893725"/>
              <a:ext cx="121400" cy="121400"/>
            </a:xfrm>
            <a:custGeom>
              <a:avLst/>
              <a:gdLst>
                <a:gd name="T0" fmla="*/ 25 w 4856"/>
                <a:gd name="T1" fmla="*/ 25 h 4856"/>
                <a:gd name="T2" fmla="*/ 25 w 4856"/>
                <a:gd name="T3" fmla="*/ 121400 h 4856"/>
                <a:gd name="T4" fmla="*/ 121400 w 4856"/>
                <a:gd name="T5" fmla="*/ 121400 h 4856"/>
                <a:gd name="T6" fmla="*/ 121400 w 4856"/>
                <a:gd name="T7" fmla="*/ 25 h 4856"/>
                <a:gd name="T8" fmla="*/ 25 w 4856"/>
                <a:gd name="T9" fmla="*/ 25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8" name="Google Shape;3347;p11">
              <a:extLst>
                <a:ext uri="{FF2B5EF4-FFF2-40B4-BE49-F238E27FC236}">
                  <a16:creationId xmlns:a16="http://schemas.microsoft.com/office/drawing/2014/main" id="{F0392F4F-1449-4464-BCBC-E0FB0126800A}"/>
                </a:ext>
              </a:extLst>
            </p:cNvPr>
            <p:cNvSpPr>
              <a:spLocks noChangeArrowheads="1"/>
            </p:cNvSpPr>
            <p:nvPr/>
          </p:nvSpPr>
          <p:spPr bwMode="auto">
            <a:xfrm>
              <a:off x="5909850" y="2796800"/>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19" name="Google Shape;3348;p11">
              <a:extLst>
                <a:ext uri="{FF2B5EF4-FFF2-40B4-BE49-F238E27FC236}">
                  <a16:creationId xmlns:a16="http://schemas.microsoft.com/office/drawing/2014/main" id="{90F3F5A1-CA58-41D1-87D2-E9E529DC0E7A}"/>
                </a:ext>
              </a:extLst>
            </p:cNvPr>
            <p:cNvSpPr>
              <a:spLocks noChangeArrowheads="1"/>
            </p:cNvSpPr>
            <p:nvPr/>
          </p:nvSpPr>
          <p:spPr bwMode="auto">
            <a:xfrm>
              <a:off x="6060375" y="4753450"/>
              <a:ext cx="121400" cy="121400"/>
            </a:xfrm>
            <a:custGeom>
              <a:avLst/>
              <a:gdLst>
                <a:gd name="T0" fmla="*/ 0 w 4856"/>
                <a:gd name="T1" fmla="*/ 0 h 4856"/>
                <a:gd name="T2" fmla="*/ 0 w 4856"/>
                <a:gd name="T3" fmla="*/ 121375 h 4856"/>
                <a:gd name="T4" fmla="*/ 121375 w 4856"/>
                <a:gd name="T5" fmla="*/ 121375 h 4856"/>
                <a:gd name="T6" fmla="*/ 121375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0" name="Google Shape;3349;p11">
              <a:extLst>
                <a:ext uri="{FF2B5EF4-FFF2-40B4-BE49-F238E27FC236}">
                  <a16:creationId xmlns:a16="http://schemas.microsoft.com/office/drawing/2014/main" id="{0792E8D8-1796-43CD-985D-ACC65BADAFDE}"/>
                </a:ext>
              </a:extLst>
            </p:cNvPr>
            <p:cNvSpPr>
              <a:spLocks noChangeArrowheads="1"/>
            </p:cNvSpPr>
            <p:nvPr/>
          </p:nvSpPr>
          <p:spPr bwMode="auto">
            <a:xfrm>
              <a:off x="6210875" y="2646275"/>
              <a:ext cx="121400" cy="121425"/>
            </a:xfrm>
            <a:custGeom>
              <a:avLst/>
              <a:gdLst>
                <a:gd name="T0" fmla="*/ 25 w 4856"/>
                <a:gd name="T1" fmla="*/ 25 h 4857"/>
                <a:gd name="T2" fmla="*/ 25 w 4856"/>
                <a:gd name="T3" fmla="*/ 121400 h 4857"/>
                <a:gd name="T4" fmla="*/ 121400 w 4856"/>
                <a:gd name="T5" fmla="*/ 121400 h 4857"/>
                <a:gd name="T6" fmla="*/ 121400 w 4856"/>
                <a:gd name="T7" fmla="*/ 25 h 4857"/>
                <a:gd name="T8" fmla="*/ 25 w 4856"/>
                <a:gd name="T9" fmla="*/ 25 h 4857"/>
                <a:gd name="T10" fmla="*/ 0 60000 65536"/>
                <a:gd name="T11" fmla="*/ 0 60000 65536"/>
                <a:gd name="T12" fmla="*/ 0 60000 65536"/>
                <a:gd name="T13" fmla="*/ 0 60000 65536"/>
                <a:gd name="T14" fmla="*/ 0 60000 65536"/>
                <a:gd name="T15" fmla="*/ 0 w 4856"/>
                <a:gd name="T16" fmla="*/ 0 h 4857"/>
                <a:gd name="T17" fmla="*/ 4856 w 4856"/>
                <a:gd name="T18" fmla="*/ 4857 h 4857"/>
              </a:gdLst>
              <a:ahLst/>
              <a:cxnLst>
                <a:cxn ang="T10">
                  <a:pos x="T0" y="T1"/>
                </a:cxn>
                <a:cxn ang="T11">
                  <a:pos x="T2" y="T3"/>
                </a:cxn>
                <a:cxn ang="T12">
                  <a:pos x="T4" y="T5"/>
                </a:cxn>
                <a:cxn ang="T13">
                  <a:pos x="T6" y="T7"/>
                </a:cxn>
                <a:cxn ang="T14">
                  <a:pos x="T8" y="T9"/>
                </a:cxn>
              </a:cxnLst>
              <a:rect l="T15" t="T16" r="T17" b="T18"/>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1" name="Google Shape;3350;p11">
              <a:extLst>
                <a:ext uri="{FF2B5EF4-FFF2-40B4-BE49-F238E27FC236}">
                  <a16:creationId xmlns:a16="http://schemas.microsoft.com/office/drawing/2014/main" id="{D4946083-6282-43C7-A61F-5AAEB82BFD9A}"/>
                </a:ext>
              </a:extLst>
            </p:cNvPr>
            <p:cNvSpPr>
              <a:spLocks noChangeArrowheads="1"/>
            </p:cNvSpPr>
            <p:nvPr/>
          </p:nvSpPr>
          <p:spPr bwMode="auto">
            <a:xfrm>
              <a:off x="6210875" y="5204975"/>
              <a:ext cx="121400" cy="121400"/>
            </a:xfrm>
            <a:custGeom>
              <a:avLst/>
              <a:gdLst>
                <a:gd name="T0" fmla="*/ 25 w 4856"/>
                <a:gd name="T1" fmla="*/ 0 h 4856"/>
                <a:gd name="T2" fmla="*/ 25 w 4856"/>
                <a:gd name="T3" fmla="*/ 121400 h 4856"/>
                <a:gd name="T4" fmla="*/ 121400 w 4856"/>
                <a:gd name="T5" fmla="*/ 121400 h 4856"/>
                <a:gd name="T6" fmla="*/ 121400 w 4856"/>
                <a:gd name="T7" fmla="*/ 0 h 4856"/>
                <a:gd name="T8" fmla="*/ 25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22" name="Google Shape;3351;p11">
              <a:extLst>
                <a:ext uri="{FF2B5EF4-FFF2-40B4-BE49-F238E27FC236}">
                  <a16:creationId xmlns:a16="http://schemas.microsoft.com/office/drawing/2014/main" id="{1909ADB0-8811-4372-8B0D-34ABEB629FB0}"/>
                </a:ext>
              </a:extLst>
            </p:cNvPr>
            <p:cNvSpPr>
              <a:spLocks noChangeArrowheads="1"/>
            </p:cNvSpPr>
            <p:nvPr/>
          </p:nvSpPr>
          <p:spPr bwMode="auto">
            <a:xfrm>
              <a:off x="6511900" y="990675"/>
              <a:ext cx="121400" cy="121400"/>
            </a:xfrm>
            <a:custGeom>
              <a:avLst/>
              <a:gdLst>
                <a:gd name="T0" fmla="*/ 0 w 4856"/>
                <a:gd name="T1" fmla="*/ 0 h 4856"/>
                <a:gd name="T2" fmla="*/ 0 w 4856"/>
                <a:gd name="T3" fmla="*/ 121375 h 4856"/>
                <a:gd name="T4" fmla="*/ 121400 w 4856"/>
                <a:gd name="T5" fmla="*/ 121375 h 4856"/>
                <a:gd name="T6" fmla="*/ 121400 w 4856"/>
                <a:gd name="T7" fmla="*/ 0 h 4856"/>
                <a:gd name="T8" fmla="*/ 0 w 4856"/>
                <a:gd name="T9" fmla="*/ 0 h 4856"/>
                <a:gd name="T10" fmla="*/ 0 60000 65536"/>
                <a:gd name="T11" fmla="*/ 0 60000 65536"/>
                <a:gd name="T12" fmla="*/ 0 60000 65536"/>
                <a:gd name="T13" fmla="*/ 0 60000 65536"/>
                <a:gd name="T14" fmla="*/ 0 60000 65536"/>
                <a:gd name="T15" fmla="*/ 0 w 4856"/>
                <a:gd name="T16" fmla="*/ 0 h 4856"/>
                <a:gd name="T17" fmla="*/ 4856 w 4856"/>
                <a:gd name="T18" fmla="*/ 4856 h 4856"/>
              </a:gdLst>
              <a:ahLst/>
              <a:cxnLst>
                <a:cxn ang="T10">
                  <a:pos x="T0" y="T1"/>
                </a:cxn>
                <a:cxn ang="T11">
                  <a:pos x="T2" y="T3"/>
                </a:cxn>
                <a:cxn ang="T12">
                  <a:pos x="T4" y="T5"/>
                </a:cxn>
                <a:cxn ang="T13">
                  <a:pos x="T6" y="T7"/>
                </a:cxn>
                <a:cxn ang="T14">
                  <a:pos x="T8" y="T9"/>
                </a:cxn>
              </a:cxnLst>
              <a:rect l="T15" t="T16" r="T17" b="T18"/>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grpSp>
      <p:grpSp>
        <p:nvGrpSpPr>
          <p:cNvPr id="123" name="Google Shape;3352;p11">
            <a:extLst>
              <a:ext uri="{FF2B5EF4-FFF2-40B4-BE49-F238E27FC236}">
                <a16:creationId xmlns:a16="http://schemas.microsoft.com/office/drawing/2014/main" id="{383E27E3-2F06-4281-8872-748A5D301EAD}"/>
              </a:ext>
            </a:extLst>
          </p:cNvPr>
          <p:cNvGrpSpPr>
            <a:grpSpLocks/>
          </p:cNvGrpSpPr>
          <p:nvPr/>
        </p:nvGrpSpPr>
        <p:grpSpPr bwMode="auto">
          <a:xfrm rot="10800000">
            <a:off x="7681913" y="28575"/>
            <a:ext cx="995362" cy="4940300"/>
            <a:chOff x="5759350" y="388625"/>
            <a:chExt cx="1024450" cy="5088250"/>
          </a:xfrm>
        </p:grpSpPr>
        <p:sp>
          <p:nvSpPr>
            <p:cNvPr id="124" name="Google Shape;3353;p11">
              <a:extLst>
                <a:ext uri="{FF2B5EF4-FFF2-40B4-BE49-F238E27FC236}">
                  <a16:creationId xmlns:a16="http://schemas.microsoft.com/office/drawing/2014/main" id="{E2D3C7B3-D021-4CF6-AF42-0A2ACEDD1D34}"/>
                </a:ext>
              </a:extLst>
            </p:cNvPr>
            <p:cNvSpPr/>
            <p:nvPr/>
          </p:nvSpPr>
          <p:spPr>
            <a:xfrm>
              <a:off x="5754448" y="543953"/>
              <a:ext cx="120908"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3354;p11">
              <a:extLst>
                <a:ext uri="{FF2B5EF4-FFF2-40B4-BE49-F238E27FC236}">
                  <a16:creationId xmlns:a16="http://schemas.microsoft.com/office/drawing/2014/main" id="{01CA1F58-A43B-41A9-9827-23CE3A63E4EE}"/>
                </a:ext>
              </a:extLst>
            </p:cNvPr>
            <p:cNvSpPr/>
            <p:nvPr/>
          </p:nvSpPr>
          <p:spPr>
            <a:xfrm>
              <a:off x="5754448" y="1300978"/>
              <a:ext cx="120908"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3355;p11">
              <a:extLst>
                <a:ext uri="{FF2B5EF4-FFF2-40B4-BE49-F238E27FC236}">
                  <a16:creationId xmlns:a16="http://schemas.microsoft.com/office/drawing/2014/main" id="{24DDF543-3761-4B1C-B2BE-0D2F54488CFD}"/>
                </a:ext>
              </a:extLst>
            </p:cNvPr>
            <p:cNvSpPr/>
            <p:nvPr/>
          </p:nvSpPr>
          <p:spPr>
            <a:xfrm>
              <a:off x="5754448" y="2801947"/>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3356;p11">
              <a:extLst>
                <a:ext uri="{FF2B5EF4-FFF2-40B4-BE49-F238E27FC236}">
                  <a16:creationId xmlns:a16="http://schemas.microsoft.com/office/drawing/2014/main" id="{378B30FE-698F-43D7-ABD8-BF4037D27B6E}"/>
                </a:ext>
              </a:extLst>
            </p:cNvPr>
            <p:cNvSpPr/>
            <p:nvPr/>
          </p:nvSpPr>
          <p:spPr>
            <a:xfrm>
              <a:off x="5754448" y="3403642"/>
              <a:ext cx="120908"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3357;p11">
              <a:extLst>
                <a:ext uri="{FF2B5EF4-FFF2-40B4-BE49-F238E27FC236}">
                  <a16:creationId xmlns:a16="http://schemas.microsoft.com/office/drawing/2014/main" id="{6C355532-A90A-4817-AC88-7C5AE592F695}"/>
                </a:ext>
              </a:extLst>
            </p:cNvPr>
            <p:cNvSpPr/>
            <p:nvPr/>
          </p:nvSpPr>
          <p:spPr>
            <a:xfrm>
              <a:off x="5754448" y="3554066"/>
              <a:ext cx="120908"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3358;p11">
              <a:extLst>
                <a:ext uri="{FF2B5EF4-FFF2-40B4-BE49-F238E27FC236}">
                  <a16:creationId xmlns:a16="http://schemas.microsoft.com/office/drawing/2014/main" id="{83CF1B2C-EF48-4400-B71B-87415C0AF93D}"/>
                </a:ext>
              </a:extLst>
            </p:cNvPr>
            <p:cNvSpPr/>
            <p:nvPr/>
          </p:nvSpPr>
          <p:spPr>
            <a:xfrm>
              <a:off x="5754448" y="4311090"/>
              <a:ext cx="12090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3359;p11">
              <a:extLst>
                <a:ext uri="{FF2B5EF4-FFF2-40B4-BE49-F238E27FC236}">
                  <a16:creationId xmlns:a16="http://schemas.microsoft.com/office/drawing/2014/main" id="{84296677-A54F-4955-8A04-5172A1347C4B}"/>
                </a:ext>
              </a:extLst>
            </p:cNvPr>
            <p:cNvSpPr/>
            <p:nvPr/>
          </p:nvSpPr>
          <p:spPr>
            <a:xfrm>
              <a:off x="5754448" y="5210363"/>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3360;p11">
              <a:extLst>
                <a:ext uri="{FF2B5EF4-FFF2-40B4-BE49-F238E27FC236}">
                  <a16:creationId xmlns:a16="http://schemas.microsoft.com/office/drawing/2014/main" id="{B4F34C68-B9F0-480C-8794-9C3D203D1034}"/>
                </a:ext>
              </a:extLst>
            </p:cNvPr>
            <p:cNvSpPr/>
            <p:nvPr/>
          </p:nvSpPr>
          <p:spPr>
            <a:xfrm>
              <a:off x="5904766" y="393530"/>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3361;p11">
              <a:extLst>
                <a:ext uri="{FF2B5EF4-FFF2-40B4-BE49-F238E27FC236}">
                  <a16:creationId xmlns:a16="http://schemas.microsoft.com/office/drawing/2014/main" id="{3FFF932A-CE71-4A61-B9EE-AAC5C624E415}"/>
                </a:ext>
              </a:extLst>
            </p:cNvPr>
            <p:cNvSpPr/>
            <p:nvPr/>
          </p:nvSpPr>
          <p:spPr>
            <a:xfrm>
              <a:off x="5904766" y="1150554"/>
              <a:ext cx="120908" cy="122628"/>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3362;p11">
              <a:extLst>
                <a:ext uri="{FF2B5EF4-FFF2-40B4-BE49-F238E27FC236}">
                  <a16:creationId xmlns:a16="http://schemas.microsoft.com/office/drawing/2014/main" id="{091A2D48-4E24-4387-B754-F576EC283E06}"/>
                </a:ext>
              </a:extLst>
            </p:cNvPr>
            <p:cNvSpPr/>
            <p:nvPr/>
          </p:nvSpPr>
          <p:spPr>
            <a:xfrm>
              <a:off x="5904766" y="1300978"/>
              <a:ext cx="120908" cy="122628"/>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3363;p11">
              <a:extLst>
                <a:ext uri="{FF2B5EF4-FFF2-40B4-BE49-F238E27FC236}">
                  <a16:creationId xmlns:a16="http://schemas.microsoft.com/office/drawing/2014/main" id="{853CE1FC-6C2A-4B49-A9BB-828D20AB5527}"/>
                </a:ext>
              </a:extLst>
            </p:cNvPr>
            <p:cNvSpPr/>
            <p:nvPr/>
          </p:nvSpPr>
          <p:spPr>
            <a:xfrm>
              <a:off x="5904766" y="1451402"/>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3364;p11">
              <a:extLst>
                <a:ext uri="{FF2B5EF4-FFF2-40B4-BE49-F238E27FC236}">
                  <a16:creationId xmlns:a16="http://schemas.microsoft.com/office/drawing/2014/main" id="{5DB5C27F-B854-4DE5-B80C-97CE425F51EE}"/>
                </a:ext>
              </a:extLst>
            </p:cNvPr>
            <p:cNvSpPr/>
            <p:nvPr/>
          </p:nvSpPr>
          <p:spPr>
            <a:xfrm>
              <a:off x="5904766" y="1752250"/>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3365;p11">
              <a:extLst>
                <a:ext uri="{FF2B5EF4-FFF2-40B4-BE49-F238E27FC236}">
                  <a16:creationId xmlns:a16="http://schemas.microsoft.com/office/drawing/2014/main" id="{D9497CA9-CC40-4367-B15E-6DE0FCC6840A}"/>
                </a:ext>
              </a:extLst>
            </p:cNvPr>
            <p:cNvSpPr/>
            <p:nvPr/>
          </p:nvSpPr>
          <p:spPr>
            <a:xfrm>
              <a:off x="5904766" y="2048192"/>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3366;p11">
              <a:extLst>
                <a:ext uri="{FF2B5EF4-FFF2-40B4-BE49-F238E27FC236}">
                  <a16:creationId xmlns:a16="http://schemas.microsoft.com/office/drawing/2014/main" id="{FF529070-092F-4B09-B875-AB225AB19DEE}"/>
                </a:ext>
              </a:extLst>
            </p:cNvPr>
            <p:cNvSpPr/>
            <p:nvPr/>
          </p:nvSpPr>
          <p:spPr>
            <a:xfrm>
              <a:off x="5904766" y="265152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3367;p11">
              <a:extLst>
                <a:ext uri="{FF2B5EF4-FFF2-40B4-BE49-F238E27FC236}">
                  <a16:creationId xmlns:a16="http://schemas.microsoft.com/office/drawing/2014/main" id="{0BB808C4-1A26-4A82-AD68-D3E2F9873BF2}"/>
                </a:ext>
              </a:extLst>
            </p:cNvPr>
            <p:cNvSpPr/>
            <p:nvPr/>
          </p:nvSpPr>
          <p:spPr>
            <a:xfrm>
              <a:off x="5904766" y="2952371"/>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3368;p11">
              <a:extLst>
                <a:ext uri="{FF2B5EF4-FFF2-40B4-BE49-F238E27FC236}">
                  <a16:creationId xmlns:a16="http://schemas.microsoft.com/office/drawing/2014/main" id="{3337674A-1248-4620-8D08-210BA3803D61}"/>
                </a:ext>
              </a:extLst>
            </p:cNvPr>
            <p:cNvSpPr/>
            <p:nvPr/>
          </p:nvSpPr>
          <p:spPr>
            <a:xfrm>
              <a:off x="5904766" y="3102794"/>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3369;p11">
              <a:extLst>
                <a:ext uri="{FF2B5EF4-FFF2-40B4-BE49-F238E27FC236}">
                  <a16:creationId xmlns:a16="http://schemas.microsoft.com/office/drawing/2014/main" id="{CE4DF6A3-D7E7-4FB1-8121-63248A9C1399}"/>
                </a:ext>
              </a:extLst>
            </p:cNvPr>
            <p:cNvSpPr/>
            <p:nvPr/>
          </p:nvSpPr>
          <p:spPr>
            <a:xfrm>
              <a:off x="5904766" y="3253218"/>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3370;p11">
              <a:extLst>
                <a:ext uri="{FF2B5EF4-FFF2-40B4-BE49-F238E27FC236}">
                  <a16:creationId xmlns:a16="http://schemas.microsoft.com/office/drawing/2014/main" id="{ACB45E2C-D30D-42EB-A01A-E8EB29BC7F13}"/>
                </a:ext>
              </a:extLst>
            </p:cNvPr>
            <p:cNvSpPr/>
            <p:nvPr/>
          </p:nvSpPr>
          <p:spPr>
            <a:xfrm>
              <a:off x="5904766" y="3554066"/>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3371;p11">
              <a:extLst>
                <a:ext uri="{FF2B5EF4-FFF2-40B4-BE49-F238E27FC236}">
                  <a16:creationId xmlns:a16="http://schemas.microsoft.com/office/drawing/2014/main" id="{EF4A1A95-71A2-4319-B44A-27BE83167966}"/>
                </a:ext>
              </a:extLst>
            </p:cNvPr>
            <p:cNvSpPr/>
            <p:nvPr/>
          </p:nvSpPr>
          <p:spPr>
            <a:xfrm>
              <a:off x="5904766" y="3704490"/>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3372;p11">
              <a:extLst>
                <a:ext uri="{FF2B5EF4-FFF2-40B4-BE49-F238E27FC236}">
                  <a16:creationId xmlns:a16="http://schemas.microsoft.com/office/drawing/2014/main" id="{7F996A77-F035-435D-9375-DD4F517C2AF8}"/>
                </a:ext>
              </a:extLst>
            </p:cNvPr>
            <p:cNvSpPr/>
            <p:nvPr/>
          </p:nvSpPr>
          <p:spPr>
            <a:xfrm>
              <a:off x="5904766" y="3854914"/>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3373;p11">
              <a:extLst>
                <a:ext uri="{FF2B5EF4-FFF2-40B4-BE49-F238E27FC236}">
                  <a16:creationId xmlns:a16="http://schemas.microsoft.com/office/drawing/2014/main" id="{08D0B87E-85AA-4B19-A9B4-A678D7A20DFE}"/>
                </a:ext>
              </a:extLst>
            </p:cNvPr>
            <p:cNvSpPr/>
            <p:nvPr/>
          </p:nvSpPr>
          <p:spPr>
            <a:xfrm>
              <a:off x="5904766" y="4010242"/>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3374;p11">
              <a:extLst>
                <a:ext uri="{FF2B5EF4-FFF2-40B4-BE49-F238E27FC236}">
                  <a16:creationId xmlns:a16="http://schemas.microsoft.com/office/drawing/2014/main" id="{1B212A11-0F76-43B1-B0EC-5914459C4AAD}"/>
                </a:ext>
              </a:extLst>
            </p:cNvPr>
            <p:cNvSpPr/>
            <p:nvPr/>
          </p:nvSpPr>
          <p:spPr>
            <a:xfrm>
              <a:off x="5904766" y="4311090"/>
              <a:ext cx="12090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3375;p11">
              <a:extLst>
                <a:ext uri="{FF2B5EF4-FFF2-40B4-BE49-F238E27FC236}">
                  <a16:creationId xmlns:a16="http://schemas.microsoft.com/office/drawing/2014/main" id="{C9FB36CF-EBAF-4FFD-9ED2-B23840B9AE1C}"/>
                </a:ext>
              </a:extLst>
            </p:cNvPr>
            <p:cNvSpPr/>
            <p:nvPr/>
          </p:nvSpPr>
          <p:spPr>
            <a:xfrm>
              <a:off x="5904766" y="4461514"/>
              <a:ext cx="12090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3376;p11">
              <a:extLst>
                <a:ext uri="{FF2B5EF4-FFF2-40B4-BE49-F238E27FC236}">
                  <a16:creationId xmlns:a16="http://schemas.microsoft.com/office/drawing/2014/main" id="{91D1A3AB-32CA-4B7F-9561-48B1093C04B2}"/>
                </a:ext>
              </a:extLst>
            </p:cNvPr>
            <p:cNvSpPr/>
            <p:nvPr/>
          </p:nvSpPr>
          <p:spPr>
            <a:xfrm>
              <a:off x="5904766" y="4909515"/>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3377;p11">
              <a:extLst>
                <a:ext uri="{FF2B5EF4-FFF2-40B4-BE49-F238E27FC236}">
                  <a16:creationId xmlns:a16="http://schemas.microsoft.com/office/drawing/2014/main" id="{F7CF7386-1711-44A0-A4A5-1E51888821F0}"/>
                </a:ext>
              </a:extLst>
            </p:cNvPr>
            <p:cNvSpPr/>
            <p:nvPr/>
          </p:nvSpPr>
          <p:spPr>
            <a:xfrm>
              <a:off x="5904766" y="5059939"/>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3378;p11">
              <a:extLst>
                <a:ext uri="{FF2B5EF4-FFF2-40B4-BE49-F238E27FC236}">
                  <a16:creationId xmlns:a16="http://schemas.microsoft.com/office/drawing/2014/main" id="{3C7779B8-779F-48AC-B8C0-8E814D562E8A}"/>
                </a:ext>
              </a:extLst>
            </p:cNvPr>
            <p:cNvSpPr/>
            <p:nvPr/>
          </p:nvSpPr>
          <p:spPr>
            <a:xfrm>
              <a:off x="5904766" y="521036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3379;p11">
              <a:extLst>
                <a:ext uri="{FF2B5EF4-FFF2-40B4-BE49-F238E27FC236}">
                  <a16:creationId xmlns:a16="http://schemas.microsoft.com/office/drawing/2014/main" id="{CB97F07C-4599-4944-8128-F55E1616D73D}"/>
                </a:ext>
              </a:extLst>
            </p:cNvPr>
            <p:cNvSpPr/>
            <p:nvPr/>
          </p:nvSpPr>
          <p:spPr>
            <a:xfrm>
              <a:off x="6059986" y="54395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3380;p11">
              <a:extLst>
                <a:ext uri="{FF2B5EF4-FFF2-40B4-BE49-F238E27FC236}">
                  <a16:creationId xmlns:a16="http://schemas.microsoft.com/office/drawing/2014/main" id="{A025843F-C7C7-42CA-A2A1-A816F607F6ED}"/>
                </a:ext>
              </a:extLst>
            </p:cNvPr>
            <p:cNvSpPr/>
            <p:nvPr/>
          </p:nvSpPr>
          <p:spPr>
            <a:xfrm>
              <a:off x="6059986" y="694377"/>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3381;p11">
              <a:extLst>
                <a:ext uri="{FF2B5EF4-FFF2-40B4-BE49-F238E27FC236}">
                  <a16:creationId xmlns:a16="http://schemas.microsoft.com/office/drawing/2014/main" id="{713B2921-3483-4160-9F39-00AE685CFF0B}"/>
                </a:ext>
              </a:extLst>
            </p:cNvPr>
            <p:cNvSpPr/>
            <p:nvPr/>
          </p:nvSpPr>
          <p:spPr>
            <a:xfrm>
              <a:off x="6059986" y="99522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3382;p11">
              <a:extLst>
                <a:ext uri="{FF2B5EF4-FFF2-40B4-BE49-F238E27FC236}">
                  <a16:creationId xmlns:a16="http://schemas.microsoft.com/office/drawing/2014/main" id="{FFF71F4C-C182-44FF-8DE9-9368E555BFB8}"/>
                </a:ext>
              </a:extLst>
            </p:cNvPr>
            <p:cNvSpPr/>
            <p:nvPr/>
          </p:nvSpPr>
          <p:spPr>
            <a:xfrm>
              <a:off x="6059986" y="1300978"/>
              <a:ext cx="122541"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3383;p11">
              <a:extLst>
                <a:ext uri="{FF2B5EF4-FFF2-40B4-BE49-F238E27FC236}">
                  <a16:creationId xmlns:a16="http://schemas.microsoft.com/office/drawing/2014/main" id="{EEE6DCB8-C0DE-4B21-85AA-2CE882C2E329}"/>
                </a:ext>
              </a:extLst>
            </p:cNvPr>
            <p:cNvSpPr/>
            <p:nvPr/>
          </p:nvSpPr>
          <p:spPr>
            <a:xfrm>
              <a:off x="6059986" y="1451402"/>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3384;p11">
              <a:extLst>
                <a:ext uri="{FF2B5EF4-FFF2-40B4-BE49-F238E27FC236}">
                  <a16:creationId xmlns:a16="http://schemas.microsoft.com/office/drawing/2014/main" id="{56705303-F853-4124-8A28-DDB030FE04A5}"/>
                </a:ext>
              </a:extLst>
            </p:cNvPr>
            <p:cNvSpPr/>
            <p:nvPr/>
          </p:nvSpPr>
          <p:spPr>
            <a:xfrm>
              <a:off x="6059986" y="1601826"/>
              <a:ext cx="122541" cy="122628"/>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3385;p11">
              <a:extLst>
                <a:ext uri="{FF2B5EF4-FFF2-40B4-BE49-F238E27FC236}">
                  <a16:creationId xmlns:a16="http://schemas.microsoft.com/office/drawing/2014/main" id="{F056F0FB-E3F9-4FF6-A75E-1BB0B2F5E84F}"/>
                </a:ext>
              </a:extLst>
            </p:cNvPr>
            <p:cNvSpPr/>
            <p:nvPr/>
          </p:nvSpPr>
          <p:spPr>
            <a:xfrm>
              <a:off x="6059986" y="1752250"/>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3386;p11">
              <a:extLst>
                <a:ext uri="{FF2B5EF4-FFF2-40B4-BE49-F238E27FC236}">
                  <a16:creationId xmlns:a16="http://schemas.microsoft.com/office/drawing/2014/main" id="{198E47A5-7D53-477E-B23C-AB7896BF486E}"/>
                </a:ext>
              </a:extLst>
            </p:cNvPr>
            <p:cNvSpPr/>
            <p:nvPr/>
          </p:nvSpPr>
          <p:spPr>
            <a:xfrm>
              <a:off x="6059986" y="2200251"/>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3387;p11">
              <a:extLst>
                <a:ext uri="{FF2B5EF4-FFF2-40B4-BE49-F238E27FC236}">
                  <a16:creationId xmlns:a16="http://schemas.microsoft.com/office/drawing/2014/main" id="{4A9BEC27-7364-4083-8157-647690FE52E1}"/>
                </a:ext>
              </a:extLst>
            </p:cNvPr>
            <p:cNvSpPr/>
            <p:nvPr/>
          </p:nvSpPr>
          <p:spPr>
            <a:xfrm>
              <a:off x="6059986" y="235067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3388;p11">
              <a:extLst>
                <a:ext uri="{FF2B5EF4-FFF2-40B4-BE49-F238E27FC236}">
                  <a16:creationId xmlns:a16="http://schemas.microsoft.com/office/drawing/2014/main" id="{C0DE3D05-A3C3-4E6A-9FFE-D6605FA720AE}"/>
                </a:ext>
              </a:extLst>
            </p:cNvPr>
            <p:cNvSpPr/>
            <p:nvPr/>
          </p:nvSpPr>
          <p:spPr>
            <a:xfrm>
              <a:off x="6059986" y="2501099"/>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3389;p11">
              <a:extLst>
                <a:ext uri="{FF2B5EF4-FFF2-40B4-BE49-F238E27FC236}">
                  <a16:creationId xmlns:a16="http://schemas.microsoft.com/office/drawing/2014/main" id="{1E9377DB-6DC0-43D7-8D2E-471544209E26}"/>
                </a:ext>
              </a:extLst>
            </p:cNvPr>
            <p:cNvSpPr/>
            <p:nvPr/>
          </p:nvSpPr>
          <p:spPr>
            <a:xfrm>
              <a:off x="6059986" y="265152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3390;p11">
              <a:extLst>
                <a:ext uri="{FF2B5EF4-FFF2-40B4-BE49-F238E27FC236}">
                  <a16:creationId xmlns:a16="http://schemas.microsoft.com/office/drawing/2014/main" id="{F13645DC-6DDE-49BE-843C-810E811E747F}"/>
                </a:ext>
              </a:extLst>
            </p:cNvPr>
            <p:cNvSpPr/>
            <p:nvPr/>
          </p:nvSpPr>
          <p:spPr>
            <a:xfrm>
              <a:off x="6059986" y="2801947"/>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3391;p11">
              <a:extLst>
                <a:ext uri="{FF2B5EF4-FFF2-40B4-BE49-F238E27FC236}">
                  <a16:creationId xmlns:a16="http://schemas.microsoft.com/office/drawing/2014/main" id="{861DD8A7-5AAE-4F61-AC3C-ADA0FD917C64}"/>
                </a:ext>
              </a:extLst>
            </p:cNvPr>
            <p:cNvSpPr/>
            <p:nvPr/>
          </p:nvSpPr>
          <p:spPr>
            <a:xfrm>
              <a:off x="6059986" y="2952371"/>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3392;p11">
              <a:extLst>
                <a:ext uri="{FF2B5EF4-FFF2-40B4-BE49-F238E27FC236}">
                  <a16:creationId xmlns:a16="http://schemas.microsoft.com/office/drawing/2014/main" id="{432988B0-2FF2-4347-93B8-529CB6F9C1DA}"/>
                </a:ext>
              </a:extLst>
            </p:cNvPr>
            <p:cNvSpPr/>
            <p:nvPr/>
          </p:nvSpPr>
          <p:spPr>
            <a:xfrm>
              <a:off x="6059986" y="3102794"/>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3393;p11">
              <a:extLst>
                <a:ext uri="{FF2B5EF4-FFF2-40B4-BE49-F238E27FC236}">
                  <a16:creationId xmlns:a16="http://schemas.microsoft.com/office/drawing/2014/main" id="{4504FDDF-135B-4CB9-B2F9-0B35FD1973A4}"/>
                </a:ext>
              </a:extLst>
            </p:cNvPr>
            <p:cNvSpPr/>
            <p:nvPr/>
          </p:nvSpPr>
          <p:spPr>
            <a:xfrm>
              <a:off x="6059986" y="3253218"/>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3394;p11">
              <a:extLst>
                <a:ext uri="{FF2B5EF4-FFF2-40B4-BE49-F238E27FC236}">
                  <a16:creationId xmlns:a16="http://schemas.microsoft.com/office/drawing/2014/main" id="{7817508F-246B-4510-A70F-8D969E1030D6}"/>
                </a:ext>
              </a:extLst>
            </p:cNvPr>
            <p:cNvSpPr/>
            <p:nvPr/>
          </p:nvSpPr>
          <p:spPr>
            <a:xfrm>
              <a:off x="6059986" y="3403642"/>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3395;p11">
              <a:extLst>
                <a:ext uri="{FF2B5EF4-FFF2-40B4-BE49-F238E27FC236}">
                  <a16:creationId xmlns:a16="http://schemas.microsoft.com/office/drawing/2014/main" id="{0A0AD7BC-4F1C-4936-8B11-BC475A982DAC}"/>
                </a:ext>
              </a:extLst>
            </p:cNvPr>
            <p:cNvSpPr/>
            <p:nvPr/>
          </p:nvSpPr>
          <p:spPr>
            <a:xfrm>
              <a:off x="6059986" y="355406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3396;p11">
              <a:extLst>
                <a:ext uri="{FF2B5EF4-FFF2-40B4-BE49-F238E27FC236}">
                  <a16:creationId xmlns:a16="http://schemas.microsoft.com/office/drawing/2014/main" id="{33AF311D-7B27-4B0B-B2CA-5F9CE993D629}"/>
                </a:ext>
              </a:extLst>
            </p:cNvPr>
            <p:cNvSpPr/>
            <p:nvPr/>
          </p:nvSpPr>
          <p:spPr>
            <a:xfrm>
              <a:off x="6059986" y="3854914"/>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3397;p11">
              <a:extLst>
                <a:ext uri="{FF2B5EF4-FFF2-40B4-BE49-F238E27FC236}">
                  <a16:creationId xmlns:a16="http://schemas.microsoft.com/office/drawing/2014/main" id="{368B89D4-3C5B-44FD-9078-70F62F50D7F0}"/>
                </a:ext>
              </a:extLst>
            </p:cNvPr>
            <p:cNvSpPr/>
            <p:nvPr/>
          </p:nvSpPr>
          <p:spPr>
            <a:xfrm>
              <a:off x="6059986" y="4160666"/>
              <a:ext cx="12254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3398;p11">
              <a:extLst>
                <a:ext uri="{FF2B5EF4-FFF2-40B4-BE49-F238E27FC236}">
                  <a16:creationId xmlns:a16="http://schemas.microsoft.com/office/drawing/2014/main" id="{A397C816-DBC0-4626-9287-5FB8C8167797}"/>
                </a:ext>
              </a:extLst>
            </p:cNvPr>
            <p:cNvSpPr/>
            <p:nvPr/>
          </p:nvSpPr>
          <p:spPr>
            <a:xfrm>
              <a:off x="6059986" y="4311090"/>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3399;p11">
              <a:extLst>
                <a:ext uri="{FF2B5EF4-FFF2-40B4-BE49-F238E27FC236}">
                  <a16:creationId xmlns:a16="http://schemas.microsoft.com/office/drawing/2014/main" id="{33C791FA-72F1-4280-864A-414CC8191692}"/>
                </a:ext>
              </a:extLst>
            </p:cNvPr>
            <p:cNvSpPr/>
            <p:nvPr/>
          </p:nvSpPr>
          <p:spPr>
            <a:xfrm>
              <a:off x="6059986" y="4461514"/>
              <a:ext cx="12254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3400;p11">
              <a:extLst>
                <a:ext uri="{FF2B5EF4-FFF2-40B4-BE49-F238E27FC236}">
                  <a16:creationId xmlns:a16="http://schemas.microsoft.com/office/drawing/2014/main" id="{B8FB3F1C-E4FE-4D36-80BF-069C2CD61255}"/>
                </a:ext>
              </a:extLst>
            </p:cNvPr>
            <p:cNvSpPr/>
            <p:nvPr/>
          </p:nvSpPr>
          <p:spPr>
            <a:xfrm>
              <a:off x="6059986" y="4611937"/>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3401;p11">
              <a:extLst>
                <a:ext uri="{FF2B5EF4-FFF2-40B4-BE49-F238E27FC236}">
                  <a16:creationId xmlns:a16="http://schemas.microsoft.com/office/drawing/2014/main" id="{71DC0E74-A701-4DF5-8BCC-88F82480428E}"/>
                </a:ext>
              </a:extLst>
            </p:cNvPr>
            <p:cNvSpPr/>
            <p:nvPr/>
          </p:nvSpPr>
          <p:spPr>
            <a:xfrm>
              <a:off x="6059986" y="4909515"/>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3402;p11">
              <a:extLst>
                <a:ext uri="{FF2B5EF4-FFF2-40B4-BE49-F238E27FC236}">
                  <a16:creationId xmlns:a16="http://schemas.microsoft.com/office/drawing/2014/main" id="{7E17A207-E0EA-47ED-8682-5C281D30A685}"/>
                </a:ext>
              </a:extLst>
            </p:cNvPr>
            <p:cNvSpPr/>
            <p:nvPr/>
          </p:nvSpPr>
          <p:spPr>
            <a:xfrm>
              <a:off x="6059986" y="5059939"/>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3403;p11">
              <a:extLst>
                <a:ext uri="{FF2B5EF4-FFF2-40B4-BE49-F238E27FC236}">
                  <a16:creationId xmlns:a16="http://schemas.microsoft.com/office/drawing/2014/main" id="{714BED10-BE38-48B6-A0B6-A4FA08A37161}"/>
                </a:ext>
              </a:extLst>
            </p:cNvPr>
            <p:cNvSpPr/>
            <p:nvPr/>
          </p:nvSpPr>
          <p:spPr>
            <a:xfrm>
              <a:off x="6059986" y="521036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3404;p11">
              <a:extLst>
                <a:ext uri="{FF2B5EF4-FFF2-40B4-BE49-F238E27FC236}">
                  <a16:creationId xmlns:a16="http://schemas.microsoft.com/office/drawing/2014/main" id="{2DE1BDDE-023D-411A-B815-82746DF57DF7}"/>
                </a:ext>
              </a:extLst>
            </p:cNvPr>
            <p:cNvSpPr/>
            <p:nvPr/>
          </p:nvSpPr>
          <p:spPr>
            <a:xfrm>
              <a:off x="6059986" y="5360787"/>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3405;p11">
              <a:extLst>
                <a:ext uri="{FF2B5EF4-FFF2-40B4-BE49-F238E27FC236}">
                  <a16:creationId xmlns:a16="http://schemas.microsoft.com/office/drawing/2014/main" id="{34DE2CA0-276D-4584-9968-AC85861695EC}"/>
                </a:ext>
              </a:extLst>
            </p:cNvPr>
            <p:cNvSpPr/>
            <p:nvPr/>
          </p:nvSpPr>
          <p:spPr>
            <a:xfrm>
              <a:off x="6210304" y="543953"/>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3406;p11">
              <a:extLst>
                <a:ext uri="{FF2B5EF4-FFF2-40B4-BE49-F238E27FC236}">
                  <a16:creationId xmlns:a16="http://schemas.microsoft.com/office/drawing/2014/main" id="{4D4C34B7-6B1B-4C9C-BE16-E9B56B375B4E}"/>
                </a:ext>
              </a:extLst>
            </p:cNvPr>
            <p:cNvSpPr/>
            <p:nvPr/>
          </p:nvSpPr>
          <p:spPr>
            <a:xfrm>
              <a:off x="6210304" y="995225"/>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3407;p11">
              <a:extLst>
                <a:ext uri="{FF2B5EF4-FFF2-40B4-BE49-F238E27FC236}">
                  <a16:creationId xmlns:a16="http://schemas.microsoft.com/office/drawing/2014/main" id="{5F49395E-1CF3-4279-B483-12741C3789A9}"/>
                </a:ext>
              </a:extLst>
            </p:cNvPr>
            <p:cNvSpPr/>
            <p:nvPr/>
          </p:nvSpPr>
          <p:spPr>
            <a:xfrm>
              <a:off x="6210304" y="1148919"/>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3408;p11">
              <a:extLst>
                <a:ext uri="{FF2B5EF4-FFF2-40B4-BE49-F238E27FC236}">
                  <a16:creationId xmlns:a16="http://schemas.microsoft.com/office/drawing/2014/main" id="{97B58CB1-7588-4556-8BD6-692BBE27DA3E}"/>
                </a:ext>
              </a:extLst>
            </p:cNvPr>
            <p:cNvSpPr/>
            <p:nvPr/>
          </p:nvSpPr>
          <p:spPr>
            <a:xfrm>
              <a:off x="6210304" y="129934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3409;p11">
              <a:extLst>
                <a:ext uri="{FF2B5EF4-FFF2-40B4-BE49-F238E27FC236}">
                  <a16:creationId xmlns:a16="http://schemas.microsoft.com/office/drawing/2014/main" id="{E5368868-0512-4DC7-ABFB-C13A6D3AFCAF}"/>
                </a:ext>
              </a:extLst>
            </p:cNvPr>
            <p:cNvSpPr/>
            <p:nvPr/>
          </p:nvSpPr>
          <p:spPr>
            <a:xfrm>
              <a:off x="6210304" y="1600190"/>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3410;p11">
              <a:extLst>
                <a:ext uri="{FF2B5EF4-FFF2-40B4-BE49-F238E27FC236}">
                  <a16:creationId xmlns:a16="http://schemas.microsoft.com/office/drawing/2014/main" id="{CCDCC8A8-7C4B-4B73-9CC5-0883B35E3AA9}"/>
                </a:ext>
              </a:extLst>
            </p:cNvPr>
            <p:cNvSpPr/>
            <p:nvPr/>
          </p:nvSpPr>
          <p:spPr>
            <a:xfrm>
              <a:off x="6210304" y="1897768"/>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3411;p11">
              <a:extLst>
                <a:ext uri="{FF2B5EF4-FFF2-40B4-BE49-F238E27FC236}">
                  <a16:creationId xmlns:a16="http://schemas.microsoft.com/office/drawing/2014/main" id="{16AF64D2-2CAB-4F07-8916-69E3531F440D}"/>
                </a:ext>
              </a:extLst>
            </p:cNvPr>
            <p:cNvSpPr/>
            <p:nvPr/>
          </p:nvSpPr>
          <p:spPr>
            <a:xfrm>
              <a:off x="6210304" y="204819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3412;p11">
              <a:extLst>
                <a:ext uri="{FF2B5EF4-FFF2-40B4-BE49-F238E27FC236}">
                  <a16:creationId xmlns:a16="http://schemas.microsoft.com/office/drawing/2014/main" id="{10308BEB-3CCA-46C7-9703-294E37E36230}"/>
                </a:ext>
              </a:extLst>
            </p:cNvPr>
            <p:cNvSpPr/>
            <p:nvPr/>
          </p:nvSpPr>
          <p:spPr>
            <a:xfrm>
              <a:off x="6210304" y="2200251"/>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3413;p11">
              <a:extLst>
                <a:ext uri="{FF2B5EF4-FFF2-40B4-BE49-F238E27FC236}">
                  <a16:creationId xmlns:a16="http://schemas.microsoft.com/office/drawing/2014/main" id="{FBF7BD33-110D-4080-88EF-EA6C170DF452}"/>
                </a:ext>
              </a:extLst>
            </p:cNvPr>
            <p:cNvSpPr/>
            <p:nvPr/>
          </p:nvSpPr>
          <p:spPr>
            <a:xfrm>
              <a:off x="6210304" y="2501099"/>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3414;p11">
              <a:extLst>
                <a:ext uri="{FF2B5EF4-FFF2-40B4-BE49-F238E27FC236}">
                  <a16:creationId xmlns:a16="http://schemas.microsoft.com/office/drawing/2014/main" id="{626F072D-0F40-47C1-86DF-1318434DE13B}"/>
                </a:ext>
              </a:extLst>
            </p:cNvPr>
            <p:cNvSpPr/>
            <p:nvPr/>
          </p:nvSpPr>
          <p:spPr>
            <a:xfrm>
              <a:off x="6210304" y="2801947"/>
              <a:ext cx="122541"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3415;p11">
              <a:extLst>
                <a:ext uri="{FF2B5EF4-FFF2-40B4-BE49-F238E27FC236}">
                  <a16:creationId xmlns:a16="http://schemas.microsoft.com/office/drawing/2014/main" id="{4FE96E15-DC47-469B-A2CF-405B2782FEA3}"/>
                </a:ext>
              </a:extLst>
            </p:cNvPr>
            <p:cNvSpPr/>
            <p:nvPr/>
          </p:nvSpPr>
          <p:spPr>
            <a:xfrm>
              <a:off x="6210304" y="3102794"/>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3416;p11">
              <a:extLst>
                <a:ext uri="{FF2B5EF4-FFF2-40B4-BE49-F238E27FC236}">
                  <a16:creationId xmlns:a16="http://schemas.microsoft.com/office/drawing/2014/main" id="{A9D68D80-4914-48AF-AABB-EE83B3C3FA57}"/>
                </a:ext>
              </a:extLst>
            </p:cNvPr>
            <p:cNvSpPr/>
            <p:nvPr/>
          </p:nvSpPr>
          <p:spPr>
            <a:xfrm>
              <a:off x="6210304" y="340364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3417;p11">
              <a:extLst>
                <a:ext uri="{FF2B5EF4-FFF2-40B4-BE49-F238E27FC236}">
                  <a16:creationId xmlns:a16="http://schemas.microsoft.com/office/drawing/2014/main" id="{8611E96B-88DC-4C2A-9BBC-7ED5BCD240A1}"/>
                </a:ext>
              </a:extLst>
            </p:cNvPr>
            <p:cNvSpPr/>
            <p:nvPr/>
          </p:nvSpPr>
          <p:spPr>
            <a:xfrm>
              <a:off x="6210304" y="3554066"/>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3418;p11">
              <a:extLst>
                <a:ext uri="{FF2B5EF4-FFF2-40B4-BE49-F238E27FC236}">
                  <a16:creationId xmlns:a16="http://schemas.microsoft.com/office/drawing/2014/main" id="{697FE2C6-EDBA-4DA4-A4D9-CBF4156C7DBE}"/>
                </a:ext>
              </a:extLst>
            </p:cNvPr>
            <p:cNvSpPr/>
            <p:nvPr/>
          </p:nvSpPr>
          <p:spPr>
            <a:xfrm>
              <a:off x="6210304" y="4010242"/>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3419;p11">
              <a:extLst>
                <a:ext uri="{FF2B5EF4-FFF2-40B4-BE49-F238E27FC236}">
                  <a16:creationId xmlns:a16="http://schemas.microsoft.com/office/drawing/2014/main" id="{050C5AA0-30A7-4C75-B459-971EA23CEEBD}"/>
                </a:ext>
              </a:extLst>
            </p:cNvPr>
            <p:cNvSpPr/>
            <p:nvPr/>
          </p:nvSpPr>
          <p:spPr>
            <a:xfrm>
              <a:off x="6210304" y="4160666"/>
              <a:ext cx="12254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3420;p11">
              <a:extLst>
                <a:ext uri="{FF2B5EF4-FFF2-40B4-BE49-F238E27FC236}">
                  <a16:creationId xmlns:a16="http://schemas.microsoft.com/office/drawing/2014/main" id="{BDD7B3F4-6EE8-43D6-884C-80685784B526}"/>
                </a:ext>
              </a:extLst>
            </p:cNvPr>
            <p:cNvSpPr/>
            <p:nvPr/>
          </p:nvSpPr>
          <p:spPr>
            <a:xfrm>
              <a:off x="6210304" y="4311090"/>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3421;p11">
              <a:extLst>
                <a:ext uri="{FF2B5EF4-FFF2-40B4-BE49-F238E27FC236}">
                  <a16:creationId xmlns:a16="http://schemas.microsoft.com/office/drawing/2014/main" id="{07906811-7E43-4DA6-8E73-E5D0701B016F}"/>
                </a:ext>
              </a:extLst>
            </p:cNvPr>
            <p:cNvSpPr/>
            <p:nvPr/>
          </p:nvSpPr>
          <p:spPr>
            <a:xfrm>
              <a:off x="6210304" y="4461514"/>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3422;p11">
              <a:extLst>
                <a:ext uri="{FF2B5EF4-FFF2-40B4-BE49-F238E27FC236}">
                  <a16:creationId xmlns:a16="http://schemas.microsoft.com/office/drawing/2014/main" id="{B2CA36B0-C7B9-409F-AF2E-46A7C6AC6AD5}"/>
                </a:ext>
              </a:extLst>
            </p:cNvPr>
            <p:cNvSpPr/>
            <p:nvPr/>
          </p:nvSpPr>
          <p:spPr>
            <a:xfrm>
              <a:off x="6210304" y="4611937"/>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3423;p11">
              <a:extLst>
                <a:ext uri="{FF2B5EF4-FFF2-40B4-BE49-F238E27FC236}">
                  <a16:creationId xmlns:a16="http://schemas.microsoft.com/office/drawing/2014/main" id="{B2C3F794-AE12-4819-BCA4-0FB639104A5B}"/>
                </a:ext>
              </a:extLst>
            </p:cNvPr>
            <p:cNvSpPr/>
            <p:nvPr/>
          </p:nvSpPr>
          <p:spPr>
            <a:xfrm>
              <a:off x="6210304" y="4909515"/>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3424;p11">
              <a:extLst>
                <a:ext uri="{FF2B5EF4-FFF2-40B4-BE49-F238E27FC236}">
                  <a16:creationId xmlns:a16="http://schemas.microsoft.com/office/drawing/2014/main" id="{2E01F7C9-2D0B-4927-96A8-5393BCFA7368}"/>
                </a:ext>
              </a:extLst>
            </p:cNvPr>
            <p:cNvSpPr/>
            <p:nvPr/>
          </p:nvSpPr>
          <p:spPr>
            <a:xfrm>
              <a:off x="6210304" y="5059939"/>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3425;p11">
              <a:extLst>
                <a:ext uri="{FF2B5EF4-FFF2-40B4-BE49-F238E27FC236}">
                  <a16:creationId xmlns:a16="http://schemas.microsoft.com/office/drawing/2014/main" id="{5CA4975A-98CC-42C9-9FFD-625126CF2C24}"/>
                </a:ext>
              </a:extLst>
            </p:cNvPr>
            <p:cNvSpPr/>
            <p:nvPr/>
          </p:nvSpPr>
          <p:spPr>
            <a:xfrm>
              <a:off x="6360622" y="393530"/>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3426;p11">
              <a:extLst>
                <a:ext uri="{FF2B5EF4-FFF2-40B4-BE49-F238E27FC236}">
                  <a16:creationId xmlns:a16="http://schemas.microsoft.com/office/drawing/2014/main" id="{DA349A93-B959-4F0B-B8E0-94A284498A43}"/>
                </a:ext>
              </a:extLst>
            </p:cNvPr>
            <p:cNvSpPr/>
            <p:nvPr/>
          </p:nvSpPr>
          <p:spPr>
            <a:xfrm>
              <a:off x="6360622" y="543953"/>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3427;p11">
              <a:extLst>
                <a:ext uri="{FF2B5EF4-FFF2-40B4-BE49-F238E27FC236}">
                  <a16:creationId xmlns:a16="http://schemas.microsoft.com/office/drawing/2014/main" id="{61019487-28A6-4EA7-9921-5D901DCA1D8D}"/>
                </a:ext>
              </a:extLst>
            </p:cNvPr>
            <p:cNvSpPr/>
            <p:nvPr/>
          </p:nvSpPr>
          <p:spPr>
            <a:xfrm>
              <a:off x="6360622" y="99522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3428;p11">
              <a:extLst>
                <a:ext uri="{FF2B5EF4-FFF2-40B4-BE49-F238E27FC236}">
                  <a16:creationId xmlns:a16="http://schemas.microsoft.com/office/drawing/2014/main" id="{68F5C798-6057-4515-B576-A3BD8AB6C3E7}"/>
                </a:ext>
              </a:extLst>
            </p:cNvPr>
            <p:cNvSpPr/>
            <p:nvPr/>
          </p:nvSpPr>
          <p:spPr>
            <a:xfrm>
              <a:off x="6360622" y="1299343"/>
              <a:ext cx="12254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3429;p11">
              <a:extLst>
                <a:ext uri="{FF2B5EF4-FFF2-40B4-BE49-F238E27FC236}">
                  <a16:creationId xmlns:a16="http://schemas.microsoft.com/office/drawing/2014/main" id="{D4AE8D59-83E7-4A41-A9F6-386FD1BC95FC}"/>
                </a:ext>
              </a:extLst>
            </p:cNvPr>
            <p:cNvSpPr/>
            <p:nvPr/>
          </p:nvSpPr>
          <p:spPr>
            <a:xfrm>
              <a:off x="6360622" y="1600190"/>
              <a:ext cx="12254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3430;p11">
              <a:extLst>
                <a:ext uri="{FF2B5EF4-FFF2-40B4-BE49-F238E27FC236}">
                  <a16:creationId xmlns:a16="http://schemas.microsoft.com/office/drawing/2014/main" id="{22617CBB-65A0-4DA6-AB52-670CE1262565}"/>
                </a:ext>
              </a:extLst>
            </p:cNvPr>
            <p:cNvSpPr/>
            <p:nvPr/>
          </p:nvSpPr>
          <p:spPr>
            <a:xfrm>
              <a:off x="6360622" y="2048192"/>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3431;p11">
              <a:extLst>
                <a:ext uri="{FF2B5EF4-FFF2-40B4-BE49-F238E27FC236}">
                  <a16:creationId xmlns:a16="http://schemas.microsoft.com/office/drawing/2014/main" id="{697D5C1F-86EB-4BBB-BACE-26BBBEC8308B}"/>
                </a:ext>
              </a:extLst>
            </p:cNvPr>
            <p:cNvSpPr/>
            <p:nvPr/>
          </p:nvSpPr>
          <p:spPr>
            <a:xfrm>
              <a:off x="6360622" y="235067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3432;p11">
              <a:extLst>
                <a:ext uri="{FF2B5EF4-FFF2-40B4-BE49-F238E27FC236}">
                  <a16:creationId xmlns:a16="http://schemas.microsoft.com/office/drawing/2014/main" id="{CABC4C0C-CDF7-4F30-BADC-D33FC6A58805}"/>
                </a:ext>
              </a:extLst>
            </p:cNvPr>
            <p:cNvSpPr/>
            <p:nvPr/>
          </p:nvSpPr>
          <p:spPr>
            <a:xfrm>
              <a:off x="6360622" y="2801947"/>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3433;p11">
              <a:extLst>
                <a:ext uri="{FF2B5EF4-FFF2-40B4-BE49-F238E27FC236}">
                  <a16:creationId xmlns:a16="http://schemas.microsoft.com/office/drawing/2014/main" id="{9A1A778C-6CA9-4FF8-8B8F-912DE3C962BE}"/>
                </a:ext>
              </a:extLst>
            </p:cNvPr>
            <p:cNvSpPr/>
            <p:nvPr/>
          </p:nvSpPr>
          <p:spPr>
            <a:xfrm>
              <a:off x="6360622" y="3102794"/>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5" name="Google Shape;3434;p11">
              <a:extLst>
                <a:ext uri="{FF2B5EF4-FFF2-40B4-BE49-F238E27FC236}">
                  <a16:creationId xmlns:a16="http://schemas.microsoft.com/office/drawing/2014/main" id="{2B4A6260-5E65-4D84-BB9D-3E65F027E491}"/>
                </a:ext>
              </a:extLst>
            </p:cNvPr>
            <p:cNvSpPr/>
            <p:nvPr/>
          </p:nvSpPr>
          <p:spPr>
            <a:xfrm>
              <a:off x="6360622" y="3253218"/>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6" name="Google Shape;3435;p11">
              <a:extLst>
                <a:ext uri="{FF2B5EF4-FFF2-40B4-BE49-F238E27FC236}">
                  <a16:creationId xmlns:a16="http://schemas.microsoft.com/office/drawing/2014/main" id="{47245380-7BAE-4E91-BCFC-2516E49E1B99}"/>
                </a:ext>
              </a:extLst>
            </p:cNvPr>
            <p:cNvSpPr/>
            <p:nvPr/>
          </p:nvSpPr>
          <p:spPr>
            <a:xfrm>
              <a:off x="6360622" y="3554066"/>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3436;p11">
              <a:extLst>
                <a:ext uri="{FF2B5EF4-FFF2-40B4-BE49-F238E27FC236}">
                  <a16:creationId xmlns:a16="http://schemas.microsoft.com/office/drawing/2014/main" id="{64438EF6-61F9-4E3B-92F5-1B964180E0D9}"/>
                </a:ext>
              </a:extLst>
            </p:cNvPr>
            <p:cNvSpPr/>
            <p:nvPr/>
          </p:nvSpPr>
          <p:spPr>
            <a:xfrm>
              <a:off x="6360622" y="3704490"/>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3437;p11">
              <a:extLst>
                <a:ext uri="{FF2B5EF4-FFF2-40B4-BE49-F238E27FC236}">
                  <a16:creationId xmlns:a16="http://schemas.microsoft.com/office/drawing/2014/main" id="{5FA5A93B-C507-405C-915F-1217AEE5D850}"/>
                </a:ext>
              </a:extLst>
            </p:cNvPr>
            <p:cNvSpPr/>
            <p:nvPr/>
          </p:nvSpPr>
          <p:spPr>
            <a:xfrm>
              <a:off x="6360622" y="3854914"/>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3438;p11">
              <a:extLst>
                <a:ext uri="{FF2B5EF4-FFF2-40B4-BE49-F238E27FC236}">
                  <a16:creationId xmlns:a16="http://schemas.microsoft.com/office/drawing/2014/main" id="{1EBFBB88-C70D-4DF2-A499-5536BEAB7E86}"/>
                </a:ext>
              </a:extLst>
            </p:cNvPr>
            <p:cNvSpPr/>
            <p:nvPr/>
          </p:nvSpPr>
          <p:spPr>
            <a:xfrm>
              <a:off x="6360622" y="4160666"/>
              <a:ext cx="12254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3439;p11">
              <a:extLst>
                <a:ext uri="{FF2B5EF4-FFF2-40B4-BE49-F238E27FC236}">
                  <a16:creationId xmlns:a16="http://schemas.microsoft.com/office/drawing/2014/main" id="{9DA078C6-96F2-44BA-B358-DE177DF6D1DB}"/>
                </a:ext>
              </a:extLst>
            </p:cNvPr>
            <p:cNvSpPr/>
            <p:nvPr/>
          </p:nvSpPr>
          <p:spPr>
            <a:xfrm>
              <a:off x="6360622" y="4311090"/>
              <a:ext cx="12254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3440;p11">
              <a:extLst>
                <a:ext uri="{FF2B5EF4-FFF2-40B4-BE49-F238E27FC236}">
                  <a16:creationId xmlns:a16="http://schemas.microsoft.com/office/drawing/2014/main" id="{85DA9F46-E4E0-4A0C-86B6-6DF990E655B3}"/>
                </a:ext>
              </a:extLst>
            </p:cNvPr>
            <p:cNvSpPr/>
            <p:nvPr/>
          </p:nvSpPr>
          <p:spPr>
            <a:xfrm>
              <a:off x="6360622" y="4759091"/>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3441;p11">
              <a:extLst>
                <a:ext uri="{FF2B5EF4-FFF2-40B4-BE49-F238E27FC236}">
                  <a16:creationId xmlns:a16="http://schemas.microsoft.com/office/drawing/2014/main" id="{9BB0D209-E018-4F65-BFDB-9BFAE6768E85}"/>
                </a:ext>
              </a:extLst>
            </p:cNvPr>
            <p:cNvSpPr/>
            <p:nvPr/>
          </p:nvSpPr>
          <p:spPr>
            <a:xfrm>
              <a:off x="6360622" y="5059939"/>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3442;p11">
              <a:extLst>
                <a:ext uri="{FF2B5EF4-FFF2-40B4-BE49-F238E27FC236}">
                  <a16:creationId xmlns:a16="http://schemas.microsoft.com/office/drawing/2014/main" id="{82B29EEE-09CC-4C63-A567-5298AFCF7B61}"/>
                </a:ext>
              </a:extLst>
            </p:cNvPr>
            <p:cNvSpPr/>
            <p:nvPr/>
          </p:nvSpPr>
          <p:spPr>
            <a:xfrm>
              <a:off x="6360622" y="521036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3443;p11">
              <a:extLst>
                <a:ext uri="{FF2B5EF4-FFF2-40B4-BE49-F238E27FC236}">
                  <a16:creationId xmlns:a16="http://schemas.microsoft.com/office/drawing/2014/main" id="{32044C54-31A3-409A-A2AF-461D042F1055}"/>
                </a:ext>
              </a:extLst>
            </p:cNvPr>
            <p:cNvSpPr/>
            <p:nvPr/>
          </p:nvSpPr>
          <p:spPr>
            <a:xfrm>
              <a:off x="6507673" y="393530"/>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3444;p11">
              <a:extLst>
                <a:ext uri="{FF2B5EF4-FFF2-40B4-BE49-F238E27FC236}">
                  <a16:creationId xmlns:a16="http://schemas.microsoft.com/office/drawing/2014/main" id="{B915EE91-A254-4639-9111-F081D2F97A38}"/>
                </a:ext>
              </a:extLst>
            </p:cNvPr>
            <p:cNvSpPr/>
            <p:nvPr/>
          </p:nvSpPr>
          <p:spPr>
            <a:xfrm>
              <a:off x="6507673" y="129934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3445;p11">
              <a:extLst>
                <a:ext uri="{FF2B5EF4-FFF2-40B4-BE49-F238E27FC236}">
                  <a16:creationId xmlns:a16="http://schemas.microsoft.com/office/drawing/2014/main" id="{050E3774-418E-4B5D-84E7-7146C9AFAD79}"/>
                </a:ext>
              </a:extLst>
            </p:cNvPr>
            <p:cNvSpPr/>
            <p:nvPr/>
          </p:nvSpPr>
          <p:spPr>
            <a:xfrm>
              <a:off x="6507673" y="2048192"/>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3446;p11">
              <a:extLst>
                <a:ext uri="{FF2B5EF4-FFF2-40B4-BE49-F238E27FC236}">
                  <a16:creationId xmlns:a16="http://schemas.microsoft.com/office/drawing/2014/main" id="{415E73D7-1B91-4D46-93DC-1CB9F8A8F5BB}"/>
                </a:ext>
              </a:extLst>
            </p:cNvPr>
            <p:cNvSpPr/>
            <p:nvPr/>
          </p:nvSpPr>
          <p:spPr>
            <a:xfrm>
              <a:off x="6507673" y="2801947"/>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3447;p11">
              <a:extLst>
                <a:ext uri="{FF2B5EF4-FFF2-40B4-BE49-F238E27FC236}">
                  <a16:creationId xmlns:a16="http://schemas.microsoft.com/office/drawing/2014/main" id="{DF6AE35B-FA5F-4B77-9482-0C0C80A4D0DE}"/>
                </a:ext>
              </a:extLst>
            </p:cNvPr>
            <p:cNvSpPr/>
            <p:nvPr/>
          </p:nvSpPr>
          <p:spPr>
            <a:xfrm>
              <a:off x="6507673" y="3704490"/>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3448;p11">
              <a:extLst>
                <a:ext uri="{FF2B5EF4-FFF2-40B4-BE49-F238E27FC236}">
                  <a16:creationId xmlns:a16="http://schemas.microsoft.com/office/drawing/2014/main" id="{A67A5E2E-18FF-4084-88FD-D1B08FBBF1A5}"/>
                </a:ext>
              </a:extLst>
            </p:cNvPr>
            <p:cNvSpPr/>
            <p:nvPr/>
          </p:nvSpPr>
          <p:spPr>
            <a:xfrm>
              <a:off x="6507673" y="4461514"/>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3449;p11">
              <a:extLst>
                <a:ext uri="{FF2B5EF4-FFF2-40B4-BE49-F238E27FC236}">
                  <a16:creationId xmlns:a16="http://schemas.microsoft.com/office/drawing/2014/main" id="{FE2A0DE7-33AF-44B3-A7FD-325A7C8CF91C}"/>
                </a:ext>
              </a:extLst>
            </p:cNvPr>
            <p:cNvSpPr/>
            <p:nvPr/>
          </p:nvSpPr>
          <p:spPr>
            <a:xfrm>
              <a:off x="6507673" y="4611937"/>
              <a:ext cx="120908"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3450;p11">
              <a:extLst>
                <a:ext uri="{FF2B5EF4-FFF2-40B4-BE49-F238E27FC236}">
                  <a16:creationId xmlns:a16="http://schemas.microsoft.com/office/drawing/2014/main" id="{30311748-6837-4F46-A704-E16076573C6D}"/>
                </a:ext>
              </a:extLst>
            </p:cNvPr>
            <p:cNvSpPr/>
            <p:nvPr/>
          </p:nvSpPr>
          <p:spPr>
            <a:xfrm>
              <a:off x="6507673" y="5210363"/>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3451;p11">
              <a:extLst>
                <a:ext uri="{FF2B5EF4-FFF2-40B4-BE49-F238E27FC236}">
                  <a16:creationId xmlns:a16="http://schemas.microsoft.com/office/drawing/2014/main" id="{66BA0DBC-DD7B-45C9-9D11-A9C4C009C9A9}"/>
                </a:ext>
              </a:extLst>
            </p:cNvPr>
            <p:cNvSpPr/>
            <p:nvPr/>
          </p:nvSpPr>
          <p:spPr>
            <a:xfrm>
              <a:off x="6657991" y="694377"/>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3452;p11">
              <a:extLst>
                <a:ext uri="{FF2B5EF4-FFF2-40B4-BE49-F238E27FC236}">
                  <a16:creationId xmlns:a16="http://schemas.microsoft.com/office/drawing/2014/main" id="{7BC26B87-D310-413A-9537-7225F8AFBD37}"/>
                </a:ext>
              </a:extLst>
            </p:cNvPr>
            <p:cNvSpPr/>
            <p:nvPr/>
          </p:nvSpPr>
          <p:spPr>
            <a:xfrm>
              <a:off x="6657991" y="1600190"/>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3453;p11">
              <a:extLst>
                <a:ext uri="{FF2B5EF4-FFF2-40B4-BE49-F238E27FC236}">
                  <a16:creationId xmlns:a16="http://schemas.microsoft.com/office/drawing/2014/main" id="{A3477B3B-0487-4A86-8B39-0DC249DC8CE2}"/>
                </a:ext>
              </a:extLst>
            </p:cNvPr>
            <p:cNvSpPr/>
            <p:nvPr/>
          </p:nvSpPr>
          <p:spPr>
            <a:xfrm>
              <a:off x="6657991" y="265152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25" name="Google Shape;3454;p11">
            <a:extLst>
              <a:ext uri="{FF2B5EF4-FFF2-40B4-BE49-F238E27FC236}">
                <a16:creationId xmlns:a16="http://schemas.microsoft.com/office/drawing/2014/main" id="{264B542E-DC21-4CDB-B595-7C5DB72E03A5}"/>
              </a:ext>
            </a:extLst>
          </p:cNvPr>
          <p:cNvGrpSpPr>
            <a:grpSpLocks/>
          </p:cNvGrpSpPr>
          <p:nvPr/>
        </p:nvGrpSpPr>
        <p:grpSpPr bwMode="auto">
          <a:xfrm rot="10800000">
            <a:off x="7681913" y="28575"/>
            <a:ext cx="1141412" cy="5086350"/>
            <a:chOff x="5608825" y="238125"/>
            <a:chExt cx="1174975" cy="5238750"/>
          </a:xfrm>
        </p:grpSpPr>
        <p:sp>
          <p:nvSpPr>
            <p:cNvPr id="226" name="Google Shape;3455;p11">
              <a:extLst>
                <a:ext uri="{FF2B5EF4-FFF2-40B4-BE49-F238E27FC236}">
                  <a16:creationId xmlns:a16="http://schemas.microsoft.com/office/drawing/2014/main" id="{62861759-EA7B-4DB3-AA85-A523C7DBA287}"/>
                </a:ext>
              </a:extLst>
            </p:cNvPr>
            <p:cNvSpPr/>
            <p:nvPr/>
          </p:nvSpPr>
          <p:spPr>
            <a:xfrm>
              <a:off x="5603922" y="393456"/>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3456;p11">
              <a:extLst>
                <a:ext uri="{FF2B5EF4-FFF2-40B4-BE49-F238E27FC236}">
                  <a16:creationId xmlns:a16="http://schemas.microsoft.com/office/drawing/2014/main" id="{58E22014-054A-4BA5-912A-0C81D7E0C825}"/>
                </a:ext>
              </a:extLst>
            </p:cNvPr>
            <p:cNvSpPr/>
            <p:nvPr/>
          </p:nvSpPr>
          <p:spPr>
            <a:xfrm>
              <a:off x="5603922" y="235063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3457;p11">
              <a:extLst>
                <a:ext uri="{FF2B5EF4-FFF2-40B4-BE49-F238E27FC236}">
                  <a16:creationId xmlns:a16="http://schemas.microsoft.com/office/drawing/2014/main" id="{AB104872-2216-4B09-A68B-4972DC0C2B06}"/>
                </a:ext>
              </a:extLst>
            </p:cNvPr>
            <p:cNvSpPr/>
            <p:nvPr/>
          </p:nvSpPr>
          <p:spPr>
            <a:xfrm>
              <a:off x="5603922" y="2801908"/>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3458;p11">
              <a:extLst>
                <a:ext uri="{FF2B5EF4-FFF2-40B4-BE49-F238E27FC236}">
                  <a16:creationId xmlns:a16="http://schemas.microsoft.com/office/drawing/2014/main" id="{57DB2F1A-D062-4901-90E7-39E114C4A377}"/>
                </a:ext>
              </a:extLst>
            </p:cNvPr>
            <p:cNvSpPr/>
            <p:nvPr/>
          </p:nvSpPr>
          <p:spPr>
            <a:xfrm>
              <a:off x="5603922" y="4160647"/>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3459;p11">
              <a:extLst>
                <a:ext uri="{FF2B5EF4-FFF2-40B4-BE49-F238E27FC236}">
                  <a16:creationId xmlns:a16="http://schemas.microsoft.com/office/drawing/2014/main" id="{344680E0-2ED9-4056-A5EF-2CC88585E910}"/>
                </a:ext>
              </a:extLst>
            </p:cNvPr>
            <p:cNvSpPr/>
            <p:nvPr/>
          </p:nvSpPr>
          <p:spPr>
            <a:xfrm>
              <a:off x="5754267" y="39345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3460;p11">
              <a:extLst>
                <a:ext uri="{FF2B5EF4-FFF2-40B4-BE49-F238E27FC236}">
                  <a16:creationId xmlns:a16="http://schemas.microsoft.com/office/drawing/2014/main" id="{F6DC9B3B-D583-42D9-B234-CDC41D789A0E}"/>
                </a:ext>
              </a:extLst>
            </p:cNvPr>
            <p:cNvSpPr/>
            <p:nvPr/>
          </p:nvSpPr>
          <p:spPr>
            <a:xfrm>
              <a:off x="5754267" y="694308"/>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3461;p11">
              <a:extLst>
                <a:ext uri="{FF2B5EF4-FFF2-40B4-BE49-F238E27FC236}">
                  <a16:creationId xmlns:a16="http://schemas.microsoft.com/office/drawing/2014/main" id="{D4D266EB-1882-487A-AF17-EC7F0E313D9D}"/>
                </a:ext>
              </a:extLst>
            </p:cNvPr>
            <p:cNvSpPr/>
            <p:nvPr/>
          </p:nvSpPr>
          <p:spPr>
            <a:xfrm>
              <a:off x="5754267" y="1000066"/>
              <a:ext cx="120929"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3462;p11">
              <a:extLst>
                <a:ext uri="{FF2B5EF4-FFF2-40B4-BE49-F238E27FC236}">
                  <a16:creationId xmlns:a16="http://schemas.microsoft.com/office/drawing/2014/main" id="{BB50AFC0-1272-461C-9DE5-38FD862D67A9}"/>
                </a:ext>
              </a:extLst>
            </p:cNvPr>
            <p:cNvSpPr/>
            <p:nvPr/>
          </p:nvSpPr>
          <p:spPr>
            <a:xfrm>
              <a:off x="5754267" y="1601770"/>
              <a:ext cx="120929"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3463;p11">
              <a:extLst>
                <a:ext uri="{FF2B5EF4-FFF2-40B4-BE49-F238E27FC236}">
                  <a16:creationId xmlns:a16="http://schemas.microsoft.com/office/drawing/2014/main" id="{F09CC395-E49F-4AAB-B25B-363AEFFF36D8}"/>
                </a:ext>
              </a:extLst>
            </p:cNvPr>
            <p:cNvSpPr/>
            <p:nvPr/>
          </p:nvSpPr>
          <p:spPr>
            <a:xfrm>
              <a:off x="5754267" y="174892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3464;p11">
              <a:extLst>
                <a:ext uri="{FF2B5EF4-FFF2-40B4-BE49-F238E27FC236}">
                  <a16:creationId xmlns:a16="http://schemas.microsoft.com/office/drawing/2014/main" id="{95DE65B0-3650-4FA7-BD17-97F12B7047D0}"/>
                </a:ext>
              </a:extLst>
            </p:cNvPr>
            <p:cNvSpPr/>
            <p:nvPr/>
          </p:nvSpPr>
          <p:spPr>
            <a:xfrm>
              <a:off x="5754267" y="2048142"/>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3465;p11">
              <a:extLst>
                <a:ext uri="{FF2B5EF4-FFF2-40B4-BE49-F238E27FC236}">
                  <a16:creationId xmlns:a16="http://schemas.microsoft.com/office/drawing/2014/main" id="{4A2B1F90-2133-462F-B16C-58037BCDC9FE}"/>
                </a:ext>
              </a:extLst>
            </p:cNvPr>
            <p:cNvSpPr/>
            <p:nvPr/>
          </p:nvSpPr>
          <p:spPr>
            <a:xfrm>
              <a:off x="5754267" y="220020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3466;p11">
              <a:extLst>
                <a:ext uri="{FF2B5EF4-FFF2-40B4-BE49-F238E27FC236}">
                  <a16:creationId xmlns:a16="http://schemas.microsoft.com/office/drawing/2014/main" id="{57297684-CF97-47A8-B088-7D408A0F8DA6}"/>
                </a:ext>
              </a:extLst>
            </p:cNvPr>
            <p:cNvSpPr/>
            <p:nvPr/>
          </p:nvSpPr>
          <p:spPr>
            <a:xfrm>
              <a:off x="5754267" y="235063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3467;p11">
              <a:extLst>
                <a:ext uri="{FF2B5EF4-FFF2-40B4-BE49-F238E27FC236}">
                  <a16:creationId xmlns:a16="http://schemas.microsoft.com/office/drawing/2014/main" id="{ECC883F0-E616-49A3-9930-BE57228D88D8}"/>
                </a:ext>
              </a:extLst>
            </p:cNvPr>
            <p:cNvSpPr/>
            <p:nvPr/>
          </p:nvSpPr>
          <p:spPr>
            <a:xfrm>
              <a:off x="5754267" y="2952334"/>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3468;p11">
              <a:extLst>
                <a:ext uri="{FF2B5EF4-FFF2-40B4-BE49-F238E27FC236}">
                  <a16:creationId xmlns:a16="http://schemas.microsoft.com/office/drawing/2014/main" id="{D265236F-9DEF-4823-B855-1EDE4557B295}"/>
                </a:ext>
              </a:extLst>
            </p:cNvPr>
            <p:cNvSpPr/>
            <p:nvPr/>
          </p:nvSpPr>
          <p:spPr>
            <a:xfrm>
              <a:off x="5754267" y="3102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3469;p11">
              <a:extLst>
                <a:ext uri="{FF2B5EF4-FFF2-40B4-BE49-F238E27FC236}">
                  <a16:creationId xmlns:a16="http://schemas.microsoft.com/office/drawing/2014/main" id="{42719641-94BD-40E7-80AE-BDEE9DD6A4FD}"/>
                </a:ext>
              </a:extLst>
            </p:cNvPr>
            <p:cNvSpPr/>
            <p:nvPr/>
          </p:nvSpPr>
          <p:spPr>
            <a:xfrm>
              <a:off x="5754267" y="32531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3470;p11">
              <a:extLst>
                <a:ext uri="{FF2B5EF4-FFF2-40B4-BE49-F238E27FC236}">
                  <a16:creationId xmlns:a16="http://schemas.microsoft.com/office/drawing/2014/main" id="{C8D4A218-2B7D-458D-892E-2EC80C4A2101}"/>
                </a:ext>
              </a:extLst>
            </p:cNvPr>
            <p:cNvSpPr/>
            <p:nvPr/>
          </p:nvSpPr>
          <p:spPr>
            <a:xfrm>
              <a:off x="5754267" y="3854890"/>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3471;p11">
              <a:extLst>
                <a:ext uri="{FF2B5EF4-FFF2-40B4-BE49-F238E27FC236}">
                  <a16:creationId xmlns:a16="http://schemas.microsoft.com/office/drawing/2014/main" id="{41551AA4-4F6A-4B8F-BF31-455508492C3F}"/>
                </a:ext>
              </a:extLst>
            </p:cNvPr>
            <p:cNvSpPr/>
            <p:nvPr/>
          </p:nvSpPr>
          <p:spPr>
            <a:xfrm>
              <a:off x="5754267" y="4010221"/>
              <a:ext cx="120929"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3472;p11">
              <a:extLst>
                <a:ext uri="{FF2B5EF4-FFF2-40B4-BE49-F238E27FC236}">
                  <a16:creationId xmlns:a16="http://schemas.microsoft.com/office/drawing/2014/main" id="{DFAE22F7-B586-4FAD-9C2D-022BC36DB3F7}"/>
                </a:ext>
              </a:extLst>
            </p:cNvPr>
            <p:cNvSpPr/>
            <p:nvPr/>
          </p:nvSpPr>
          <p:spPr>
            <a:xfrm>
              <a:off x="5754267" y="4461499"/>
              <a:ext cx="120929"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3473;p11">
              <a:extLst>
                <a:ext uri="{FF2B5EF4-FFF2-40B4-BE49-F238E27FC236}">
                  <a16:creationId xmlns:a16="http://schemas.microsoft.com/office/drawing/2014/main" id="{15572378-95E3-4A4E-BCFB-0E740A2A3AF4}"/>
                </a:ext>
              </a:extLst>
            </p:cNvPr>
            <p:cNvSpPr/>
            <p:nvPr/>
          </p:nvSpPr>
          <p:spPr>
            <a:xfrm>
              <a:off x="5754267" y="4611925"/>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3474;p11">
              <a:extLst>
                <a:ext uri="{FF2B5EF4-FFF2-40B4-BE49-F238E27FC236}">
                  <a16:creationId xmlns:a16="http://schemas.microsoft.com/office/drawing/2014/main" id="{067FCAB1-3C8F-4AA1-A9CD-CA218EB34A56}"/>
                </a:ext>
              </a:extLst>
            </p:cNvPr>
            <p:cNvSpPr/>
            <p:nvPr/>
          </p:nvSpPr>
          <p:spPr>
            <a:xfrm>
              <a:off x="5754267" y="4759081"/>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3475;p11">
              <a:extLst>
                <a:ext uri="{FF2B5EF4-FFF2-40B4-BE49-F238E27FC236}">
                  <a16:creationId xmlns:a16="http://schemas.microsoft.com/office/drawing/2014/main" id="{172425A1-8735-477D-A464-9FA1BBC6665C}"/>
                </a:ext>
              </a:extLst>
            </p:cNvPr>
            <p:cNvSpPr/>
            <p:nvPr/>
          </p:nvSpPr>
          <p:spPr>
            <a:xfrm>
              <a:off x="5754267" y="5059933"/>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3476;p11">
              <a:extLst>
                <a:ext uri="{FF2B5EF4-FFF2-40B4-BE49-F238E27FC236}">
                  <a16:creationId xmlns:a16="http://schemas.microsoft.com/office/drawing/2014/main" id="{9D1A6E1B-C866-4140-8C4B-9B45A29B776B}"/>
                </a:ext>
              </a:extLst>
            </p:cNvPr>
            <p:cNvSpPr/>
            <p:nvPr/>
          </p:nvSpPr>
          <p:spPr>
            <a:xfrm>
              <a:off x="5904611" y="24303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3477;p11">
              <a:extLst>
                <a:ext uri="{FF2B5EF4-FFF2-40B4-BE49-F238E27FC236}">
                  <a16:creationId xmlns:a16="http://schemas.microsoft.com/office/drawing/2014/main" id="{2096ABCE-E726-4219-B580-5823AB290356}"/>
                </a:ext>
              </a:extLst>
            </p:cNvPr>
            <p:cNvSpPr/>
            <p:nvPr/>
          </p:nvSpPr>
          <p:spPr>
            <a:xfrm>
              <a:off x="5904611" y="54388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3478;p11">
              <a:extLst>
                <a:ext uri="{FF2B5EF4-FFF2-40B4-BE49-F238E27FC236}">
                  <a16:creationId xmlns:a16="http://schemas.microsoft.com/office/drawing/2014/main" id="{2EFF4A00-1B39-4FED-A70D-78D08071BA4D}"/>
                </a:ext>
              </a:extLst>
            </p:cNvPr>
            <p:cNvSpPr/>
            <p:nvPr/>
          </p:nvSpPr>
          <p:spPr>
            <a:xfrm>
              <a:off x="5904611" y="8447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3479;p11">
              <a:extLst>
                <a:ext uri="{FF2B5EF4-FFF2-40B4-BE49-F238E27FC236}">
                  <a16:creationId xmlns:a16="http://schemas.microsoft.com/office/drawing/2014/main" id="{ABBF3302-6E91-4212-B77F-63BFB0F05045}"/>
                </a:ext>
              </a:extLst>
            </p:cNvPr>
            <p:cNvSpPr/>
            <p:nvPr/>
          </p:nvSpPr>
          <p:spPr>
            <a:xfrm>
              <a:off x="5904611" y="1000066"/>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3480;p11">
              <a:extLst>
                <a:ext uri="{FF2B5EF4-FFF2-40B4-BE49-F238E27FC236}">
                  <a16:creationId xmlns:a16="http://schemas.microsoft.com/office/drawing/2014/main" id="{2A4D0445-CDFC-4259-9990-CD7BEAACCEE1}"/>
                </a:ext>
              </a:extLst>
            </p:cNvPr>
            <p:cNvSpPr/>
            <p:nvPr/>
          </p:nvSpPr>
          <p:spPr>
            <a:xfrm>
              <a:off x="5904611" y="1601770"/>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3481;p11">
              <a:extLst>
                <a:ext uri="{FF2B5EF4-FFF2-40B4-BE49-F238E27FC236}">
                  <a16:creationId xmlns:a16="http://schemas.microsoft.com/office/drawing/2014/main" id="{2114076D-B20C-4A30-8F33-FFA634298831}"/>
                </a:ext>
              </a:extLst>
            </p:cNvPr>
            <p:cNvSpPr/>
            <p:nvPr/>
          </p:nvSpPr>
          <p:spPr>
            <a:xfrm>
              <a:off x="5904611" y="220020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3482;p11">
              <a:extLst>
                <a:ext uri="{FF2B5EF4-FFF2-40B4-BE49-F238E27FC236}">
                  <a16:creationId xmlns:a16="http://schemas.microsoft.com/office/drawing/2014/main" id="{6528E1AA-B557-42FF-84CD-C05A1E61EA52}"/>
                </a:ext>
              </a:extLst>
            </p:cNvPr>
            <p:cNvSpPr/>
            <p:nvPr/>
          </p:nvSpPr>
          <p:spPr>
            <a:xfrm>
              <a:off x="5904611" y="235063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3483;p11">
              <a:extLst>
                <a:ext uri="{FF2B5EF4-FFF2-40B4-BE49-F238E27FC236}">
                  <a16:creationId xmlns:a16="http://schemas.microsoft.com/office/drawing/2014/main" id="{D43C6708-25BB-45AB-8C22-2F3C227A75F9}"/>
                </a:ext>
              </a:extLst>
            </p:cNvPr>
            <p:cNvSpPr/>
            <p:nvPr/>
          </p:nvSpPr>
          <p:spPr>
            <a:xfrm>
              <a:off x="5904611" y="250105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3484;p11">
              <a:extLst>
                <a:ext uri="{FF2B5EF4-FFF2-40B4-BE49-F238E27FC236}">
                  <a16:creationId xmlns:a16="http://schemas.microsoft.com/office/drawing/2014/main" id="{12B72D3E-C3BC-44C3-A34F-86D18EF42970}"/>
                </a:ext>
              </a:extLst>
            </p:cNvPr>
            <p:cNvSpPr/>
            <p:nvPr/>
          </p:nvSpPr>
          <p:spPr>
            <a:xfrm>
              <a:off x="5904611" y="340361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3485;p11">
              <a:extLst>
                <a:ext uri="{FF2B5EF4-FFF2-40B4-BE49-F238E27FC236}">
                  <a16:creationId xmlns:a16="http://schemas.microsoft.com/office/drawing/2014/main" id="{670B4EFC-CBE7-44C3-A2A9-F127539B63AA}"/>
                </a:ext>
              </a:extLst>
            </p:cNvPr>
            <p:cNvSpPr/>
            <p:nvPr/>
          </p:nvSpPr>
          <p:spPr>
            <a:xfrm>
              <a:off x="5904611" y="4160647"/>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3486;p11">
              <a:extLst>
                <a:ext uri="{FF2B5EF4-FFF2-40B4-BE49-F238E27FC236}">
                  <a16:creationId xmlns:a16="http://schemas.microsoft.com/office/drawing/2014/main" id="{BA55C63B-A5C8-42BE-AAF3-68CCE9617E9B}"/>
                </a:ext>
              </a:extLst>
            </p:cNvPr>
            <p:cNvSpPr/>
            <p:nvPr/>
          </p:nvSpPr>
          <p:spPr>
            <a:xfrm>
              <a:off x="5904611" y="461192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3487;p11">
              <a:extLst>
                <a:ext uri="{FF2B5EF4-FFF2-40B4-BE49-F238E27FC236}">
                  <a16:creationId xmlns:a16="http://schemas.microsoft.com/office/drawing/2014/main" id="{F4F01D44-588F-4D4F-9E1A-61370C4840D3}"/>
                </a:ext>
              </a:extLst>
            </p:cNvPr>
            <p:cNvSpPr/>
            <p:nvPr/>
          </p:nvSpPr>
          <p:spPr>
            <a:xfrm>
              <a:off x="5904611" y="475908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3488;p11">
              <a:extLst>
                <a:ext uri="{FF2B5EF4-FFF2-40B4-BE49-F238E27FC236}">
                  <a16:creationId xmlns:a16="http://schemas.microsoft.com/office/drawing/2014/main" id="{3428C938-6D98-4206-B534-6C59E020D8BB}"/>
                </a:ext>
              </a:extLst>
            </p:cNvPr>
            <p:cNvSpPr/>
            <p:nvPr/>
          </p:nvSpPr>
          <p:spPr>
            <a:xfrm>
              <a:off x="5904611" y="536078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3489;p11">
              <a:extLst>
                <a:ext uri="{FF2B5EF4-FFF2-40B4-BE49-F238E27FC236}">
                  <a16:creationId xmlns:a16="http://schemas.microsoft.com/office/drawing/2014/main" id="{5405B3B6-5CDB-47F3-BE50-39D6EFD2482F}"/>
                </a:ext>
              </a:extLst>
            </p:cNvPr>
            <p:cNvSpPr/>
            <p:nvPr/>
          </p:nvSpPr>
          <p:spPr>
            <a:xfrm>
              <a:off x="6059859" y="243030"/>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3490;p11">
              <a:extLst>
                <a:ext uri="{FF2B5EF4-FFF2-40B4-BE49-F238E27FC236}">
                  <a16:creationId xmlns:a16="http://schemas.microsoft.com/office/drawing/2014/main" id="{21D112CB-D40E-4EB3-B21A-159110EADA85}"/>
                </a:ext>
              </a:extLst>
            </p:cNvPr>
            <p:cNvSpPr/>
            <p:nvPr/>
          </p:nvSpPr>
          <p:spPr>
            <a:xfrm>
              <a:off x="6059859" y="393456"/>
              <a:ext cx="122563"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3491;p11">
              <a:extLst>
                <a:ext uri="{FF2B5EF4-FFF2-40B4-BE49-F238E27FC236}">
                  <a16:creationId xmlns:a16="http://schemas.microsoft.com/office/drawing/2014/main" id="{B65BF281-9365-45FA-AE1D-CD86286F441F}"/>
                </a:ext>
              </a:extLst>
            </p:cNvPr>
            <p:cNvSpPr/>
            <p:nvPr/>
          </p:nvSpPr>
          <p:spPr>
            <a:xfrm>
              <a:off x="6059859" y="844734"/>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3492;p11">
              <a:extLst>
                <a:ext uri="{FF2B5EF4-FFF2-40B4-BE49-F238E27FC236}">
                  <a16:creationId xmlns:a16="http://schemas.microsoft.com/office/drawing/2014/main" id="{4596EEF6-05E8-4891-856C-12BFA4ABAC54}"/>
                </a:ext>
              </a:extLst>
            </p:cNvPr>
            <p:cNvSpPr/>
            <p:nvPr/>
          </p:nvSpPr>
          <p:spPr>
            <a:xfrm>
              <a:off x="6059859" y="1148856"/>
              <a:ext cx="122563"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3493;p11">
              <a:extLst>
                <a:ext uri="{FF2B5EF4-FFF2-40B4-BE49-F238E27FC236}">
                  <a16:creationId xmlns:a16="http://schemas.microsoft.com/office/drawing/2014/main" id="{5405CDFB-9C0C-4A3A-B02C-C163429C1088}"/>
                </a:ext>
              </a:extLst>
            </p:cNvPr>
            <p:cNvSpPr/>
            <p:nvPr/>
          </p:nvSpPr>
          <p:spPr>
            <a:xfrm>
              <a:off x="6059859" y="1897716"/>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3494;p11">
              <a:extLst>
                <a:ext uri="{FF2B5EF4-FFF2-40B4-BE49-F238E27FC236}">
                  <a16:creationId xmlns:a16="http://schemas.microsoft.com/office/drawing/2014/main" id="{49F11051-DFFA-4D8E-BE24-03EDCF419ECD}"/>
                </a:ext>
              </a:extLst>
            </p:cNvPr>
            <p:cNvSpPr/>
            <p:nvPr/>
          </p:nvSpPr>
          <p:spPr>
            <a:xfrm>
              <a:off x="6059859" y="2048142"/>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3495;p11">
              <a:extLst>
                <a:ext uri="{FF2B5EF4-FFF2-40B4-BE49-F238E27FC236}">
                  <a16:creationId xmlns:a16="http://schemas.microsoft.com/office/drawing/2014/main" id="{40436FDD-A238-46D9-9360-0487E57A9530}"/>
                </a:ext>
              </a:extLst>
            </p:cNvPr>
            <p:cNvSpPr/>
            <p:nvPr/>
          </p:nvSpPr>
          <p:spPr>
            <a:xfrm>
              <a:off x="6059859" y="3704464"/>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3496;p11">
              <a:extLst>
                <a:ext uri="{FF2B5EF4-FFF2-40B4-BE49-F238E27FC236}">
                  <a16:creationId xmlns:a16="http://schemas.microsoft.com/office/drawing/2014/main" id="{7D792128-866F-4D5D-9690-0D3F3CD4184A}"/>
                </a:ext>
              </a:extLst>
            </p:cNvPr>
            <p:cNvSpPr/>
            <p:nvPr/>
          </p:nvSpPr>
          <p:spPr>
            <a:xfrm>
              <a:off x="6059859" y="4010221"/>
              <a:ext cx="122563"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3497;p11">
              <a:extLst>
                <a:ext uri="{FF2B5EF4-FFF2-40B4-BE49-F238E27FC236}">
                  <a16:creationId xmlns:a16="http://schemas.microsoft.com/office/drawing/2014/main" id="{09788BD1-8478-4053-BCCD-39DE5294F05F}"/>
                </a:ext>
              </a:extLst>
            </p:cNvPr>
            <p:cNvSpPr/>
            <p:nvPr/>
          </p:nvSpPr>
          <p:spPr>
            <a:xfrm>
              <a:off x="6210203" y="24303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3498;p11">
              <a:extLst>
                <a:ext uri="{FF2B5EF4-FFF2-40B4-BE49-F238E27FC236}">
                  <a16:creationId xmlns:a16="http://schemas.microsoft.com/office/drawing/2014/main" id="{792DF1B8-8796-42F6-903A-EFA2583794EF}"/>
                </a:ext>
              </a:extLst>
            </p:cNvPr>
            <p:cNvSpPr/>
            <p:nvPr/>
          </p:nvSpPr>
          <p:spPr>
            <a:xfrm>
              <a:off x="6210203" y="69430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3499;p11">
              <a:extLst>
                <a:ext uri="{FF2B5EF4-FFF2-40B4-BE49-F238E27FC236}">
                  <a16:creationId xmlns:a16="http://schemas.microsoft.com/office/drawing/2014/main" id="{ECD411E2-4C73-4B6B-B455-DA9301EA2378}"/>
                </a:ext>
              </a:extLst>
            </p:cNvPr>
            <p:cNvSpPr/>
            <p:nvPr/>
          </p:nvSpPr>
          <p:spPr>
            <a:xfrm>
              <a:off x="6210203" y="235063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3500;p11">
              <a:extLst>
                <a:ext uri="{FF2B5EF4-FFF2-40B4-BE49-F238E27FC236}">
                  <a16:creationId xmlns:a16="http://schemas.microsoft.com/office/drawing/2014/main" id="{F7385EED-CA0B-411B-B54D-3AC65E76BDCE}"/>
                </a:ext>
              </a:extLst>
            </p:cNvPr>
            <p:cNvSpPr/>
            <p:nvPr/>
          </p:nvSpPr>
          <p:spPr>
            <a:xfrm>
              <a:off x="6210203" y="325318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3501;p11">
              <a:extLst>
                <a:ext uri="{FF2B5EF4-FFF2-40B4-BE49-F238E27FC236}">
                  <a16:creationId xmlns:a16="http://schemas.microsoft.com/office/drawing/2014/main" id="{A3F7A29A-9B8E-480D-91A9-8BB2B081A81C}"/>
                </a:ext>
              </a:extLst>
            </p:cNvPr>
            <p:cNvSpPr/>
            <p:nvPr/>
          </p:nvSpPr>
          <p:spPr>
            <a:xfrm>
              <a:off x="6210203" y="3704464"/>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3502;p11">
              <a:extLst>
                <a:ext uri="{FF2B5EF4-FFF2-40B4-BE49-F238E27FC236}">
                  <a16:creationId xmlns:a16="http://schemas.microsoft.com/office/drawing/2014/main" id="{8B9236D6-8D33-46A2-AAAA-7230958604CF}"/>
                </a:ext>
              </a:extLst>
            </p:cNvPr>
            <p:cNvSpPr/>
            <p:nvPr/>
          </p:nvSpPr>
          <p:spPr>
            <a:xfrm>
              <a:off x="6357280" y="1449708"/>
              <a:ext cx="120929"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3503;p11">
              <a:extLst>
                <a:ext uri="{FF2B5EF4-FFF2-40B4-BE49-F238E27FC236}">
                  <a16:creationId xmlns:a16="http://schemas.microsoft.com/office/drawing/2014/main" id="{0A199E3C-E9EE-4EF6-9AF7-429FF9C766B3}"/>
                </a:ext>
              </a:extLst>
            </p:cNvPr>
            <p:cNvSpPr/>
            <p:nvPr/>
          </p:nvSpPr>
          <p:spPr>
            <a:xfrm>
              <a:off x="6357280" y="2651482"/>
              <a:ext cx="120929"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3504;p11">
              <a:extLst>
                <a:ext uri="{FF2B5EF4-FFF2-40B4-BE49-F238E27FC236}">
                  <a16:creationId xmlns:a16="http://schemas.microsoft.com/office/drawing/2014/main" id="{6CD57AC8-9DBD-4A95-AD29-970B750C885D}"/>
                </a:ext>
              </a:extLst>
            </p:cNvPr>
            <p:cNvSpPr/>
            <p:nvPr/>
          </p:nvSpPr>
          <p:spPr>
            <a:xfrm>
              <a:off x="6657969" y="490950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6" name="Google Shape;3505;p11">
            <a:extLst>
              <a:ext uri="{FF2B5EF4-FFF2-40B4-BE49-F238E27FC236}">
                <a16:creationId xmlns:a16="http://schemas.microsoft.com/office/drawing/2014/main" id="{9D2E3709-388F-4B89-97F0-064921A62BBF}"/>
              </a:ext>
            </a:extLst>
          </p:cNvPr>
          <p:cNvSpPr txBox="1">
            <a:spLocks noGrp="1"/>
          </p:cNvSpPr>
          <p:nvPr>
            <p:ph type="sldNum" idx="10"/>
          </p:nvPr>
        </p:nvSpPr>
        <p:spPr/>
        <p:txBody>
          <a:bodyPr/>
          <a:lstStyle>
            <a:lvl1pPr>
              <a:defRPr>
                <a:solidFill>
                  <a:schemeClr val="accent2"/>
                </a:solidFill>
              </a:defRPr>
            </a:lvl1pPr>
          </a:lstStyle>
          <a:p>
            <a:fld id="{EE8A42F2-D056-4FF0-B5AB-55CF363655A4}" type="slidenum">
              <a:rPr lang="pt-BR" altLang="en-US"/>
              <a:pPr/>
              <a:t>‹nº›</a:t>
            </a:fld>
            <a:endParaRPr lang="pt-BR" altLang="en-US"/>
          </a:p>
        </p:txBody>
      </p:sp>
    </p:spTree>
    <p:extLst>
      <p:ext uri="{BB962C8B-B14F-4D97-AF65-F5344CB8AC3E}">
        <p14:creationId xmlns:p14="http://schemas.microsoft.com/office/powerpoint/2010/main" val="4228272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bg1">
                <a:lumMod val="95000"/>
              </a:schemeClr>
            </a:gs>
            <a:gs pos="25000">
              <a:schemeClr val="bg1"/>
            </a:gs>
            <a:gs pos="75000">
              <a:schemeClr val="bg1"/>
            </a:gs>
            <a:gs pos="100000">
              <a:srgbClr val="005CBF"/>
            </a:gs>
          </a:gsLst>
          <a:lin ang="2700000" scaled="1"/>
          <a:tileRect/>
        </a:gra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90956618-DDE6-4489-8FAF-00022E296F5F}"/>
              </a:ext>
            </a:extLst>
          </p:cNvPr>
          <p:cNvSpPr txBox="1">
            <a:spLocks noGrp="1"/>
          </p:cNvSpPr>
          <p:nvPr>
            <p:ph type="title"/>
          </p:nvPr>
        </p:nvSpPr>
        <p:spPr bwMode="auto">
          <a:xfrm>
            <a:off x="717550" y="739775"/>
            <a:ext cx="6761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7543E9FB-7B1F-42F1-9397-ECC18F35F44F}"/>
              </a:ext>
            </a:extLst>
          </p:cNvPr>
          <p:cNvSpPr txBox="1">
            <a:spLocks noGrp="1"/>
          </p:cNvSpPr>
          <p:nvPr>
            <p:ph type="body" idx="1"/>
          </p:nvPr>
        </p:nvSpPr>
        <p:spPr bwMode="auto">
          <a:xfrm>
            <a:off x="717550" y="1733550"/>
            <a:ext cx="676116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F9AD53A8-A19A-425C-A6E6-A6C1722E99E3}"/>
              </a:ext>
            </a:extLst>
          </p:cNvPr>
          <p:cNvSpPr txBox="1">
            <a:spLocks noGrp="1"/>
          </p:cNvSpPr>
          <p:nvPr>
            <p:ph type="sldNum" idx="12"/>
          </p:nvPr>
        </p:nvSpPr>
        <p:spPr bwMode="auto">
          <a:xfrm>
            <a:off x="92075" y="47196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buClr>
                <a:srgbClr val="000000"/>
              </a:buClr>
              <a:buFont typeface="Arial" panose="020B0604020202020204" pitchFamily="34" charset="0"/>
              <a:buNone/>
              <a:defRPr sz="1200">
                <a:solidFill>
                  <a:srgbClr val="FFFFFF"/>
                </a:solidFill>
                <a:latin typeface="Dosis ExtraLight" charset="0"/>
                <a:sym typeface="Dosis ExtraLight" charset="0"/>
              </a:defRPr>
            </a:lvl1pPr>
          </a:lstStyle>
          <a:p>
            <a:fld id="{F8435D73-D84E-4FCF-9F62-FF3E87B3BCDA}" type="slidenum">
              <a:rPr lang="pt-BR" altLang="en-US"/>
              <a:pPr/>
              <a:t>‹nº›</a:t>
            </a:fld>
            <a:endParaRPr lang="pt-BR" altLang="en-US"/>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6" name="Google Shape;3836;p13">
            <a:extLst>
              <a:ext uri="{FF2B5EF4-FFF2-40B4-BE49-F238E27FC236}">
                <a16:creationId xmlns:a16="http://schemas.microsoft.com/office/drawing/2014/main" id="{6851D7FF-6D16-4B85-93B7-A15FED984E81}"/>
              </a:ext>
            </a:extLst>
          </p:cNvPr>
          <p:cNvSpPr txBox="1">
            <a:spLocks noGrp="1"/>
          </p:cNvSpPr>
          <p:nvPr>
            <p:ph type="ctrTitle"/>
          </p:nvPr>
        </p:nvSpPr>
        <p:spPr>
          <a:xfrm>
            <a:off x="762000" y="696913"/>
            <a:ext cx="5395913" cy="1158875"/>
          </a:xfrm>
        </p:spPr>
        <p:txBody>
          <a:bodyPr/>
          <a:lstStyle/>
          <a:p>
            <a:pPr algn="ctr" eaLnBrk="1" fontAlgn="auto" hangingPunct="1">
              <a:buFont typeface="Dosis ExtraLight"/>
              <a:buNone/>
              <a:defRPr/>
            </a:pPr>
            <a:r>
              <a:rPr lang="pt-BR" sz="28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t>ENCONTRO</a:t>
            </a:r>
            <a:r>
              <a:rPr lang="pt-BR" sz="2800" b="1" dirty="0">
                <a:solidFill>
                  <a:srgbClr val="002060"/>
                </a:solidFill>
                <a:latin typeface="Bodoni MT" pitchFamily="18" charset="0"/>
                <a:ea typeface="Dosis ExtraLight"/>
                <a:cs typeface="Arial" charset="0"/>
                <a:sym typeface="Dosis ExtraLight" charset="0"/>
              </a:rPr>
              <a:t> DO </a:t>
            </a:r>
            <a:r>
              <a:rPr lang="pt-BR" sz="28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t>PIBID</a:t>
            </a:r>
            <a:r>
              <a:rPr lang="pt-BR" sz="2800" b="1" dirty="0">
                <a:solidFill>
                  <a:srgbClr val="002060"/>
                </a:solidFill>
                <a:latin typeface="Bodoni MT" pitchFamily="18" charset="0"/>
                <a:ea typeface="Dosis ExtraLight"/>
                <a:cs typeface="Arial" charset="0"/>
                <a:sym typeface="Dosis ExtraLight" charset="0"/>
              </a:rPr>
              <a:t> E </a:t>
            </a:r>
            <a:r>
              <a:rPr lang="pt-BR" sz="28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t>RESIDÊNCIA</a:t>
            </a:r>
            <a:r>
              <a:rPr lang="pt-BR" sz="2800" b="1" dirty="0">
                <a:solidFill>
                  <a:srgbClr val="002060"/>
                </a:solidFill>
                <a:latin typeface="Bodoni MT" pitchFamily="18" charset="0"/>
                <a:ea typeface="Dosis ExtraLight"/>
                <a:cs typeface="Arial" charset="0"/>
                <a:sym typeface="Dosis ExtraLight" charset="0"/>
              </a:rPr>
              <a:t> </a:t>
            </a:r>
            <a:r>
              <a:rPr lang="pt-BR" sz="28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t>PEDAGÓGICA</a:t>
            </a:r>
            <a:br>
              <a:rPr lang="pt-BR" sz="28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br>
            <a:br>
              <a:rPr lang="pt-BR" sz="24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br>
            <a:r>
              <a:rPr lang="pt-BR" sz="2200" b="1" dirty="0">
                <a:latin typeface="Bodoni MT" pitchFamily="18" charset="0"/>
                <a:ea typeface="Dosis ExtraLight"/>
                <a:cs typeface="Dosis ExtraLight"/>
                <a:sym typeface="Dosis ExtraLight"/>
              </a:rPr>
              <a:t>(RE)SIGNIFICANDO A FORMAÇÃO DE PROFESSORES DE SERGIPE A PARTIR DAS EXPERIÊNCIAS DO  PIBID/RP-UFS</a:t>
            </a:r>
            <a:br>
              <a:rPr lang="pt-BR" sz="36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br>
            <a:br>
              <a:rPr lang="pt-BR" sz="3600" b="1" dirty="0">
                <a:solidFill>
                  <a:srgbClr val="002060"/>
                </a:solidFill>
                <a:effectLst>
                  <a:outerShdw blurRad="38100" dist="38100" dir="2700000" algn="tl">
                    <a:srgbClr val="000000">
                      <a:alpha val="43137"/>
                    </a:srgbClr>
                  </a:outerShdw>
                </a:effectLst>
                <a:latin typeface="Bodoni MT" pitchFamily="18" charset="0"/>
                <a:ea typeface="Dosis ExtraLight"/>
                <a:cs typeface="Arial" charset="0"/>
                <a:sym typeface="Dosis ExtraLight" charset="0"/>
              </a:rPr>
            </a:br>
            <a:endParaRPr sz="3600" b="1" dirty="0">
              <a:solidFill>
                <a:srgbClr val="002060"/>
              </a:solidFill>
              <a:effectLst>
                <a:outerShdw blurRad="38100" dist="38100" dir="2700000" algn="tl">
                  <a:srgbClr val="000000">
                    <a:alpha val="43137"/>
                  </a:srgbClr>
                </a:outerShdw>
              </a:effectLst>
              <a:latin typeface="Bodoni MT" pitchFamily="18" charset="0"/>
              <a:ea typeface="Dosis ExtraLight"/>
              <a:cs typeface="Dosis ExtraLight"/>
              <a:sym typeface="Dosis ExtraLight"/>
            </a:endParaRPr>
          </a:p>
        </p:txBody>
      </p:sp>
      <p:sp>
        <p:nvSpPr>
          <p:cNvPr id="3" name="Retângulo 2">
            <a:extLst>
              <a:ext uri="{FF2B5EF4-FFF2-40B4-BE49-F238E27FC236}">
                <a16:creationId xmlns:a16="http://schemas.microsoft.com/office/drawing/2014/main" id="{743DF9B3-CEE0-4026-97DA-24445FEE4F55}"/>
              </a:ext>
            </a:extLst>
          </p:cNvPr>
          <p:cNvSpPr/>
          <p:nvPr/>
        </p:nvSpPr>
        <p:spPr>
          <a:xfrm>
            <a:off x="250928" y="3388459"/>
            <a:ext cx="8134869" cy="1631216"/>
          </a:xfrm>
          <a:prstGeom prst="rect">
            <a:avLst/>
          </a:prstGeom>
        </p:spPr>
        <p:txBody>
          <a:bodyPr wrap="square">
            <a:spAutoFit/>
          </a:bodyPr>
          <a:lstStyle/>
          <a:p>
            <a:r>
              <a:rPr lang="pt-BR" sz="1600" kern="0">
                <a:solidFill>
                  <a:schemeClr val="tx2">
                    <a:lumMod val="10000"/>
                  </a:schemeClr>
                </a:solidFill>
                <a:latin typeface="Arial"/>
                <a:ea typeface="Arial"/>
                <a:cs typeface="Arial"/>
                <a:sym typeface="Arial"/>
              </a:rPr>
              <a:t>Discentes: </a:t>
            </a:r>
            <a:r>
              <a:rPr lang="pt-BR" sz="1600" b="1" i="0">
                <a:solidFill>
                  <a:srgbClr val="000000"/>
                </a:solidFill>
                <a:effectLst/>
                <a:latin typeface="+mj-lt"/>
                <a:ea typeface="Times New Roman" panose="02020603050405020304" pitchFamily="18" charset="0"/>
                <a:cs typeface="Times New Roman" panose="02020603050405020304" pitchFamily="18" charset="0"/>
              </a:rPr>
              <a:t>Breno </a:t>
            </a:r>
            <a:r>
              <a:rPr lang="pt-BR" sz="1600" b="1" i="0">
                <a:effectLst/>
                <a:latin typeface="+mj-lt"/>
                <a:ea typeface="Times New Roman" panose="02020603050405020304" pitchFamily="18" charset="0"/>
                <a:cs typeface="Times New Roman" panose="02020603050405020304" pitchFamily="18" charset="0"/>
              </a:rPr>
              <a:t>Gustavo Silva Freitas</a:t>
            </a:r>
            <a:r>
              <a:rPr lang="pt-BR" sz="1600" b="1" i="1">
                <a:latin typeface="+mj-lt"/>
                <a:ea typeface="Times New Roman" panose="02020603050405020304" pitchFamily="18" charset="0"/>
                <a:cs typeface="Times New Roman" panose="02020603050405020304" pitchFamily="18" charset="0"/>
              </a:rPr>
              <a:t>, </a:t>
            </a:r>
            <a:r>
              <a:rPr lang="pt-BR" sz="1600" b="1" i="0">
                <a:solidFill>
                  <a:srgbClr val="000000"/>
                </a:solidFill>
                <a:effectLst/>
                <a:latin typeface="+mj-lt"/>
                <a:ea typeface="Times New Roman" panose="02020603050405020304" pitchFamily="18" charset="0"/>
                <a:cs typeface="Times New Roman" panose="02020603050405020304" pitchFamily="18" charset="0"/>
              </a:rPr>
              <a:t>Eduardo </a:t>
            </a:r>
            <a:r>
              <a:rPr lang="pt-BR" sz="1600" b="1" i="0">
                <a:effectLst/>
                <a:latin typeface="+mj-lt"/>
                <a:ea typeface="Times New Roman" panose="02020603050405020304" pitchFamily="18" charset="0"/>
                <a:cs typeface="Times New Roman" panose="02020603050405020304" pitchFamily="18" charset="0"/>
              </a:rPr>
              <a:t>de Souza Silva,</a:t>
            </a:r>
            <a:endParaRPr lang="pt-BR" sz="1600" b="1" i="1">
              <a:latin typeface="+mj-lt"/>
              <a:ea typeface="Times New Roman" panose="02020603050405020304" pitchFamily="18" charset="0"/>
              <a:cs typeface="Times New Roman" panose="02020603050405020304" pitchFamily="18" charset="0"/>
            </a:endParaRPr>
          </a:p>
          <a:p>
            <a:r>
              <a:rPr lang="pt-BR" sz="1600" b="1" i="0">
                <a:effectLst/>
                <a:latin typeface="+mj-lt"/>
                <a:ea typeface="Times New Roman" panose="02020603050405020304" pitchFamily="18" charset="0"/>
                <a:cs typeface="Times New Roman" panose="02020603050405020304" pitchFamily="18" charset="0"/>
              </a:rPr>
              <a:t>Fabrício da Cruz Prudêncio, Lucas Alves Santos,</a:t>
            </a:r>
            <a:endParaRPr lang="pt-BR" sz="1600" b="1" i="1">
              <a:effectLst/>
              <a:latin typeface="+mj-lt"/>
              <a:ea typeface="Times New Roman" panose="02020603050405020304" pitchFamily="18" charset="0"/>
              <a:cs typeface="Times New Roman" panose="02020603050405020304" pitchFamily="18" charset="0"/>
            </a:endParaRPr>
          </a:p>
          <a:p>
            <a:r>
              <a:rPr lang="pt-BR" sz="1600" b="1" i="0">
                <a:effectLst/>
                <a:latin typeface="+mj-lt"/>
                <a:ea typeface="Times New Roman" panose="02020603050405020304" pitchFamily="18" charset="0"/>
                <a:cs typeface="Times New Roman" panose="02020603050405020304" pitchFamily="18" charset="0"/>
              </a:rPr>
              <a:t>Maria Elisa Moura de Jesus</a:t>
            </a:r>
            <a:r>
              <a:rPr lang="pt-BR" sz="1600" b="1" i="1">
                <a:latin typeface="+mj-lt"/>
                <a:ea typeface="Times New Roman" panose="02020603050405020304" pitchFamily="18" charset="0"/>
                <a:cs typeface="Times New Roman" panose="02020603050405020304" pitchFamily="18" charset="0"/>
              </a:rPr>
              <a:t> e </a:t>
            </a:r>
            <a:r>
              <a:rPr lang="pt-BR" sz="1600" b="1" i="0">
                <a:effectLst/>
                <a:latin typeface="+mj-lt"/>
                <a:ea typeface="Times New Roman" panose="02020603050405020304" pitchFamily="18" charset="0"/>
                <a:cs typeface="Times New Roman" panose="02020603050405020304" pitchFamily="18" charset="0"/>
              </a:rPr>
              <a:t>Natalia dos Santos Alves.</a:t>
            </a:r>
            <a:endParaRPr lang="pt-BR" sz="1600" kern="0" dirty="0">
              <a:solidFill>
                <a:schemeClr val="tx2">
                  <a:lumMod val="10000"/>
                </a:schemeClr>
              </a:solidFill>
              <a:latin typeface="+mj-lt"/>
              <a:ea typeface="Arial"/>
              <a:cs typeface="Arial"/>
              <a:sym typeface="Arial"/>
            </a:endParaRPr>
          </a:p>
          <a:p>
            <a:pPr fontAlgn="auto">
              <a:spcBef>
                <a:spcPts val="0"/>
              </a:spcBef>
              <a:spcAft>
                <a:spcPts val="0"/>
              </a:spcAft>
              <a:buClr>
                <a:srgbClr val="000000"/>
              </a:buClr>
              <a:buFont typeface="Arial"/>
              <a:buNone/>
              <a:defRPr/>
            </a:pPr>
            <a:r>
              <a:rPr lang="pt-BR" sz="1600" kern="0">
                <a:solidFill>
                  <a:schemeClr val="tx2">
                    <a:lumMod val="10000"/>
                  </a:schemeClr>
                </a:solidFill>
                <a:latin typeface="+mj-lt"/>
                <a:ea typeface="Arial"/>
                <a:cs typeface="Arial"/>
                <a:sym typeface="Arial"/>
              </a:rPr>
              <a:t>Supervisora: </a:t>
            </a:r>
            <a:r>
              <a:rPr lang="pt-BR" sz="1600" b="1" i="0">
                <a:effectLst/>
                <a:latin typeface="+mj-lt"/>
                <a:ea typeface="Times New Roman" panose="02020603050405020304" pitchFamily="18" charset="0"/>
                <a:cs typeface="Times New Roman" panose="02020603050405020304" pitchFamily="18" charset="0"/>
              </a:rPr>
              <a:t>Vanessa de Rezende Gonzalez Guimarães</a:t>
            </a:r>
            <a:endParaRPr lang="pt-BR" sz="1600" kern="0" dirty="0">
              <a:solidFill>
                <a:schemeClr val="tx2">
                  <a:lumMod val="10000"/>
                </a:schemeClr>
              </a:solidFill>
              <a:latin typeface="+mj-lt"/>
              <a:ea typeface="Arial"/>
              <a:cs typeface="Arial"/>
              <a:sym typeface="Arial"/>
            </a:endParaRPr>
          </a:p>
          <a:p>
            <a:pPr fontAlgn="auto">
              <a:spcBef>
                <a:spcPts val="0"/>
              </a:spcBef>
              <a:spcAft>
                <a:spcPts val="0"/>
              </a:spcAft>
              <a:buClr>
                <a:srgbClr val="000000"/>
              </a:buClr>
              <a:buFont typeface="Arial"/>
              <a:buNone/>
              <a:defRPr/>
            </a:pPr>
            <a:r>
              <a:rPr lang="pt-BR" sz="1600" kern="0">
                <a:solidFill>
                  <a:schemeClr val="tx2">
                    <a:lumMod val="10000"/>
                  </a:schemeClr>
                </a:solidFill>
                <a:latin typeface="+mj-lt"/>
                <a:ea typeface="Arial"/>
                <a:cs typeface="Arial"/>
                <a:sym typeface="Arial"/>
              </a:rPr>
              <a:t>Coordenadora: </a:t>
            </a:r>
            <a:r>
              <a:rPr lang="pt-BR" sz="1600" b="1" i="0">
                <a:effectLst/>
                <a:latin typeface="+mj-lt"/>
                <a:ea typeface="Times New Roman" panose="02020603050405020304" pitchFamily="18" charset="0"/>
                <a:cs typeface="Times New Roman" panose="02020603050405020304" pitchFamily="18" charset="0"/>
              </a:rPr>
              <a:t>Doris Cristina Vicente Da Silva Matos</a:t>
            </a:r>
            <a:br>
              <a:rPr lang="pt-BR" sz="2000" b="1" kern="0" dirty="0">
                <a:solidFill>
                  <a:schemeClr val="accent3"/>
                </a:solidFill>
                <a:latin typeface="Arial"/>
                <a:ea typeface="Arial"/>
                <a:cs typeface="Arial"/>
                <a:sym typeface="Arial"/>
              </a:rPr>
            </a:br>
            <a:endParaRPr lang="pt-BR" sz="2000" b="1" kern="0" dirty="0">
              <a:solidFill>
                <a:schemeClr val="accent3"/>
              </a:solidFill>
              <a:latin typeface="Arial"/>
              <a:ea typeface="Arial"/>
              <a:cs typeface="Arial"/>
              <a:sym typeface="Arial"/>
            </a:endParaRPr>
          </a:p>
        </p:txBody>
      </p:sp>
      <p:pic>
        <p:nvPicPr>
          <p:cNvPr id="4100" name="Imagem 3809">
            <a:extLst>
              <a:ext uri="{FF2B5EF4-FFF2-40B4-BE49-F238E27FC236}">
                <a16:creationId xmlns:a16="http://schemas.microsoft.com/office/drawing/2014/main" id="{4016E416-9E19-43D2-B9A1-C51F58EDC4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95263"/>
            <a:ext cx="647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gem 3807">
            <a:extLst>
              <a:ext uri="{FF2B5EF4-FFF2-40B4-BE49-F238E27FC236}">
                <a16:creationId xmlns:a16="http://schemas.microsoft.com/office/drawing/2014/main" id="{4A0C7E2C-0C4D-4C9B-9244-1D46DFB184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8288"/>
            <a:ext cx="6492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m 22" descr="logo-original-fundo-claro.png">
            <a:extLst>
              <a:ext uri="{FF2B5EF4-FFF2-40B4-BE49-F238E27FC236}">
                <a16:creationId xmlns:a16="http://schemas.microsoft.com/office/drawing/2014/main" id="{63867456-76DE-4AFA-84D2-71D9E6D8E5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3825"/>
            <a:ext cx="574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magem 6" descr="download.png">
            <a:extLst>
              <a:ext uri="{FF2B5EF4-FFF2-40B4-BE49-F238E27FC236}">
                <a16:creationId xmlns:a16="http://schemas.microsoft.com/office/drawing/2014/main" id="{CADA11D7-24CD-44DD-BD35-6F2EE88945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95263"/>
            <a:ext cx="1152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Imagem 7" descr="logo prograd.png">
            <a:extLst>
              <a:ext uri="{FF2B5EF4-FFF2-40B4-BE49-F238E27FC236}">
                <a16:creationId xmlns:a16="http://schemas.microsoft.com/office/drawing/2014/main" id="{E59933A7-C09D-455E-BD06-688B8EF3C3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0"/>
            <a:ext cx="20526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7F9358-030E-4C5F-B5E2-6D6B6ADDA2B6}"/>
              </a:ext>
            </a:extLst>
          </p:cNvPr>
          <p:cNvSpPr>
            <a:spLocks noGrp="1"/>
          </p:cNvSpPr>
          <p:nvPr>
            <p:ph type="ctrTitle"/>
          </p:nvPr>
        </p:nvSpPr>
        <p:spPr>
          <a:xfrm>
            <a:off x="539750" y="268288"/>
            <a:ext cx="6689725" cy="1158875"/>
          </a:xfrm>
        </p:spPr>
        <p:txBody>
          <a:bodyPr/>
          <a:lstStyle/>
          <a:p>
            <a:pPr>
              <a:buFont typeface="Arial" charset="0"/>
              <a:buNone/>
              <a:defRPr/>
            </a:pPr>
            <a:r>
              <a:rPr lang="pt-BR" sz="4800" b="1" dirty="0">
                <a:effectLst>
                  <a:outerShdw blurRad="38100" dist="38100" dir="2700000" algn="tl">
                    <a:srgbClr val="000000">
                      <a:alpha val="43137"/>
                    </a:srgbClr>
                  </a:outerShdw>
                </a:effectLst>
                <a:latin typeface="Bodoni MT" pitchFamily="18" charset="0"/>
                <a:sym typeface="Arial" charset="0"/>
              </a:rPr>
              <a:t>Considerações finais</a:t>
            </a:r>
          </a:p>
        </p:txBody>
      </p:sp>
      <p:sp>
        <p:nvSpPr>
          <p:cNvPr id="10243" name="Espaço Reservado para Número de Slide 1">
            <a:extLst>
              <a:ext uri="{FF2B5EF4-FFF2-40B4-BE49-F238E27FC236}">
                <a16:creationId xmlns:a16="http://schemas.microsoft.com/office/drawing/2014/main" id="{DA2D681B-FA3A-4017-ADC5-334CE50D3D96}"/>
              </a:ext>
            </a:extLst>
          </p:cNvPr>
          <p:cNvSpPr>
            <a:spLocks noGrp="1"/>
          </p:cNvSpPr>
          <p:nvPr>
            <p:ph type="sldNum" sz="quarter" idx="12"/>
          </p:nvPr>
        </p:nvSpPr>
        <p:spPr>
          <a:xfrm>
            <a:off x="0" y="4719638"/>
            <a:ext cx="547688" cy="393700"/>
          </a:xfrm>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10B2AC-9CB0-4C2C-AF5B-FE73B0658C04}" type="slidenum">
              <a:rPr lang="pt-BR" altLang="en-US" sz="1200">
                <a:solidFill>
                  <a:srgbClr val="FFFFFF"/>
                </a:solidFill>
                <a:latin typeface="Dosis ExtraLight" charset="0"/>
                <a:sym typeface="Dosis ExtraLight" charset="0"/>
              </a:rPr>
              <a:pPr eaLnBrk="1" hangingPunct="1"/>
              <a:t>10</a:t>
            </a:fld>
            <a:endParaRPr lang="pt-BR" altLang="en-US" sz="1200">
              <a:solidFill>
                <a:srgbClr val="FFFFFF"/>
              </a:solidFill>
              <a:latin typeface="Dosis ExtraLight" charset="0"/>
              <a:sym typeface="Dosis ExtraLight" charset="0"/>
            </a:endParaRPr>
          </a:p>
        </p:txBody>
      </p:sp>
      <p:sp>
        <p:nvSpPr>
          <p:cNvPr id="5" name="CaixaDeTexto 4">
            <a:extLst>
              <a:ext uri="{FF2B5EF4-FFF2-40B4-BE49-F238E27FC236}">
                <a16:creationId xmlns:a16="http://schemas.microsoft.com/office/drawing/2014/main" id="{AD6462FA-FF5F-FF47-991F-43FD4F79E177}"/>
              </a:ext>
            </a:extLst>
          </p:cNvPr>
          <p:cNvSpPr txBox="1"/>
          <p:nvPr/>
        </p:nvSpPr>
        <p:spPr>
          <a:xfrm>
            <a:off x="0" y="1241763"/>
            <a:ext cx="6689725" cy="3477875"/>
          </a:xfrm>
          <a:prstGeom prst="rect">
            <a:avLst/>
          </a:prstGeom>
          <a:noFill/>
        </p:spPr>
        <p:txBody>
          <a:bodyPr wrap="square">
            <a:spAutoFit/>
          </a:bodyPr>
          <a:lstStyle/>
          <a:p>
            <a:pPr marL="342900" indent="-342900" algn="just">
              <a:buFont typeface="Arial" panose="020B0604020202020204" pitchFamily="34" charset="0"/>
              <a:buChar char="•"/>
            </a:pPr>
            <a:r>
              <a:rPr lang="pt-BR" sz="2000" b="1"/>
              <a:t>Por todos os aspectos tratados neste trabalho é possível alegar que o PIBID contribuiu de várias formas para a formação inicial dos professores de Espanhol ao aproximar os alunos da graduação da realidade das escolas públicas brasileiras, por meios dos projetos desenvolvidos no C.E.P.H.A.R os quais foram extremamente importantes para a construção de uma postura crítica dos participantes em relação a carreira de um professor de ensino básico no cenário atual da educação brasileira</a:t>
            </a:r>
            <a:r>
              <a:rPr lang="pt-BR"/>
              <a:t>.</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A5A56CC-26A7-1745-A667-970FE8B8B41E}"/>
              </a:ext>
            </a:extLst>
          </p:cNvPr>
          <p:cNvSpPr>
            <a:spLocks noGrp="1"/>
          </p:cNvSpPr>
          <p:nvPr>
            <p:ph type="ctrTitle"/>
          </p:nvPr>
        </p:nvSpPr>
        <p:spPr>
          <a:xfrm>
            <a:off x="168233" y="278089"/>
            <a:ext cx="7861105" cy="1875325"/>
          </a:xfrm>
        </p:spPr>
        <p:txBody>
          <a:bodyPr/>
          <a:lstStyle/>
          <a:p>
            <a:r>
              <a:rPr lang="pt-BR" sz="4800" b="1" dirty="0">
                <a:effectLst>
                  <a:outerShdw blurRad="38100" dist="38100" dir="2700000" algn="tl">
                    <a:srgbClr val="000000">
                      <a:alpha val="43137"/>
                    </a:srgbClr>
                  </a:outerShdw>
                </a:effectLst>
                <a:latin typeface="Bodoni MT" panose="02070603080606020203" pitchFamily="18" charset="0"/>
              </a:rPr>
              <a:t>Referências Bibliográficas </a:t>
            </a:r>
          </a:p>
        </p:txBody>
      </p:sp>
      <p:sp>
        <p:nvSpPr>
          <p:cNvPr id="2" name="Espaço Reservado para Número de Slide 1">
            <a:extLst>
              <a:ext uri="{FF2B5EF4-FFF2-40B4-BE49-F238E27FC236}">
                <a16:creationId xmlns:a16="http://schemas.microsoft.com/office/drawing/2014/main" id="{999B888D-9D7E-8846-BA4F-C26083C6BA7D}"/>
              </a:ext>
            </a:extLst>
          </p:cNvPr>
          <p:cNvSpPr>
            <a:spLocks noGrp="1"/>
          </p:cNvSpPr>
          <p:nvPr>
            <p:ph type="sldNum" idx="4294967295"/>
          </p:nvPr>
        </p:nvSpPr>
        <p:spPr>
          <a:xfrm>
            <a:off x="0" y="4719638"/>
            <a:ext cx="547688" cy="393700"/>
          </a:xfrm>
        </p:spPr>
        <p:txBody>
          <a:bodyPr/>
          <a:lstStyle/>
          <a:p>
            <a:fld id="{EE8A42F2-D056-4FF0-B5AB-55CF363655A4}" type="slidenum">
              <a:rPr lang="pt-BR" altLang="en-US" smtClean="0"/>
              <a:pPr/>
              <a:t>11</a:t>
            </a:fld>
            <a:endParaRPr lang="pt-BR" altLang="en-US"/>
          </a:p>
        </p:txBody>
      </p:sp>
      <p:sp>
        <p:nvSpPr>
          <p:cNvPr id="4" name="CaixaDeTexto 3">
            <a:extLst>
              <a:ext uri="{FF2B5EF4-FFF2-40B4-BE49-F238E27FC236}">
                <a16:creationId xmlns:a16="http://schemas.microsoft.com/office/drawing/2014/main" id="{FCA9C94D-17CE-904F-82BD-0D4274E27C53}"/>
              </a:ext>
            </a:extLst>
          </p:cNvPr>
          <p:cNvSpPr txBox="1"/>
          <p:nvPr/>
        </p:nvSpPr>
        <p:spPr>
          <a:xfrm>
            <a:off x="83665" y="1451204"/>
            <a:ext cx="6217812" cy="3077766"/>
          </a:xfrm>
          <a:prstGeom prst="rect">
            <a:avLst/>
          </a:prstGeom>
          <a:noFill/>
        </p:spPr>
        <p:txBody>
          <a:bodyPr wrap="square" rtlCol="0">
            <a:spAutoFit/>
          </a:bodyPr>
          <a:lstStyle/>
          <a:p>
            <a:pPr marL="285750" indent="-285750" algn="just">
              <a:buFont typeface="Arial" panose="020B0604020202020204" pitchFamily="34" charset="0"/>
              <a:buChar char="•"/>
            </a:pPr>
            <a:r>
              <a:rPr lang="pt-BR" sz="2000" dirty="0">
                <a:effectLst/>
                <a:latin typeface="+mn-lt"/>
                <a:ea typeface="Calibri" panose="020F0502020204030204" pitchFamily="34" charset="0"/>
                <a:cs typeface="SimSun" panose="020B0502040504020204" pitchFamily="34" charset="0"/>
              </a:rPr>
              <a:t>BRASIL. Secretaria de Educação Fundamental. </a:t>
            </a:r>
            <a:r>
              <a:rPr lang="pt-BR" sz="2000" b="1" dirty="0">
                <a:effectLst/>
                <a:latin typeface="+mn-lt"/>
                <a:ea typeface="Calibri" panose="020F0502020204030204" pitchFamily="34" charset="0"/>
                <a:cs typeface="SimSun" panose="020B0502040504020204" pitchFamily="34" charset="0"/>
              </a:rPr>
              <a:t>Parâmetros Curriculares Nacionais: terceiro e quarto ciclos do ensino fundamental: </a:t>
            </a:r>
            <a:r>
              <a:rPr lang="pt-BR" sz="2000" dirty="0">
                <a:effectLst/>
                <a:latin typeface="+mn-lt"/>
                <a:ea typeface="Calibri" panose="020F0502020204030204" pitchFamily="34" charset="0"/>
                <a:cs typeface="SimSun" panose="020B0502040504020204" pitchFamily="34" charset="0"/>
              </a:rPr>
              <a:t>língua estrangeira. Brasília, MEC/SEF, 1998.</a:t>
            </a:r>
          </a:p>
          <a:p>
            <a:pPr marL="285750" indent="-285750" algn="just">
              <a:buFont typeface="Arial" panose="020B0604020202020204" pitchFamily="34" charset="0"/>
              <a:buChar char="•"/>
            </a:pPr>
            <a:endParaRPr lang="pt-BR" sz="2000" dirty="0">
              <a:effectLst/>
              <a:latin typeface="+mn-lt"/>
              <a:ea typeface="Calibri" panose="020F0502020204030204" pitchFamily="34" charset="0"/>
              <a:cs typeface="SimSun" panose="020B0502040504020204" pitchFamily="34" charset="0"/>
            </a:endParaRPr>
          </a:p>
          <a:p>
            <a:pPr marL="285750" indent="-285750" algn="just">
              <a:buFont typeface="Arial" panose="020B0604020202020204" pitchFamily="34" charset="0"/>
              <a:buChar char="•"/>
            </a:pPr>
            <a:r>
              <a:rPr lang="pt-BR" sz="2000" dirty="0">
                <a:effectLst/>
                <a:latin typeface="+mn-lt"/>
                <a:ea typeface="Calibri" panose="020F0502020204030204" pitchFamily="34" charset="0"/>
                <a:cs typeface="SimSun" panose="020B0502040504020204" pitchFamily="34" charset="0"/>
              </a:rPr>
              <a:t>BRASIL.</a:t>
            </a:r>
            <a:r>
              <a:rPr lang="pt-BR" sz="2000" spc="-95"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Secretaria</a:t>
            </a:r>
            <a:r>
              <a:rPr lang="pt-BR" sz="2000" spc="-90"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de</a:t>
            </a:r>
            <a:r>
              <a:rPr lang="pt-BR" sz="2000" spc="-90"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Educação</a:t>
            </a:r>
            <a:r>
              <a:rPr lang="pt-BR" sz="2000" spc="-95"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Básica.</a:t>
            </a:r>
            <a:r>
              <a:rPr lang="pt-BR" sz="2000" spc="-90"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Ministério</a:t>
            </a:r>
            <a:r>
              <a:rPr lang="pt-BR" sz="2000" spc="-90"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da</a:t>
            </a:r>
            <a:r>
              <a:rPr lang="pt-BR" sz="2000" spc="-95"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Educação.</a:t>
            </a:r>
            <a:r>
              <a:rPr lang="pt-BR" sz="2000" spc="-90" dirty="0">
                <a:effectLst/>
                <a:latin typeface="+mn-lt"/>
                <a:ea typeface="Calibri" panose="020F0502020204030204" pitchFamily="34" charset="0"/>
                <a:cs typeface="SimSun" panose="020B0502040504020204" pitchFamily="34" charset="0"/>
              </a:rPr>
              <a:t> </a:t>
            </a:r>
            <a:r>
              <a:rPr lang="pt-BR" sz="2000" b="1" dirty="0">
                <a:effectLst/>
                <a:latin typeface="+mn-lt"/>
                <a:ea typeface="Calibri" panose="020F0502020204030204" pitchFamily="34" charset="0"/>
                <a:cs typeface="SimSun" panose="020B0502040504020204" pitchFamily="34" charset="0"/>
              </a:rPr>
              <a:t>Parâmetros curriculares nacionais - Ensino Médio</a:t>
            </a:r>
            <a:r>
              <a:rPr lang="pt-BR" sz="2000" dirty="0">
                <a:effectLst/>
                <a:latin typeface="+mn-lt"/>
                <a:ea typeface="Calibri" panose="020F0502020204030204" pitchFamily="34" charset="0"/>
                <a:cs typeface="SimSun" panose="020B0502040504020204" pitchFamily="34" charset="0"/>
              </a:rPr>
              <a:t>.</a:t>
            </a:r>
            <a:r>
              <a:rPr lang="pt-BR" sz="2000" spc="-50"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Brasília,</a:t>
            </a:r>
            <a:r>
              <a:rPr lang="pt-BR" sz="2000" spc="-45"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2000. p.</a:t>
            </a:r>
            <a:r>
              <a:rPr lang="pt-BR" sz="2000" spc="-45"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4-15;</a:t>
            </a:r>
            <a:r>
              <a:rPr lang="pt-BR" sz="2000" spc="-50" dirty="0">
                <a:effectLst/>
                <a:latin typeface="+mn-lt"/>
                <a:ea typeface="Calibri" panose="020F0502020204030204" pitchFamily="34" charset="0"/>
                <a:cs typeface="SimSun" panose="020B0502040504020204" pitchFamily="34" charset="0"/>
              </a:rPr>
              <a:t> </a:t>
            </a:r>
            <a:r>
              <a:rPr lang="pt-BR" sz="2000" dirty="0">
                <a:effectLst/>
                <a:latin typeface="+mn-lt"/>
                <a:ea typeface="Calibri" panose="020F0502020204030204" pitchFamily="34" charset="0"/>
                <a:cs typeface="SimSun" panose="020B0502040504020204" pitchFamily="34" charset="0"/>
              </a:rPr>
              <a:t>25-32.</a:t>
            </a:r>
          </a:p>
          <a:p>
            <a:pPr algn="l"/>
            <a:endParaRPr lang="pt-BR" dirty="0"/>
          </a:p>
        </p:txBody>
      </p:sp>
    </p:spTree>
    <p:extLst>
      <p:ext uri="{BB962C8B-B14F-4D97-AF65-F5344CB8AC3E}">
        <p14:creationId xmlns:p14="http://schemas.microsoft.com/office/powerpoint/2010/main" val="253227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8" name="Google Shape;4038;p36">
            <a:extLst>
              <a:ext uri="{FF2B5EF4-FFF2-40B4-BE49-F238E27FC236}">
                <a16:creationId xmlns:a16="http://schemas.microsoft.com/office/drawing/2014/main" id="{3092FC5B-6238-4D82-9B5A-0D2ABFB5D0C1}"/>
              </a:ext>
            </a:extLst>
          </p:cNvPr>
          <p:cNvSpPr txBox="1">
            <a:spLocks noGrp="1"/>
          </p:cNvSpPr>
          <p:nvPr>
            <p:ph type="ctrTitle" idx="4294967295"/>
          </p:nvPr>
        </p:nvSpPr>
        <p:spPr>
          <a:xfrm>
            <a:off x="611188" y="1203325"/>
            <a:ext cx="4864100" cy="1160463"/>
          </a:xfrm>
        </p:spPr>
        <p:txBody>
          <a:bodyPr spcFirstLastPara="1">
            <a:noAutofit/>
          </a:bodyPr>
          <a:lstStyle/>
          <a:p>
            <a:pPr eaLnBrk="1" fontAlgn="auto" hangingPunct="1">
              <a:spcBef>
                <a:spcPts val="0"/>
              </a:spcBef>
              <a:spcAft>
                <a:spcPts val="0"/>
              </a:spcAft>
              <a:buClr>
                <a:schemeClr val="dk2"/>
              </a:buClr>
              <a:buSzPts val="3600"/>
              <a:buFont typeface="Dosis ExtraLight"/>
              <a:buNone/>
              <a:defRPr/>
            </a:pPr>
            <a:r>
              <a:rPr lang="en" sz="6000" b="1" dirty="0">
                <a:solidFill>
                  <a:schemeClr val="accent4">
                    <a:lumMod val="50000"/>
                  </a:schemeClr>
                </a:solidFill>
                <a:effectLst>
                  <a:outerShdw blurRad="38100" dist="38100" dir="2700000" algn="tl">
                    <a:srgbClr val="000000">
                      <a:alpha val="43137"/>
                    </a:srgbClr>
                  </a:outerShdw>
                </a:effectLst>
                <a:latin typeface="Bodoni MT" pitchFamily="18" charset="0"/>
                <a:ea typeface="Dosis ExtraLight"/>
                <a:cs typeface="Dosis ExtraLight"/>
                <a:sym typeface="Dosis ExtraLight"/>
              </a:rPr>
              <a:t>OBRIGADA!</a:t>
            </a:r>
            <a:endParaRPr sz="6000" b="1" dirty="0">
              <a:solidFill>
                <a:schemeClr val="accent4">
                  <a:lumMod val="50000"/>
                </a:schemeClr>
              </a:solidFill>
              <a:effectLst>
                <a:outerShdw blurRad="38100" dist="38100" dir="2700000" algn="tl">
                  <a:srgbClr val="000000">
                    <a:alpha val="43137"/>
                  </a:srgbClr>
                </a:outerShdw>
              </a:effectLst>
              <a:latin typeface="Bodoni MT" pitchFamily="18" charset="0"/>
              <a:ea typeface="Dosis ExtraLight"/>
              <a:cs typeface="Dosis ExtraLight"/>
              <a:sym typeface="Dosis ExtraLight"/>
            </a:endParaRPr>
          </a:p>
        </p:txBody>
      </p:sp>
      <p:sp>
        <p:nvSpPr>
          <p:cNvPr id="11267" name="Google Shape;4041;p36">
            <a:extLst>
              <a:ext uri="{FF2B5EF4-FFF2-40B4-BE49-F238E27FC236}">
                <a16:creationId xmlns:a16="http://schemas.microsoft.com/office/drawing/2014/main" id="{44CC40A7-AEFF-49A0-944C-8D669E06E3D1}"/>
              </a:ext>
            </a:extLst>
          </p:cNvPr>
          <p:cNvSpPr>
            <a:spLocks noGrp="1"/>
          </p:cNvSpPr>
          <p:nvPr>
            <p:ph type="sldNum" sz="quarter" idx="10"/>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9847FAE-7348-4FE0-A3F6-2EF899541C6C}" type="slidenum">
              <a:rPr lang="pt-BR" altLang="en-US" sz="1200">
                <a:solidFill>
                  <a:schemeClr val="accent2"/>
                </a:solidFill>
                <a:latin typeface="Dosis ExtraLight" charset="0"/>
                <a:sym typeface="Dosis ExtraLight" charset="0"/>
              </a:rPr>
              <a:pPr eaLnBrk="1" hangingPunct="1"/>
              <a:t>12</a:t>
            </a:fld>
            <a:endParaRPr lang="pt-BR" altLang="en-US" sz="1200">
              <a:solidFill>
                <a:schemeClr val="accent2"/>
              </a:solidFill>
              <a:latin typeface="Dosis ExtraLight" charset="0"/>
              <a:sym typeface="Dosis ExtraLight"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347A437-6238-46AD-9C4D-B3DBC2C1AA87}"/>
              </a:ext>
            </a:extLst>
          </p:cNvPr>
          <p:cNvSpPr>
            <a:spLocks noGrp="1"/>
          </p:cNvSpPr>
          <p:nvPr>
            <p:ph type="ctrTitle"/>
          </p:nvPr>
        </p:nvSpPr>
        <p:spPr>
          <a:xfrm>
            <a:off x="539750" y="195263"/>
            <a:ext cx="5395913" cy="1158875"/>
          </a:xfrm>
        </p:spPr>
        <p:txBody>
          <a:bodyPr/>
          <a:lstStyle/>
          <a:p>
            <a:pPr>
              <a:buFont typeface="Arial" charset="0"/>
              <a:buNone/>
              <a:defRPr/>
            </a:pPr>
            <a:r>
              <a:rPr lang="pt-BR" sz="4800" b="1" dirty="0">
                <a:effectLst>
                  <a:outerShdw blurRad="38100" dist="38100" dir="2700000" algn="tl">
                    <a:srgbClr val="000000">
                      <a:alpha val="43137"/>
                    </a:srgbClr>
                  </a:outerShdw>
                </a:effectLst>
                <a:latin typeface="Bodoni MT" pitchFamily="18" charset="0"/>
                <a:sym typeface="Arial" charset="0"/>
              </a:rPr>
              <a:t>Introdução</a:t>
            </a:r>
          </a:p>
        </p:txBody>
      </p:sp>
      <p:sp>
        <p:nvSpPr>
          <p:cNvPr id="5123" name="Espaço Reservado para Número de Slide 1">
            <a:extLst>
              <a:ext uri="{FF2B5EF4-FFF2-40B4-BE49-F238E27FC236}">
                <a16:creationId xmlns:a16="http://schemas.microsoft.com/office/drawing/2014/main" id="{54559FE8-9010-4804-8755-4D41DB11E932}"/>
              </a:ext>
            </a:extLst>
          </p:cNvPr>
          <p:cNvSpPr>
            <a:spLocks noGrp="1"/>
          </p:cNvSpPr>
          <p:nvPr>
            <p:ph type="sldNum" sz="quarter" idx="12"/>
          </p:nvPr>
        </p:nvSpPr>
        <p:spPr>
          <a:xfrm>
            <a:off x="0" y="4719638"/>
            <a:ext cx="547688" cy="393700"/>
          </a:xfrm>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31B150E-72E1-4166-AFE0-5E1BB7B94B9C}" type="slidenum">
              <a:rPr lang="pt-BR" altLang="en-US" sz="1200">
                <a:solidFill>
                  <a:srgbClr val="FFFFFF"/>
                </a:solidFill>
                <a:latin typeface="Dosis ExtraLight" charset="0"/>
                <a:sym typeface="Dosis ExtraLight" charset="0"/>
              </a:rPr>
              <a:pPr eaLnBrk="1" hangingPunct="1"/>
              <a:t>2</a:t>
            </a:fld>
            <a:endParaRPr lang="pt-BR" altLang="en-US" sz="1200">
              <a:solidFill>
                <a:srgbClr val="FFFFFF"/>
              </a:solidFill>
              <a:latin typeface="Dosis ExtraLight" charset="0"/>
              <a:sym typeface="Dosis ExtraLight" charset="0"/>
            </a:endParaRPr>
          </a:p>
        </p:txBody>
      </p:sp>
      <p:sp>
        <p:nvSpPr>
          <p:cNvPr id="6" name="CaixaDeTexto 5">
            <a:extLst>
              <a:ext uri="{FF2B5EF4-FFF2-40B4-BE49-F238E27FC236}">
                <a16:creationId xmlns:a16="http://schemas.microsoft.com/office/drawing/2014/main" id="{6680B3E6-9426-A54C-B7DE-EFEFBA9E932E}"/>
              </a:ext>
            </a:extLst>
          </p:cNvPr>
          <p:cNvSpPr txBox="1"/>
          <p:nvPr/>
        </p:nvSpPr>
        <p:spPr>
          <a:xfrm>
            <a:off x="93714" y="1354138"/>
            <a:ext cx="6287984" cy="2862322"/>
          </a:xfrm>
          <a:prstGeom prst="rect">
            <a:avLst/>
          </a:prstGeom>
          <a:noFill/>
        </p:spPr>
        <p:txBody>
          <a:bodyPr wrap="square">
            <a:spAutoFit/>
          </a:bodyPr>
          <a:lstStyle/>
          <a:p>
            <a:pPr marL="342900" indent="-342900" algn="just">
              <a:buFont typeface="Arial" panose="020B0604020202020204" pitchFamily="34" charset="0"/>
              <a:buChar char="•"/>
            </a:pPr>
            <a:r>
              <a:rPr lang="pt-BR" sz="2000" b="1">
                <a:effectLst/>
                <a:latin typeface="+mn-lt"/>
                <a:ea typeface="Calibri" panose="020F0502020204030204" pitchFamily="34" charset="0"/>
                <a:cs typeface="Times New Roman" panose="02020603050405020304" pitchFamily="18" charset="0"/>
              </a:rPr>
              <a:t>O presente trabalho refere-se à discussão sobre os temas trabalhados nas aulas do subprojeto de espanhol no Centro de Excelência Prof. Hamilton Alves Rocha (C.E.P.H.A.R) </a:t>
            </a:r>
            <a:r>
              <a:rPr lang="pt-BR" sz="2000" b="1">
                <a:effectLst/>
                <a:latin typeface="+mn-lt"/>
                <a:ea typeface="Arial" panose="020B0604020202020204" pitchFamily="34" charset="0"/>
                <a:cs typeface="Times New Roman" panose="02020603050405020304" pitchFamily="18" charset="0"/>
              </a:rPr>
              <a:t>sendo eles:</a:t>
            </a:r>
            <a:r>
              <a:rPr lang="pt-BR" sz="2000" b="1">
                <a:effectLst/>
                <a:latin typeface="+mn-lt"/>
                <a:ea typeface="Calibri" panose="020F0502020204030204" pitchFamily="34" charset="0"/>
                <a:cs typeface="Times New Roman" panose="02020603050405020304" pitchFamily="18" charset="0"/>
              </a:rPr>
              <a:t> a mulher; igualdade de gênero; a temática indígena; o bullying; a ansiedade; escolas; vestibular, cotas e auxílios e o Dia dos Mortos.</a:t>
            </a:r>
          </a:p>
          <a:p>
            <a:pPr algn="just"/>
            <a:endParaRPr lang="pt-BR" sz="2000" b="1">
              <a:latin typeface="+mn-lt"/>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D85C0E1-891F-B149-BAAD-2481A5D2ACF0}"/>
              </a:ext>
            </a:extLst>
          </p:cNvPr>
          <p:cNvSpPr>
            <a:spLocks noGrp="1"/>
          </p:cNvSpPr>
          <p:nvPr>
            <p:ph type="sldNum" idx="10"/>
          </p:nvPr>
        </p:nvSpPr>
        <p:spPr/>
        <p:txBody>
          <a:bodyPr/>
          <a:lstStyle/>
          <a:p>
            <a:fld id="{EE8A42F2-D056-4FF0-B5AB-55CF363655A4}" type="slidenum">
              <a:rPr lang="pt-BR" altLang="en-US" smtClean="0"/>
              <a:pPr/>
              <a:t>3</a:t>
            </a:fld>
            <a:endParaRPr lang="pt-BR" altLang="en-US"/>
          </a:p>
        </p:txBody>
      </p:sp>
      <p:sp>
        <p:nvSpPr>
          <p:cNvPr id="4" name="CaixaDeTexto 3">
            <a:extLst>
              <a:ext uri="{FF2B5EF4-FFF2-40B4-BE49-F238E27FC236}">
                <a16:creationId xmlns:a16="http://schemas.microsoft.com/office/drawing/2014/main" id="{6217F542-DCA7-D24D-A099-2423AC0F97BD}"/>
              </a:ext>
            </a:extLst>
          </p:cNvPr>
          <p:cNvSpPr txBox="1"/>
          <p:nvPr/>
        </p:nvSpPr>
        <p:spPr>
          <a:xfrm>
            <a:off x="202421" y="136269"/>
            <a:ext cx="7611004" cy="4780219"/>
          </a:xfrm>
          <a:prstGeom prst="rect">
            <a:avLst/>
          </a:prstGeom>
          <a:noFill/>
        </p:spPr>
        <p:txBody>
          <a:bodyPr wrap="square">
            <a:spAutoFit/>
          </a:bodyPr>
          <a:lstStyle/>
          <a:p>
            <a:pPr marL="285750" indent="-285750" algn="just">
              <a:lnSpc>
                <a:spcPct val="150000"/>
              </a:lnSpc>
              <a:spcAft>
                <a:spcPts val="1000"/>
              </a:spcAft>
              <a:buFont typeface="Arial" panose="020B0604020202020204" pitchFamily="34" charset="0"/>
              <a:buChar char="•"/>
            </a:pPr>
            <a:r>
              <a:rPr lang="pt-BR" sz="2000" b="1" dirty="0">
                <a:effectLst/>
                <a:latin typeface="+mn-lt"/>
                <a:ea typeface="Calibri" panose="020F0502020204030204" pitchFamily="34" charset="0"/>
                <a:cs typeface="Times New Roman" panose="02020603050405020304" pitchFamily="18" charset="0"/>
              </a:rPr>
              <a:t>Dessa maneira, </a:t>
            </a:r>
            <a:r>
              <a:rPr lang="pt-BR" sz="2000" b="1">
                <a:effectLst/>
                <a:latin typeface="+mn-lt"/>
                <a:ea typeface="Calibri" panose="020F0502020204030204" pitchFamily="34" charset="0"/>
                <a:cs typeface="Times New Roman" panose="02020603050405020304" pitchFamily="18" charset="0"/>
              </a:rPr>
              <a:t>foram trabalhadas </a:t>
            </a:r>
            <a:r>
              <a:rPr lang="pt-BR" sz="2000" b="1" dirty="0">
                <a:effectLst/>
                <a:latin typeface="+mn-lt"/>
                <a:ea typeface="Calibri" panose="020F0502020204030204" pitchFamily="34" charset="0"/>
                <a:cs typeface="Times New Roman" panose="02020603050405020304" pitchFamily="18" charset="0"/>
              </a:rPr>
              <a:t>questões que atribuíam funções sociais dos mais diversos processos de produção e reprodução da aquisição de conhecimentos, linguagem e diversidade cultural.</a:t>
            </a:r>
          </a:p>
          <a:p>
            <a:pPr marL="285750" indent="-285750" algn="just">
              <a:lnSpc>
                <a:spcPct val="150000"/>
              </a:lnSpc>
              <a:spcAft>
                <a:spcPts val="1000"/>
              </a:spcAft>
              <a:buFont typeface="Arial" panose="020B0604020202020204" pitchFamily="34" charset="0"/>
              <a:buChar char="•"/>
            </a:pPr>
            <a:r>
              <a:rPr lang="pt-BR" sz="2000" b="1" dirty="0">
                <a:latin typeface="+mn-lt"/>
                <a:ea typeface="Calibri" panose="020F0502020204030204" pitchFamily="34" charset="0"/>
                <a:cs typeface="Times New Roman" panose="02020603050405020304" pitchFamily="18" charset="0"/>
              </a:rPr>
              <a:t>Portanto,</a:t>
            </a:r>
            <a:r>
              <a:rPr lang="pt-BR" sz="2000" b="1" dirty="0">
                <a:effectLst/>
                <a:latin typeface="+mn-lt"/>
                <a:ea typeface="Calibri" panose="020F0502020204030204" pitchFamily="34" charset="0"/>
                <a:cs typeface="Times New Roman" panose="02020603050405020304" pitchFamily="18" charset="0"/>
              </a:rPr>
              <a:t> na perspectiva do Ensino de Língua Espanhola, e no desenvolvimento do  PIBID espanhol, foram realizadas atividades que tiveram como objetivo apresentar diversos meios de aprendizagem, tais como, leituras, pesquisas, atividades comunicativas e audiovisuais. </a:t>
            </a:r>
            <a:endParaRPr lang="pt-BR" sz="2000" b="1" dirty="0">
              <a:effectLst/>
              <a:latin typeface="+mn-lt"/>
              <a:ea typeface="Calibri" panose="020F0502020204030204" pitchFamily="34" charset="0"/>
              <a:cs typeface="SimSun" panose="020B0502040504020204" pitchFamily="34" charset="0"/>
            </a:endParaRPr>
          </a:p>
        </p:txBody>
      </p:sp>
    </p:spTree>
    <p:extLst>
      <p:ext uri="{BB962C8B-B14F-4D97-AF65-F5344CB8AC3E}">
        <p14:creationId xmlns:p14="http://schemas.microsoft.com/office/powerpoint/2010/main" val="31624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F132F9B-98A4-4EE3-B21D-96718C757915}"/>
              </a:ext>
            </a:extLst>
          </p:cNvPr>
          <p:cNvSpPr>
            <a:spLocks noGrp="1"/>
          </p:cNvSpPr>
          <p:nvPr>
            <p:ph type="ctrTitle"/>
          </p:nvPr>
        </p:nvSpPr>
        <p:spPr>
          <a:xfrm>
            <a:off x="539750" y="339725"/>
            <a:ext cx="5395913" cy="1158875"/>
          </a:xfrm>
        </p:spPr>
        <p:txBody>
          <a:bodyPr/>
          <a:lstStyle/>
          <a:p>
            <a:pPr>
              <a:buFont typeface="Arial" charset="0"/>
              <a:buNone/>
              <a:defRPr/>
            </a:pPr>
            <a:r>
              <a:rPr lang="pt-BR" sz="4800" b="1" dirty="0">
                <a:effectLst>
                  <a:outerShdw blurRad="38100" dist="38100" dir="2700000" algn="tl">
                    <a:srgbClr val="000000">
                      <a:alpha val="43137"/>
                    </a:srgbClr>
                  </a:outerShdw>
                </a:effectLst>
                <a:latin typeface="Bodoni MT" pitchFamily="18" charset="0"/>
                <a:sym typeface="Arial" charset="0"/>
              </a:rPr>
              <a:t>Objetivo</a:t>
            </a:r>
          </a:p>
        </p:txBody>
      </p:sp>
      <p:sp>
        <p:nvSpPr>
          <p:cNvPr id="6147" name="Espaço Reservado para Número de Slide 1">
            <a:extLst>
              <a:ext uri="{FF2B5EF4-FFF2-40B4-BE49-F238E27FC236}">
                <a16:creationId xmlns:a16="http://schemas.microsoft.com/office/drawing/2014/main" id="{4B1C732E-DC5F-45EE-9769-6B5817C986FA}"/>
              </a:ext>
            </a:extLst>
          </p:cNvPr>
          <p:cNvSpPr>
            <a:spLocks noGrp="1"/>
          </p:cNvSpPr>
          <p:nvPr>
            <p:ph type="sldNum" sz="quarter" idx="12"/>
          </p:nvPr>
        </p:nvSpPr>
        <p:spPr>
          <a:xfrm>
            <a:off x="0" y="4719638"/>
            <a:ext cx="547688" cy="393700"/>
          </a:xfrm>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C631CAE-023E-4D3A-9430-AFF8446906CF}" type="slidenum">
              <a:rPr lang="pt-BR" altLang="en-US" sz="1200">
                <a:solidFill>
                  <a:srgbClr val="FFFFFF"/>
                </a:solidFill>
                <a:latin typeface="Dosis ExtraLight" charset="0"/>
                <a:sym typeface="Dosis ExtraLight" charset="0"/>
              </a:rPr>
              <a:pPr eaLnBrk="1" hangingPunct="1"/>
              <a:t>4</a:t>
            </a:fld>
            <a:endParaRPr lang="pt-BR" altLang="en-US" sz="1200">
              <a:solidFill>
                <a:srgbClr val="FFFFFF"/>
              </a:solidFill>
              <a:latin typeface="Dosis ExtraLight" charset="0"/>
              <a:sym typeface="Dosis ExtraLight" charset="0"/>
            </a:endParaRPr>
          </a:p>
        </p:txBody>
      </p:sp>
      <p:sp>
        <p:nvSpPr>
          <p:cNvPr id="5" name="CaixaDeTexto 4">
            <a:extLst>
              <a:ext uri="{FF2B5EF4-FFF2-40B4-BE49-F238E27FC236}">
                <a16:creationId xmlns:a16="http://schemas.microsoft.com/office/drawing/2014/main" id="{1A27B1FA-C6B0-7344-99B2-F45C4B086618}"/>
              </a:ext>
            </a:extLst>
          </p:cNvPr>
          <p:cNvSpPr txBox="1"/>
          <p:nvPr/>
        </p:nvSpPr>
        <p:spPr>
          <a:xfrm>
            <a:off x="78244" y="1904287"/>
            <a:ext cx="6318924" cy="2554545"/>
          </a:xfrm>
          <a:prstGeom prst="rect">
            <a:avLst/>
          </a:prstGeom>
          <a:noFill/>
        </p:spPr>
        <p:txBody>
          <a:bodyPr wrap="square">
            <a:spAutoFit/>
          </a:bodyPr>
          <a:lstStyle/>
          <a:p>
            <a:pPr marL="342900" indent="-342900" algn="just">
              <a:buFont typeface="Arial" panose="020B0604020202020204" pitchFamily="34" charset="0"/>
              <a:buChar char="•"/>
            </a:pPr>
            <a:r>
              <a:rPr lang="pt-BR" sz="2000" b="1"/>
              <a:t>O objetivo deste trabalho refere-se a  uma discussão sobre a importância de promover  o engajamento discursivo, por meio da exposição das atividades, oficinas e projetos realizados pelo subnúcleo de espanhol do C.E.P.H.A.R.</a:t>
            </a:r>
          </a:p>
          <a:p>
            <a:pPr marL="342900" indent="-342900" algn="just">
              <a:buFont typeface="Arial" panose="020B0604020202020204" pitchFamily="34" charset="0"/>
              <a:buChar char="•"/>
            </a:pPr>
            <a:endParaRPr lang="pt-BR" sz="2000" b="1" dirty="0"/>
          </a:p>
          <a:p>
            <a:pPr marL="342900" indent="-342900" algn="just">
              <a:buFont typeface="Arial" panose="020B0604020202020204" pitchFamily="34" charset="0"/>
              <a:buChar char="•"/>
            </a:pPr>
            <a:endParaRPr lang="pt-BR" sz="2000" b="1"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7C8750E-92EC-4588-A935-ADA0AC31E609}"/>
              </a:ext>
            </a:extLst>
          </p:cNvPr>
          <p:cNvSpPr>
            <a:spLocks noGrp="1"/>
          </p:cNvSpPr>
          <p:nvPr>
            <p:ph type="ctrTitle"/>
          </p:nvPr>
        </p:nvSpPr>
        <p:spPr>
          <a:xfrm>
            <a:off x="273844" y="134947"/>
            <a:ext cx="7913687" cy="1198669"/>
          </a:xfrm>
        </p:spPr>
        <p:txBody>
          <a:bodyPr/>
          <a:lstStyle/>
          <a:p>
            <a:pPr>
              <a:buFont typeface="Arial" charset="0"/>
              <a:buNone/>
              <a:defRPr/>
            </a:pPr>
            <a:r>
              <a:rPr lang="pt-BR" sz="4800" b="1" dirty="0">
                <a:effectLst>
                  <a:outerShdw blurRad="38100" dist="38100" dir="2700000" algn="tl">
                    <a:srgbClr val="000000">
                      <a:alpha val="43137"/>
                    </a:srgbClr>
                  </a:outerShdw>
                </a:effectLst>
                <a:latin typeface="Bodoni MT" pitchFamily="18" charset="0"/>
                <a:sym typeface="Arial" charset="0"/>
              </a:rPr>
              <a:t>Fundamentação teórica </a:t>
            </a:r>
          </a:p>
        </p:txBody>
      </p:sp>
      <p:sp>
        <p:nvSpPr>
          <p:cNvPr id="7171" name="Espaço Reservado para Número de Slide 1">
            <a:extLst>
              <a:ext uri="{FF2B5EF4-FFF2-40B4-BE49-F238E27FC236}">
                <a16:creationId xmlns:a16="http://schemas.microsoft.com/office/drawing/2014/main" id="{E6683D1E-6BB3-45AB-A8B5-4E4541C08293}"/>
              </a:ext>
            </a:extLst>
          </p:cNvPr>
          <p:cNvSpPr>
            <a:spLocks noGrp="1"/>
          </p:cNvSpPr>
          <p:nvPr>
            <p:ph type="sldNum" sz="quarter" idx="12"/>
          </p:nvPr>
        </p:nvSpPr>
        <p:spPr>
          <a:xfrm>
            <a:off x="0" y="4719638"/>
            <a:ext cx="547688" cy="393700"/>
          </a:xfrm>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6AE9B64-08EA-4574-945B-19EB2221E7E2}" type="slidenum">
              <a:rPr lang="pt-BR" altLang="en-US" sz="1200">
                <a:solidFill>
                  <a:srgbClr val="FFFFFF"/>
                </a:solidFill>
                <a:latin typeface="Dosis ExtraLight" charset="0"/>
                <a:sym typeface="Dosis ExtraLight" charset="0"/>
              </a:rPr>
              <a:pPr eaLnBrk="1" hangingPunct="1"/>
              <a:t>5</a:t>
            </a:fld>
            <a:endParaRPr lang="pt-BR" altLang="en-US" sz="1200">
              <a:solidFill>
                <a:srgbClr val="FFFFFF"/>
              </a:solidFill>
              <a:latin typeface="Dosis ExtraLight" charset="0"/>
              <a:sym typeface="Dosis ExtraLight" charset="0"/>
            </a:endParaRPr>
          </a:p>
        </p:txBody>
      </p:sp>
      <p:sp>
        <p:nvSpPr>
          <p:cNvPr id="2" name="CaixaDeTexto 1">
            <a:extLst>
              <a:ext uri="{FF2B5EF4-FFF2-40B4-BE49-F238E27FC236}">
                <a16:creationId xmlns:a16="http://schemas.microsoft.com/office/drawing/2014/main" id="{9821CB4F-0923-DD42-909A-C1651D945E7B}"/>
              </a:ext>
            </a:extLst>
          </p:cNvPr>
          <p:cNvSpPr txBox="1"/>
          <p:nvPr/>
        </p:nvSpPr>
        <p:spPr>
          <a:xfrm>
            <a:off x="0" y="966654"/>
            <a:ext cx="6450459" cy="4308872"/>
          </a:xfrm>
          <a:prstGeom prst="rect">
            <a:avLst/>
          </a:prstGeom>
          <a:noFill/>
        </p:spPr>
        <p:txBody>
          <a:bodyPr wrap="square" rtlCol="0">
            <a:spAutoFit/>
          </a:bodyPr>
          <a:lstStyle/>
          <a:p>
            <a:pPr marL="342900" indent="-342900" algn="just">
              <a:buFont typeface="Arial" panose="020B0604020202020204" pitchFamily="34" charset="0"/>
              <a:buChar char="•"/>
            </a:pPr>
            <a:r>
              <a:rPr lang="pt-BR" sz="2000" b="1">
                <a:effectLst/>
                <a:latin typeface="+mn-lt"/>
                <a:ea typeface="Calibri" panose="020F0502020204030204" pitchFamily="34" charset="0"/>
                <a:cs typeface="Times New Roman" panose="02020603050405020304"/>
              </a:rPr>
              <a:t> “A aprendizagem de Língua Estrangeira é uma possibilidade de (...) engajamento discursivo do aprendiz, ou seja, em sua capacidade de se engajar e engajar outros no discurso de modo a poder agir no mundo social.” (BRASIL, 1998, p.15)</a:t>
            </a:r>
          </a:p>
          <a:p>
            <a:pPr marL="342900" indent="-342900" algn="just">
              <a:buFont typeface="Arial" panose="020B0604020202020204" pitchFamily="34" charset="0"/>
              <a:buChar char="•"/>
            </a:pPr>
            <a:endParaRPr lang="pt-BR" sz="2000" b="1">
              <a:effectLst/>
              <a:latin typeface="+mn-lt"/>
              <a:ea typeface="Calibri" panose="020F0502020204030204" pitchFamily="34" charset="0"/>
              <a:cs typeface="SimSun"/>
            </a:endParaRPr>
          </a:p>
          <a:p>
            <a:pPr marL="342900" indent="-342900" algn="just">
              <a:buFont typeface="Arial" panose="020B0604020202020204" pitchFamily="34" charset="0"/>
              <a:buChar char="•"/>
            </a:pPr>
            <a:r>
              <a:rPr lang="pt-BR" sz="2000" b="1">
                <a:effectLst/>
                <a:latin typeface="+mn-lt"/>
                <a:ea typeface="Calibri" panose="020F0502020204030204" pitchFamily="34" charset="0"/>
                <a:cs typeface="Times New Roman" panose="02020603050405020304"/>
              </a:rPr>
              <a:t> “A linguagem é considerada aqui como a capacidade humana de articular signiﬁcados coletivos e compartilhá-los, em sistemas arbitrários de representação, que variam de acordo com as necessidades e experiências da vida em sociedade. ” ( BRASIL, 2000, p.5)</a:t>
            </a:r>
            <a:endParaRPr lang="pt-BR" sz="2000" b="1">
              <a:effectLst/>
              <a:latin typeface="+mn-lt"/>
              <a:ea typeface="Calibri" panose="020F0502020204030204" pitchFamily="34" charset="0"/>
              <a:cs typeface="SimSun"/>
            </a:endParaRPr>
          </a:p>
          <a:p>
            <a:pPr marL="285750" indent="-285750" algn="l">
              <a:buFont typeface="Arial" panose="020B0604020202020204" pitchFamily="34" charset="0"/>
              <a:buChar char="•"/>
            </a:pPr>
            <a:endParaRPr lang="pt-B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CE29AB2-2A0B-4837-9900-16A365B21D5E}"/>
              </a:ext>
            </a:extLst>
          </p:cNvPr>
          <p:cNvSpPr>
            <a:spLocks noGrp="1"/>
          </p:cNvSpPr>
          <p:nvPr>
            <p:ph type="ctrTitle"/>
          </p:nvPr>
        </p:nvSpPr>
        <p:spPr>
          <a:xfrm>
            <a:off x="395288" y="195263"/>
            <a:ext cx="6115050" cy="1160462"/>
          </a:xfrm>
        </p:spPr>
        <p:txBody>
          <a:bodyPr/>
          <a:lstStyle/>
          <a:p>
            <a:pPr>
              <a:buFont typeface="Arial" charset="0"/>
              <a:buNone/>
              <a:defRPr/>
            </a:pPr>
            <a:r>
              <a:rPr lang="pt-BR" sz="4800" b="1" dirty="0">
                <a:effectLst>
                  <a:outerShdw blurRad="38100" dist="38100" dir="2700000" algn="tl">
                    <a:srgbClr val="000000">
                      <a:alpha val="43137"/>
                    </a:srgbClr>
                  </a:outerShdw>
                </a:effectLst>
                <a:latin typeface="Bodoni MT" pitchFamily="18" charset="0"/>
                <a:sym typeface="Arial" charset="0"/>
              </a:rPr>
              <a:t>Metodologia</a:t>
            </a:r>
          </a:p>
        </p:txBody>
      </p:sp>
      <p:sp>
        <p:nvSpPr>
          <p:cNvPr id="8195" name="Espaço Reservado para Número de Slide 1">
            <a:extLst>
              <a:ext uri="{FF2B5EF4-FFF2-40B4-BE49-F238E27FC236}">
                <a16:creationId xmlns:a16="http://schemas.microsoft.com/office/drawing/2014/main" id="{FE09C689-56EF-4E58-B429-B7A38C87B731}"/>
              </a:ext>
            </a:extLst>
          </p:cNvPr>
          <p:cNvSpPr>
            <a:spLocks noGrp="1"/>
          </p:cNvSpPr>
          <p:nvPr>
            <p:ph type="sldNum" sz="quarter" idx="12"/>
          </p:nvPr>
        </p:nvSpPr>
        <p:spPr>
          <a:xfrm>
            <a:off x="0" y="4719638"/>
            <a:ext cx="547688" cy="393700"/>
          </a:xfrm>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5777D85-CE07-4C0F-8D9B-1B666D2F5E14}" type="slidenum">
              <a:rPr lang="pt-BR" altLang="en-US" sz="1200">
                <a:solidFill>
                  <a:srgbClr val="FFFFFF"/>
                </a:solidFill>
                <a:latin typeface="Dosis ExtraLight" charset="0"/>
                <a:sym typeface="Dosis ExtraLight" charset="0"/>
              </a:rPr>
              <a:pPr eaLnBrk="1" hangingPunct="1"/>
              <a:t>6</a:t>
            </a:fld>
            <a:endParaRPr lang="pt-BR" altLang="en-US" sz="1200">
              <a:solidFill>
                <a:srgbClr val="FFFFFF"/>
              </a:solidFill>
              <a:latin typeface="Dosis ExtraLight" charset="0"/>
              <a:sym typeface="Dosis ExtraLight" charset="0"/>
            </a:endParaRPr>
          </a:p>
        </p:txBody>
      </p:sp>
      <p:sp>
        <p:nvSpPr>
          <p:cNvPr id="5" name="CaixaDeTexto 4">
            <a:extLst>
              <a:ext uri="{FF2B5EF4-FFF2-40B4-BE49-F238E27FC236}">
                <a16:creationId xmlns:a16="http://schemas.microsoft.com/office/drawing/2014/main" id="{0BD92C53-7E64-8E48-925C-5B8FDBFA3DBF}"/>
              </a:ext>
            </a:extLst>
          </p:cNvPr>
          <p:cNvSpPr txBox="1"/>
          <p:nvPr/>
        </p:nvSpPr>
        <p:spPr>
          <a:xfrm>
            <a:off x="2217177" y="-4255551"/>
            <a:ext cx="4709646" cy="1086901"/>
          </a:xfrm>
          <a:prstGeom prst="rect">
            <a:avLst/>
          </a:prstGeom>
          <a:noFill/>
        </p:spPr>
        <p:txBody>
          <a:bodyPr wrap="square">
            <a:spAutoFit/>
          </a:bodyPr>
          <a:lstStyle/>
          <a:p>
            <a:pPr algn="just">
              <a:lnSpc>
                <a:spcPct val="150000"/>
              </a:lnSpc>
              <a:spcAft>
                <a:spcPts val="1000"/>
              </a:spcAft>
            </a:pPr>
            <a:endParaRPr lang="pt-BR" sz="2000" b="1">
              <a:effectLst/>
              <a:latin typeface="+mn-lt"/>
              <a:ea typeface="Calibri" panose="020F0502020204030204" pitchFamily="34" charset="0"/>
              <a:cs typeface="SimSun"/>
            </a:endParaRPr>
          </a:p>
          <a:p>
            <a:pPr algn="just">
              <a:lnSpc>
                <a:spcPct val="150000"/>
              </a:lnSpc>
              <a:spcAft>
                <a:spcPts val="1000"/>
              </a:spcAft>
            </a:pPr>
            <a:endParaRPr lang="pt-BR" sz="2000" b="1">
              <a:effectLst/>
              <a:latin typeface="+mn-lt"/>
              <a:ea typeface="Calibri" panose="020F0502020204030204" pitchFamily="34" charset="0"/>
              <a:cs typeface="SimSun"/>
            </a:endParaRPr>
          </a:p>
        </p:txBody>
      </p:sp>
      <p:sp>
        <p:nvSpPr>
          <p:cNvPr id="4" name="CaixaDeTexto 3">
            <a:extLst>
              <a:ext uri="{FF2B5EF4-FFF2-40B4-BE49-F238E27FC236}">
                <a16:creationId xmlns:a16="http://schemas.microsoft.com/office/drawing/2014/main" id="{5321BE09-A1D5-8F4D-AB55-728CA086B4A1}"/>
              </a:ext>
            </a:extLst>
          </p:cNvPr>
          <p:cNvSpPr txBox="1"/>
          <p:nvPr/>
        </p:nvSpPr>
        <p:spPr>
          <a:xfrm>
            <a:off x="0" y="1187532"/>
            <a:ext cx="6510338" cy="3077766"/>
          </a:xfrm>
          <a:prstGeom prst="rect">
            <a:avLst/>
          </a:prstGeom>
          <a:noFill/>
        </p:spPr>
        <p:txBody>
          <a:bodyPr wrap="square" rtlCol="0">
            <a:spAutoFit/>
          </a:bodyPr>
          <a:lstStyle/>
          <a:p>
            <a:pPr marL="285750" indent="-285750" algn="just">
              <a:buFont typeface="Arial" panose="020B0604020202020204" pitchFamily="34" charset="0"/>
              <a:buChar char="•"/>
            </a:pPr>
            <a:r>
              <a:rPr lang="pt-BR" sz="2000" b="1" dirty="0">
                <a:effectLst/>
                <a:latin typeface="+mn-lt"/>
                <a:ea typeface="Calibri" panose="020F0502020204030204" pitchFamily="34" charset="0"/>
                <a:cs typeface="Times New Roman" panose="02020603050405020304"/>
              </a:rPr>
              <a:t>Adota-se como técnica metodológica deste trabalho </a:t>
            </a:r>
            <a:r>
              <a:rPr lang="pt-BR" sz="2000" b="1" dirty="0">
                <a:latin typeface="+mn-lt"/>
                <a:ea typeface="Calibri" panose="020F0502020204030204" pitchFamily="34" charset="0"/>
                <a:cs typeface="Times New Roman" panose="02020603050405020304"/>
              </a:rPr>
              <a:t>a </a:t>
            </a:r>
            <a:r>
              <a:rPr lang="pt-BR" sz="2000" b="1" dirty="0">
                <a:effectLst/>
                <a:latin typeface="+mn-lt"/>
                <a:ea typeface="Arial" panose="020B0604020202020204" pitchFamily="34" charset="0"/>
                <a:cs typeface="Times New Roman" panose="02020603050405020304"/>
              </a:rPr>
              <a:t>analítico-explicativa, </a:t>
            </a:r>
            <a:r>
              <a:rPr lang="pt-BR" sz="2000" b="1" dirty="0">
                <a:effectLst/>
                <a:latin typeface="+mn-lt"/>
                <a:ea typeface="Calibri" panose="020F0502020204030204" pitchFamily="34" charset="0"/>
                <a:cs typeface="Times New Roman" panose="02020603050405020304"/>
              </a:rPr>
              <a:t>com base nas discussões realizadas sobre as Orientações</a:t>
            </a:r>
            <a:r>
              <a:rPr lang="pt-BR" sz="2000" b="1" spc="-90"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Curriculares</a:t>
            </a:r>
            <a:r>
              <a:rPr lang="pt-BR" sz="2000" b="1" spc="-90"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para</a:t>
            </a:r>
            <a:r>
              <a:rPr lang="pt-BR" sz="2000" b="1" spc="-95"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o Ensino</a:t>
            </a:r>
            <a:r>
              <a:rPr lang="pt-BR" sz="2000" b="1" spc="-50"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Médio</a:t>
            </a:r>
            <a:r>
              <a:rPr lang="pt-BR" sz="2000" b="1" spc="-45"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a:t>
            </a:r>
            <a:r>
              <a:rPr lang="pt-BR" sz="2000" b="1" spc="-50"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Linguagens,</a:t>
            </a:r>
            <a:r>
              <a:rPr lang="pt-BR" sz="2000" b="1" spc="-45"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códigos</a:t>
            </a:r>
            <a:r>
              <a:rPr lang="pt-BR" sz="2000" b="1" spc="-50"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e</a:t>
            </a:r>
            <a:r>
              <a:rPr lang="pt-BR" sz="2000" b="1" spc="-45"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suas</a:t>
            </a:r>
            <a:r>
              <a:rPr lang="pt-BR" sz="2000" b="1" spc="-45"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tecnologias.</a:t>
            </a:r>
            <a:r>
              <a:rPr lang="pt-BR" sz="2000" b="1" spc="-50"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OCEM,</a:t>
            </a:r>
            <a:r>
              <a:rPr lang="pt-BR" sz="2000" b="1" spc="-45" dirty="0">
                <a:effectLst/>
                <a:latin typeface="+mn-lt"/>
                <a:ea typeface="Calibri" panose="020F0502020204030204" pitchFamily="34" charset="0"/>
                <a:cs typeface="Times New Roman" panose="02020603050405020304"/>
              </a:rPr>
              <a:t> </a:t>
            </a:r>
            <a:r>
              <a:rPr lang="pt-BR" sz="2000" b="1" dirty="0">
                <a:effectLst/>
                <a:latin typeface="+mn-lt"/>
                <a:ea typeface="Calibri" panose="020F0502020204030204" pitchFamily="34" charset="0"/>
                <a:cs typeface="Times New Roman" panose="02020603050405020304"/>
              </a:rPr>
              <a:t>2006);</a:t>
            </a:r>
            <a:r>
              <a:rPr lang="pt-BR" sz="2000" b="1" dirty="0">
                <a:effectLst/>
                <a:latin typeface="+mn-lt"/>
                <a:ea typeface="Arial" panose="020B0604020202020204" pitchFamily="34" charset="0"/>
                <a:cs typeface="Times New Roman" panose="02020603050405020304"/>
              </a:rPr>
              <a:t> Parâmetros Curriculares Nacionais (PCN - 1998) e</a:t>
            </a:r>
            <a:r>
              <a:rPr lang="pt-BR" sz="2000" b="1" dirty="0">
                <a:effectLst/>
                <a:latin typeface="+mn-lt"/>
                <a:ea typeface="Calibri" panose="020F0502020204030204" pitchFamily="34" charset="0"/>
                <a:cs typeface="Times New Roman" panose="02020603050405020304"/>
              </a:rPr>
              <a:t> </a:t>
            </a:r>
            <a:r>
              <a:rPr lang="pt-BR" sz="2000" b="1" dirty="0">
                <a:effectLst/>
                <a:latin typeface="+mn-lt"/>
                <a:ea typeface="Arial" panose="020B0604020202020204" pitchFamily="34" charset="0"/>
                <a:cs typeface="Times New Roman" panose="02020603050405020304"/>
              </a:rPr>
              <a:t>Parâmetros Curriculares Nacionais para o Ensino Médio (PCNEM - 2000), p</a:t>
            </a:r>
            <a:r>
              <a:rPr lang="pt-BR" sz="2000" b="1" dirty="0">
                <a:effectLst/>
                <a:latin typeface="+mn-lt"/>
                <a:ea typeface="Calibri" panose="020F0502020204030204" pitchFamily="34" charset="0"/>
                <a:cs typeface="Times New Roman" panose="02020603050405020304"/>
              </a:rPr>
              <a:t>ara a aplicação de atividades/oficinas em sala de aula.</a:t>
            </a:r>
            <a:endParaRPr lang="pt-BR" sz="2000" b="1" dirty="0">
              <a:effectLst/>
              <a:latin typeface="+mn-lt"/>
              <a:ea typeface="Calibri" panose="020F0502020204030204" pitchFamily="34" charset="0"/>
              <a:cs typeface="SimSun"/>
            </a:endParaRPr>
          </a:p>
          <a:p>
            <a:pPr algn="l"/>
            <a:endParaRPr lang="pt-BR"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37A0606-2109-47B7-A261-FF5BE3365ADC}"/>
              </a:ext>
            </a:extLst>
          </p:cNvPr>
          <p:cNvSpPr>
            <a:spLocks noGrp="1"/>
          </p:cNvSpPr>
          <p:nvPr>
            <p:ph type="ctrTitle"/>
          </p:nvPr>
        </p:nvSpPr>
        <p:spPr>
          <a:xfrm>
            <a:off x="381779" y="0"/>
            <a:ext cx="5397500" cy="830309"/>
          </a:xfrm>
        </p:spPr>
        <p:txBody>
          <a:bodyPr/>
          <a:lstStyle/>
          <a:p>
            <a:pPr>
              <a:buFont typeface="Arial" charset="0"/>
              <a:buNone/>
              <a:defRPr/>
            </a:pPr>
            <a:r>
              <a:rPr lang="pt-BR" sz="4800" b="1" dirty="0">
                <a:effectLst>
                  <a:outerShdw blurRad="38100" dist="38100" dir="2700000" algn="tl">
                    <a:srgbClr val="000000">
                      <a:alpha val="43137"/>
                    </a:srgbClr>
                  </a:outerShdw>
                </a:effectLst>
                <a:latin typeface="Bodoni MT" pitchFamily="18" charset="0"/>
                <a:sym typeface="Arial" charset="0"/>
              </a:rPr>
              <a:t>Imagens</a:t>
            </a:r>
          </a:p>
        </p:txBody>
      </p:sp>
      <p:sp>
        <p:nvSpPr>
          <p:cNvPr id="9219" name="Espaço Reservado para Número de Slide 1">
            <a:extLst>
              <a:ext uri="{FF2B5EF4-FFF2-40B4-BE49-F238E27FC236}">
                <a16:creationId xmlns:a16="http://schemas.microsoft.com/office/drawing/2014/main" id="{6440BB2F-B51C-46C3-AE75-C19300966EAB}"/>
              </a:ext>
            </a:extLst>
          </p:cNvPr>
          <p:cNvSpPr>
            <a:spLocks noGrp="1"/>
          </p:cNvSpPr>
          <p:nvPr>
            <p:ph type="sldNum" sz="quarter" idx="12"/>
          </p:nvPr>
        </p:nvSpPr>
        <p:spPr>
          <a:xfrm>
            <a:off x="0" y="4719638"/>
            <a:ext cx="547688" cy="393700"/>
          </a:xfrm>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C07D79C-0DFA-4B29-88A8-538F76F356DA}" type="slidenum">
              <a:rPr lang="pt-BR" altLang="en-US" sz="1200">
                <a:solidFill>
                  <a:srgbClr val="FFFFFF"/>
                </a:solidFill>
                <a:latin typeface="Dosis ExtraLight" charset="0"/>
                <a:sym typeface="Dosis ExtraLight" charset="0"/>
              </a:rPr>
              <a:pPr eaLnBrk="1" hangingPunct="1"/>
              <a:t>7</a:t>
            </a:fld>
            <a:endParaRPr lang="pt-BR" altLang="en-US" sz="1200">
              <a:solidFill>
                <a:srgbClr val="FFFFFF"/>
              </a:solidFill>
              <a:latin typeface="Dosis ExtraLight" charset="0"/>
              <a:sym typeface="Dosis ExtraLight" charset="0"/>
            </a:endParaRPr>
          </a:p>
        </p:txBody>
      </p:sp>
      <p:pic>
        <p:nvPicPr>
          <p:cNvPr id="2" name="Imagem 3">
            <a:extLst>
              <a:ext uri="{FF2B5EF4-FFF2-40B4-BE49-F238E27FC236}">
                <a16:creationId xmlns:a16="http://schemas.microsoft.com/office/drawing/2014/main" id="{F9796BE9-8C04-834D-8BC4-21DA3E585D7C}"/>
              </a:ext>
            </a:extLst>
          </p:cNvPr>
          <p:cNvPicPr>
            <a:picLocks noChangeAspect="1"/>
          </p:cNvPicPr>
          <p:nvPr/>
        </p:nvPicPr>
        <p:blipFill>
          <a:blip r:embed="rId2"/>
          <a:stretch>
            <a:fillRect/>
          </a:stretch>
        </p:blipFill>
        <p:spPr>
          <a:xfrm>
            <a:off x="0" y="830309"/>
            <a:ext cx="4298156" cy="4313191"/>
          </a:xfrm>
          <a:prstGeom prst="rect">
            <a:avLst/>
          </a:prstGeom>
        </p:spPr>
      </p:pic>
      <p:pic>
        <p:nvPicPr>
          <p:cNvPr id="5" name="Imagem 5">
            <a:extLst>
              <a:ext uri="{FF2B5EF4-FFF2-40B4-BE49-F238E27FC236}">
                <a16:creationId xmlns:a16="http://schemas.microsoft.com/office/drawing/2014/main" id="{1070D0C6-E9E7-6346-9246-590A7D32A348}"/>
              </a:ext>
            </a:extLst>
          </p:cNvPr>
          <p:cNvPicPr>
            <a:picLocks noChangeAspect="1"/>
          </p:cNvPicPr>
          <p:nvPr/>
        </p:nvPicPr>
        <p:blipFill>
          <a:blip r:embed="rId3"/>
          <a:stretch>
            <a:fillRect/>
          </a:stretch>
        </p:blipFill>
        <p:spPr>
          <a:xfrm>
            <a:off x="4572000" y="813428"/>
            <a:ext cx="4541923" cy="4330072"/>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63348873-04CA-9148-A045-A8DE2F1215B2}"/>
              </a:ext>
            </a:extLst>
          </p:cNvPr>
          <p:cNvSpPr>
            <a:spLocks noGrp="1"/>
          </p:cNvSpPr>
          <p:nvPr>
            <p:ph type="sldNum" idx="10"/>
          </p:nvPr>
        </p:nvSpPr>
        <p:spPr/>
        <p:txBody>
          <a:bodyPr/>
          <a:lstStyle/>
          <a:p>
            <a:fld id="{EE8A42F2-D056-4FF0-B5AB-55CF363655A4}" type="slidenum">
              <a:rPr lang="pt-BR" altLang="en-US" smtClean="0"/>
              <a:pPr/>
              <a:t>8</a:t>
            </a:fld>
            <a:endParaRPr lang="pt-BR" altLang="en-US"/>
          </a:p>
        </p:txBody>
      </p:sp>
      <p:pic>
        <p:nvPicPr>
          <p:cNvPr id="3" name="Imagem 3">
            <a:extLst>
              <a:ext uri="{FF2B5EF4-FFF2-40B4-BE49-F238E27FC236}">
                <a16:creationId xmlns:a16="http://schemas.microsoft.com/office/drawing/2014/main" id="{96B18C3D-E98C-4448-B3E1-2F670291DA5A}"/>
              </a:ext>
            </a:extLst>
          </p:cNvPr>
          <p:cNvPicPr>
            <a:picLocks noChangeAspect="1"/>
          </p:cNvPicPr>
          <p:nvPr/>
        </p:nvPicPr>
        <p:blipFill>
          <a:blip r:embed="rId2"/>
          <a:stretch>
            <a:fillRect/>
          </a:stretch>
        </p:blipFill>
        <p:spPr>
          <a:xfrm>
            <a:off x="-1" y="337330"/>
            <a:ext cx="4426257" cy="4776008"/>
          </a:xfrm>
          <a:prstGeom prst="rect">
            <a:avLst/>
          </a:prstGeom>
        </p:spPr>
      </p:pic>
      <p:pic>
        <p:nvPicPr>
          <p:cNvPr id="5" name="Imagem 5">
            <a:extLst>
              <a:ext uri="{FF2B5EF4-FFF2-40B4-BE49-F238E27FC236}">
                <a16:creationId xmlns:a16="http://schemas.microsoft.com/office/drawing/2014/main" id="{3ADC4E00-2DE3-CE4E-ADFD-F9E3FA9F2144}"/>
              </a:ext>
            </a:extLst>
          </p:cNvPr>
          <p:cNvPicPr>
            <a:picLocks noChangeAspect="1"/>
          </p:cNvPicPr>
          <p:nvPr/>
        </p:nvPicPr>
        <p:blipFill>
          <a:blip r:embed="rId3"/>
          <a:stretch>
            <a:fillRect/>
          </a:stretch>
        </p:blipFill>
        <p:spPr>
          <a:xfrm>
            <a:off x="5036817" y="337330"/>
            <a:ext cx="4064000" cy="4806170"/>
          </a:xfrm>
          <a:prstGeom prst="rect">
            <a:avLst/>
          </a:prstGeom>
        </p:spPr>
      </p:pic>
    </p:spTree>
    <p:extLst>
      <p:ext uri="{BB962C8B-B14F-4D97-AF65-F5344CB8AC3E}">
        <p14:creationId xmlns:p14="http://schemas.microsoft.com/office/powerpoint/2010/main" val="19416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63348873-04CA-9148-A045-A8DE2F1215B2}"/>
              </a:ext>
            </a:extLst>
          </p:cNvPr>
          <p:cNvSpPr>
            <a:spLocks noGrp="1"/>
          </p:cNvSpPr>
          <p:nvPr>
            <p:ph type="sldNum" idx="10"/>
          </p:nvPr>
        </p:nvSpPr>
        <p:spPr/>
        <p:txBody>
          <a:bodyPr/>
          <a:lstStyle/>
          <a:p>
            <a:fld id="{EE8A42F2-D056-4FF0-B5AB-55CF363655A4}" type="slidenum">
              <a:rPr lang="pt-BR" altLang="en-US" smtClean="0"/>
              <a:pPr/>
              <a:t>9</a:t>
            </a:fld>
            <a:endParaRPr lang="pt-BR" altLang="en-US"/>
          </a:p>
        </p:txBody>
      </p:sp>
      <p:pic>
        <p:nvPicPr>
          <p:cNvPr id="6" name="Imagem 5" descr="Uma imagem contendo pessoa, interior, parede, mesa&#10;&#10;Descrição gerada com muito alta confiança">
            <a:extLst>
              <a:ext uri="{FF2B5EF4-FFF2-40B4-BE49-F238E27FC236}">
                <a16:creationId xmlns:a16="http://schemas.microsoft.com/office/drawing/2014/main" id="{0108826F-3F4B-4AF1-B108-81EBC92AC6C9}"/>
              </a:ext>
            </a:extLst>
          </p:cNvPr>
          <p:cNvPicPr>
            <a:picLocks noChangeAspect="1"/>
          </p:cNvPicPr>
          <p:nvPr/>
        </p:nvPicPr>
        <p:blipFill>
          <a:blip r:embed="rId2"/>
          <a:stretch>
            <a:fillRect/>
          </a:stretch>
        </p:blipFill>
        <p:spPr>
          <a:xfrm>
            <a:off x="1244351" y="141626"/>
            <a:ext cx="1655802" cy="2571035"/>
          </a:xfrm>
          <a:prstGeom prst="rect">
            <a:avLst/>
          </a:prstGeom>
        </p:spPr>
      </p:pic>
      <p:pic>
        <p:nvPicPr>
          <p:cNvPr id="7" name="Imagem 6" descr="Uma imagem contendo interior, parede, chão, pessoa&#10;&#10;Descrição gerada com muito alta confiança">
            <a:extLst>
              <a:ext uri="{FF2B5EF4-FFF2-40B4-BE49-F238E27FC236}">
                <a16:creationId xmlns:a16="http://schemas.microsoft.com/office/drawing/2014/main" id="{96FB5A91-DE41-434E-ABFF-8D82B0CF8A44}"/>
              </a:ext>
            </a:extLst>
          </p:cNvPr>
          <p:cNvPicPr>
            <a:picLocks noChangeAspect="1"/>
          </p:cNvPicPr>
          <p:nvPr/>
        </p:nvPicPr>
        <p:blipFill>
          <a:blip r:embed="rId3"/>
          <a:stretch>
            <a:fillRect/>
          </a:stretch>
        </p:blipFill>
        <p:spPr>
          <a:xfrm>
            <a:off x="3275856" y="141626"/>
            <a:ext cx="1655802" cy="2552887"/>
          </a:xfrm>
          <a:prstGeom prst="rect">
            <a:avLst/>
          </a:prstGeom>
        </p:spPr>
      </p:pic>
      <p:pic>
        <p:nvPicPr>
          <p:cNvPr id="8" name="Imagem 7" descr="Uma imagem contendo chão, interior, parede, mesa&#10;&#10;Descrição gerada com muito alta confiança">
            <a:extLst>
              <a:ext uri="{FF2B5EF4-FFF2-40B4-BE49-F238E27FC236}">
                <a16:creationId xmlns:a16="http://schemas.microsoft.com/office/drawing/2014/main" id="{B0C37531-0EA3-4F21-BC86-1AEE5D851BA3}"/>
              </a:ext>
            </a:extLst>
          </p:cNvPr>
          <p:cNvPicPr>
            <a:picLocks noChangeAspect="1"/>
          </p:cNvPicPr>
          <p:nvPr/>
        </p:nvPicPr>
        <p:blipFill>
          <a:blip r:embed="rId4"/>
          <a:stretch>
            <a:fillRect/>
          </a:stretch>
        </p:blipFill>
        <p:spPr>
          <a:xfrm>
            <a:off x="5292462" y="141626"/>
            <a:ext cx="1655802" cy="2552887"/>
          </a:xfrm>
          <a:prstGeom prst="rect">
            <a:avLst/>
          </a:prstGeom>
        </p:spPr>
      </p:pic>
      <p:pic>
        <p:nvPicPr>
          <p:cNvPr id="9" name="Imagem 8" descr="Uma imagem contendo interior, chão, parede, sala&#10;&#10;Descrição gerada com muito alta confiança">
            <a:extLst>
              <a:ext uri="{FF2B5EF4-FFF2-40B4-BE49-F238E27FC236}">
                <a16:creationId xmlns:a16="http://schemas.microsoft.com/office/drawing/2014/main" id="{469265E5-A88B-4359-9E73-BE96147BE24E}"/>
              </a:ext>
            </a:extLst>
          </p:cNvPr>
          <p:cNvPicPr>
            <a:picLocks noChangeAspect="1"/>
          </p:cNvPicPr>
          <p:nvPr/>
        </p:nvPicPr>
        <p:blipFill>
          <a:blip r:embed="rId5"/>
          <a:stretch>
            <a:fillRect/>
          </a:stretch>
        </p:blipFill>
        <p:spPr>
          <a:xfrm>
            <a:off x="5292462" y="2693816"/>
            <a:ext cx="1655802" cy="2237668"/>
          </a:xfrm>
          <a:prstGeom prst="rect">
            <a:avLst/>
          </a:prstGeom>
        </p:spPr>
      </p:pic>
      <p:pic>
        <p:nvPicPr>
          <p:cNvPr id="10" name="Imagem 9" descr="Uma imagem contendo interior, parede, chão, pessoa&#10;&#10;Descrição gerada com muito alta confiança">
            <a:extLst>
              <a:ext uri="{FF2B5EF4-FFF2-40B4-BE49-F238E27FC236}">
                <a16:creationId xmlns:a16="http://schemas.microsoft.com/office/drawing/2014/main" id="{27F3F3E1-6E1B-46FD-99E1-AFBD9C61275F}"/>
              </a:ext>
            </a:extLst>
          </p:cNvPr>
          <p:cNvPicPr>
            <a:picLocks noChangeAspect="1"/>
          </p:cNvPicPr>
          <p:nvPr/>
        </p:nvPicPr>
        <p:blipFill>
          <a:blip r:embed="rId6"/>
          <a:stretch>
            <a:fillRect/>
          </a:stretch>
        </p:blipFill>
        <p:spPr>
          <a:xfrm>
            <a:off x="3275857" y="2692007"/>
            <a:ext cx="1655802" cy="2249819"/>
          </a:xfrm>
          <a:prstGeom prst="rect">
            <a:avLst/>
          </a:prstGeom>
        </p:spPr>
      </p:pic>
      <p:pic>
        <p:nvPicPr>
          <p:cNvPr id="11" name="Imagem 10" descr="Uma imagem contendo chão, interior, sala, parede&#10;&#10;Descrição gerada com muito alta confiança">
            <a:extLst>
              <a:ext uri="{FF2B5EF4-FFF2-40B4-BE49-F238E27FC236}">
                <a16:creationId xmlns:a16="http://schemas.microsoft.com/office/drawing/2014/main" id="{B5D0C626-9D99-483D-B5DC-55785580628E}"/>
              </a:ext>
            </a:extLst>
          </p:cNvPr>
          <p:cNvPicPr>
            <a:picLocks noChangeAspect="1"/>
          </p:cNvPicPr>
          <p:nvPr/>
        </p:nvPicPr>
        <p:blipFill>
          <a:blip r:embed="rId7"/>
          <a:stretch>
            <a:fillRect/>
          </a:stretch>
        </p:blipFill>
        <p:spPr>
          <a:xfrm>
            <a:off x="1238959" y="2712661"/>
            <a:ext cx="1661235" cy="2229165"/>
          </a:xfrm>
          <a:prstGeom prst="rect">
            <a:avLst/>
          </a:prstGeom>
        </p:spPr>
      </p:pic>
    </p:spTree>
    <p:extLst>
      <p:ext uri="{BB962C8B-B14F-4D97-AF65-F5344CB8AC3E}">
        <p14:creationId xmlns:p14="http://schemas.microsoft.com/office/powerpoint/2010/main" val="2875856591"/>
      </p:ext>
    </p:extLst>
  </p:cSld>
  <p:clrMapOvr>
    <a:masterClrMapping/>
  </p:clrMapOvr>
</p:sld>
</file>

<file path=ppt/theme/theme1.xml><?xml version="1.0" encoding="utf-8"?>
<a:theme xmlns:a="http://schemas.openxmlformats.org/drawingml/2006/main" name="Mowbray template">
  <a:themeElements>
    <a:clrScheme name="Personalizada 1">
      <a:dk1>
        <a:srgbClr val="FFFFFF"/>
      </a:dk1>
      <a:lt1>
        <a:srgbClr val="FFFFFF"/>
      </a:lt1>
      <a:dk2>
        <a:srgbClr val="FFFFFF"/>
      </a:dk2>
      <a:lt2>
        <a:srgbClr val="D0EEB8"/>
      </a:lt2>
      <a:accent1>
        <a:srgbClr val="003760"/>
      </a:accent1>
      <a:accent2>
        <a:srgbClr val="004E89"/>
      </a:accent2>
      <a:accent3>
        <a:srgbClr val="62AA28"/>
      </a:accent3>
      <a:accent4>
        <a:srgbClr val="00B0F0"/>
      </a:accent4>
      <a:accent5>
        <a:srgbClr val="B2E389"/>
      </a:accent5>
      <a:accent6>
        <a:srgbClr val="569322"/>
      </a:accent6>
      <a:hlink>
        <a:srgbClr val="D0EEB8"/>
      </a:hlink>
      <a:folHlink>
        <a:srgbClr val="DCF2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594</Words>
  <Application>Microsoft Office PowerPoint</Application>
  <PresentationFormat>Apresentação na tela (16:9)</PresentationFormat>
  <Paragraphs>37</Paragraphs>
  <Slides>12</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Dosis ExtraLight</vt:lpstr>
      <vt:lpstr>Bodoni MT</vt:lpstr>
      <vt:lpstr>Mowbray template</vt:lpstr>
      <vt:lpstr>ENCONTRO DO PIBID E RESIDÊNCIA PEDAGÓGICA  (RE)SIGNIFICANDO A FORMAÇÃO DE PROFESSORES DE SERGIPE A PARTIR DAS EXPERIÊNCIAS DO  PIBID/RP-UFS  </vt:lpstr>
      <vt:lpstr>Introdução</vt:lpstr>
      <vt:lpstr>Apresentação do PowerPoint</vt:lpstr>
      <vt:lpstr>Objetivo</vt:lpstr>
      <vt:lpstr>Fundamentação teórica </vt:lpstr>
      <vt:lpstr>Metodologia</vt:lpstr>
      <vt:lpstr>Imagens</vt:lpstr>
      <vt:lpstr>Apresentação do PowerPoint</vt:lpstr>
      <vt:lpstr>Apresentação do PowerPoint</vt:lpstr>
      <vt:lpstr>Considerações finais</vt:lpstr>
      <vt:lpstr>Referências Bibliográficas </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ENCONTRO DO PIBID E RESIDÊNCIA PEDAGOGICA</dc:title>
  <dc:creator>Patricia Rosalba Salvador Moura Costa</dc:creator>
  <cp:lastModifiedBy>clube</cp:lastModifiedBy>
  <cp:revision>20</cp:revision>
  <dcterms:modified xsi:type="dcterms:W3CDTF">2020-02-03T01:02:58Z</dcterms:modified>
</cp:coreProperties>
</file>