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  <p:sldMasterId id="2147483651" r:id="rId2"/>
    <p:sldMasterId id="2147483652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41896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1" name="Google Shape;8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99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459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95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029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6532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7476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7" name="Google Shape;9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60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196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5858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418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42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120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9" name="Google Shape;8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10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0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436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"/>
          <p:cNvSpPr txBox="1">
            <a:spLocks noGrp="1"/>
          </p:cNvSpPr>
          <p:nvPr>
            <p:ph type="sldNum" idx="12"/>
          </p:nvPr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8000">
              <a:srgbClr val="F2F2F2"/>
            </a:gs>
            <a:gs pos="25000">
              <a:srgbClr val="FFFFFF"/>
            </a:gs>
            <a:gs pos="75000">
              <a:srgbClr val="FFFFFF"/>
            </a:gs>
            <a:gs pos="100000">
              <a:srgbClr val="005CBF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 rot="10800000">
            <a:off x="8705828" y="19095"/>
            <a:ext cx="409580" cy="5095832"/>
            <a:chOff x="836200" y="238125"/>
            <a:chExt cx="422422" cy="5248565"/>
          </a:xfrm>
        </p:grpSpPr>
        <p:sp>
          <p:nvSpPr>
            <p:cNvPr id="7" name="Google Shape;7;p1"/>
            <p:cNvSpPr/>
            <p:nvPr/>
          </p:nvSpPr>
          <p:spPr>
            <a:xfrm>
              <a:off x="836200" y="247935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836200" y="393456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836200" y="543882"/>
              <a:ext cx="12115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836200" y="694308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836200" y="844734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836200" y="1004970"/>
              <a:ext cx="12115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836200" y="1155396"/>
              <a:ext cx="12115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36200" y="1305822"/>
              <a:ext cx="12115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36200" y="1456248"/>
              <a:ext cx="12115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36200" y="1606674"/>
              <a:ext cx="121157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836200" y="1748926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836200" y="1899352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36200" y="2049778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836200" y="2205108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836200" y="2355534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836200" y="2505960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36200" y="2656386"/>
              <a:ext cx="12115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836200" y="2806812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836200" y="2957238"/>
              <a:ext cx="12115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36200" y="3107665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36200" y="3258091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836200" y="3408517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836200" y="3558943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836200" y="3709369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36200" y="3859795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36200" y="4020031"/>
              <a:ext cx="121157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36200" y="4170457"/>
              <a:ext cx="12115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36200" y="4320883"/>
              <a:ext cx="12115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836200" y="4471309"/>
              <a:ext cx="12115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836200" y="4621735"/>
              <a:ext cx="12115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836200" y="4763986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36200" y="4914412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36200" y="5064838"/>
              <a:ext cx="12115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836200" y="5215265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836200" y="5365691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986832" y="388551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986832" y="538977"/>
              <a:ext cx="12115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986832" y="839829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986832" y="1150492"/>
              <a:ext cx="12115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986832" y="1300918"/>
              <a:ext cx="12115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986832" y="1744020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986832" y="1894446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986832" y="2205108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986832" y="2355534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986832" y="2505960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986832" y="2797002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986832" y="2957238"/>
              <a:ext cx="12115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986832" y="3107665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986832" y="3554038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986832" y="3704464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986832" y="3854890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986832" y="4165552"/>
              <a:ext cx="12115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986832" y="4315978"/>
              <a:ext cx="12115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986832" y="4466404"/>
              <a:ext cx="12115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986832" y="4616831"/>
              <a:ext cx="12115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986832" y="4909507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986832" y="5059933"/>
              <a:ext cx="12115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986832" y="5360785"/>
              <a:ext cx="12115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137464" y="238125"/>
              <a:ext cx="12115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137464" y="538977"/>
              <a:ext cx="121158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1137464" y="1000066"/>
              <a:ext cx="12115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137464" y="1150492"/>
              <a:ext cx="12115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137464" y="1451344"/>
              <a:ext cx="12115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137464" y="1601770"/>
              <a:ext cx="121158" cy="122627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1137464" y="2205108"/>
              <a:ext cx="12115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137464" y="2355534"/>
              <a:ext cx="12115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137464" y="2505960"/>
              <a:ext cx="12115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137464" y="2656386"/>
              <a:ext cx="121158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1137464" y="2957238"/>
              <a:ext cx="121158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1137464" y="3258091"/>
              <a:ext cx="12115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1137464" y="3408517"/>
              <a:ext cx="12115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1137464" y="3704464"/>
              <a:ext cx="12115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1137464" y="3854890"/>
              <a:ext cx="12115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1137464" y="4015126"/>
              <a:ext cx="121158" cy="122627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1137464" y="4165552"/>
              <a:ext cx="12115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1137464" y="4616831"/>
              <a:ext cx="12115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1137464" y="4759081"/>
              <a:ext cx="12115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1137464" y="5059933"/>
              <a:ext cx="121158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1137464" y="5210359"/>
              <a:ext cx="12115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137464" y="5360785"/>
              <a:ext cx="12115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 rot="10800000">
            <a:off x="6669039" y="19095"/>
            <a:ext cx="2309847" cy="5086307"/>
            <a:chOff x="976889" y="247935"/>
            <a:chExt cx="2379078" cy="5238755"/>
          </a:xfrm>
        </p:grpSpPr>
        <p:sp>
          <p:nvSpPr>
            <p:cNvPr id="88" name="Google Shape;88;p1"/>
            <p:cNvSpPr/>
            <p:nvPr/>
          </p:nvSpPr>
          <p:spPr>
            <a:xfrm>
              <a:off x="976889" y="247935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976889" y="699213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76889" y="1009876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976889" y="1461154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976889" y="1611580"/>
              <a:ext cx="120999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976889" y="2054682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976889" y="2656386"/>
              <a:ext cx="120999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976889" y="3258091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976889" y="3408517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976889" y="4020031"/>
              <a:ext cx="120999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976889" y="4763986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976889" y="5215265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127319" y="398361"/>
              <a:ext cx="121000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127319" y="699213"/>
              <a:ext cx="121000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127319" y="849640"/>
              <a:ext cx="121000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127319" y="1310728"/>
              <a:ext cx="121000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127319" y="1753830"/>
              <a:ext cx="121000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1127319" y="1904256"/>
              <a:ext cx="121000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1127319" y="2054682"/>
              <a:ext cx="121000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127319" y="2806812"/>
              <a:ext cx="121000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1127319" y="3107665"/>
              <a:ext cx="121000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127319" y="3558943"/>
              <a:ext cx="121000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127319" y="4320883"/>
              <a:ext cx="121000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127319" y="4471309"/>
              <a:ext cx="121000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127319" y="4914412"/>
              <a:ext cx="121000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1277748" y="247935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277748" y="548787"/>
              <a:ext cx="120999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277748" y="1009876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277748" y="1160302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277748" y="1461154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277748" y="1611580"/>
              <a:ext cx="120999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277748" y="2205108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277748" y="2355534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1277748" y="2656386"/>
              <a:ext cx="120999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1277748" y="2806812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1277748" y="3107665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277748" y="3258091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1277748" y="3408517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1277748" y="3558943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1277748" y="4020031"/>
              <a:ext cx="120999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277748" y="4170457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277748" y="4320883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277748" y="4621735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277748" y="4914412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1277748" y="5365691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428178" y="247935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428178" y="548787"/>
              <a:ext cx="120999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428178" y="699213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428178" y="849640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428178" y="1009876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428178" y="1160302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428178" y="1310728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428178" y="1461154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28178" y="1611580"/>
              <a:ext cx="120999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28178" y="1753830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428178" y="1904256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428178" y="2054682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428178" y="2205108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428178" y="2505960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428178" y="2656386"/>
              <a:ext cx="120999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1428178" y="2957238"/>
              <a:ext cx="120999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1428178" y="3107665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1428178" y="3258091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1428178" y="3408517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1428178" y="3558943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1428178" y="3709369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1428178" y="3859795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1428178" y="4020031"/>
              <a:ext cx="120999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1428178" y="4320883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1428178" y="4471309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1428178" y="4621735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1428178" y="4763986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1428178" y="4914412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1428178" y="5064838"/>
              <a:ext cx="120999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1428178" y="5215265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1428178" y="5365691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1578607" y="247935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1578607" y="849640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1578607" y="1009876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1578607" y="1461154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1578607" y="1753830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1578607" y="2205108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1578607" y="2505960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1578607" y="2806812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1578607" y="2957238"/>
              <a:ext cx="120999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1578607" y="3258091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1578607" y="3408517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1578607" y="3709369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1578607" y="3859795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1578607" y="4170457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1578607" y="4320883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1578607" y="4471309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1578607" y="4621735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1578607" y="4914412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1578607" y="5215265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729037" y="247935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729037" y="849640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729037" y="1160302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729037" y="1461154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729037" y="1899352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1729037" y="2505960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729037" y="2656386"/>
              <a:ext cx="120999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729037" y="3709369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729037" y="4170457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729037" y="4914412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729037" y="5365691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889277" y="398361"/>
              <a:ext cx="122627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889277" y="849640"/>
              <a:ext cx="122627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889277" y="3408517"/>
              <a:ext cx="122627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889277" y="4621735"/>
              <a:ext cx="122627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889277" y="5215265"/>
              <a:ext cx="122627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2039707" y="699213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2039707" y="1899352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2039707" y="2806812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2190136" y="5064838"/>
              <a:ext cx="122627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2340566" y="4763986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2633249" y="2656386"/>
              <a:ext cx="120999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2633249" y="5215265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3234967" y="1000066"/>
              <a:ext cx="121000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1"/>
          <p:cNvGrpSpPr/>
          <p:nvPr/>
        </p:nvGrpSpPr>
        <p:grpSpPr>
          <a:xfrm rot="10800000">
            <a:off x="6378485" y="17509"/>
            <a:ext cx="2017763" cy="5086307"/>
            <a:chOff x="1577305" y="249570"/>
            <a:chExt cx="2078026" cy="5238754"/>
          </a:xfrm>
        </p:grpSpPr>
        <p:sp>
          <p:nvSpPr>
            <p:cNvPr id="208" name="Google Shape;208;p1"/>
            <p:cNvSpPr/>
            <p:nvPr/>
          </p:nvSpPr>
          <p:spPr>
            <a:xfrm>
              <a:off x="1577305" y="1313998"/>
              <a:ext cx="12098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577305" y="1614850"/>
              <a:ext cx="120987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1577305" y="2658022"/>
              <a:ext cx="12098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1577305" y="4023301"/>
              <a:ext cx="120987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1577305" y="4765621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1577305" y="5066473"/>
              <a:ext cx="12098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1727721" y="550422"/>
              <a:ext cx="12098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1727721" y="1313998"/>
              <a:ext cx="12098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1727721" y="2808448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1727721" y="3410152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1727721" y="3560578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1727721" y="4324153"/>
              <a:ext cx="12098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1727721" y="5216899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1878136" y="249570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1878136" y="1464424"/>
              <a:ext cx="12098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1878136" y="1755466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1878136" y="1905892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1878136" y="2056318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1878136" y="2206744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1878136" y="2357170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1878136" y="2507596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1878136" y="2658022"/>
              <a:ext cx="120988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1878136" y="2808448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1878136" y="2958874"/>
              <a:ext cx="120988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1878136" y="3109300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1878136" y="3861430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1878136" y="4023301"/>
              <a:ext cx="120988" cy="122627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1878136" y="4173727"/>
              <a:ext cx="12098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1878136" y="4324153"/>
              <a:ext cx="12098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1878136" y="4474579"/>
              <a:ext cx="12098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1878136" y="4765621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1878136" y="4916047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2028552" y="399996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2028552" y="1163572"/>
              <a:ext cx="12098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2028552" y="1313998"/>
              <a:ext cx="12098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2028552" y="1464424"/>
              <a:ext cx="12098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2028552" y="1755466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2028552" y="2056318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2028552" y="2658022"/>
              <a:ext cx="12098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2028552" y="2958874"/>
              <a:ext cx="12098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2028552" y="3109300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2028552" y="3259726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2028552" y="3560578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2028552" y="3711004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2028552" y="3861430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2028552" y="4023301"/>
              <a:ext cx="120987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2028552" y="4324153"/>
              <a:ext cx="12098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2028552" y="4474579"/>
              <a:ext cx="12098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2028552" y="4916047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2028552" y="5066473"/>
              <a:ext cx="12098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2028552" y="5216899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2178968" y="249570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2178968" y="700848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2178968" y="851274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2178968" y="1163572"/>
              <a:ext cx="12098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2178968" y="1313998"/>
              <a:ext cx="12098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2178968" y="1614850"/>
              <a:ext cx="120988" cy="122627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2178968" y="1755466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2178968" y="1905892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2178968" y="2056318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2178968" y="2206744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2178968" y="2357170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2178968" y="2507596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2178968" y="2808448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2178968" y="3109300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2178968" y="3259726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2178968" y="3410152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2178968" y="3560578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2178968" y="3711004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2178968" y="4023301"/>
              <a:ext cx="120988" cy="122627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2178968" y="4173727"/>
              <a:ext cx="12098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2178968" y="4474579"/>
              <a:ext cx="12098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2178968" y="4625005"/>
              <a:ext cx="12098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2178968" y="4765621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2178968" y="5216899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2178968" y="5367325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2340828" y="550422"/>
              <a:ext cx="122626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2340828" y="700848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2340828" y="1013146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2340828" y="1313998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2340828" y="1464424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2340828" y="1614850"/>
              <a:ext cx="122626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2340828" y="1755466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2340828" y="2206744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2340828" y="2357170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2340828" y="2507596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2340828" y="2658022"/>
              <a:ext cx="122626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2340828" y="2808448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2340828" y="2958874"/>
              <a:ext cx="122626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2340828" y="3109300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2340828" y="3259726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2340828" y="3410152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2340828" y="3560578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2340828" y="3861430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2340828" y="4173727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2340828" y="4324153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2340828" y="4474579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2340828" y="4625005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2340828" y="4916047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2340828" y="5066473"/>
              <a:ext cx="122626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2340828" y="5216899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2340828" y="5367325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2491244" y="399996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2491244" y="700848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2491244" y="851274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2491244" y="1013146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2491244" y="1163572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2491244" y="1464424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2491244" y="1755466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"/>
            <p:cNvSpPr/>
            <p:nvPr/>
          </p:nvSpPr>
          <p:spPr>
            <a:xfrm>
              <a:off x="2491244" y="1905892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"/>
            <p:cNvSpPr/>
            <p:nvPr/>
          </p:nvSpPr>
          <p:spPr>
            <a:xfrm>
              <a:off x="2491244" y="2056318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"/>
            <p:cNvSpPr/>
            <p:nvPr/>
          </p:nvSpPr>
          <p:spPr>
            <a:xfrm>
              <a:off x="2491244" y="2357170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"/>
            <p:cNvSpPr/>
            <p:nvPr/>
          </p:nvSpPr>
          <p:spPr>
            <a:xfrm>
              <a:off x="2491244" y="2507596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2491244" y="2658022"/>
              <a:ext cx="122626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2491244" y="2808448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>
              <a:off x="2491244" y="2958874"/>
              <a:ext cx="122626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>
              <a:off x="2491244" y="3109300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2491244" y="3259726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2491244" y="3560578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2491244" y="3861430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"/>
            <p:cNvSpPr/>
            <p:nvPr/>
          </p:nvSpPr>
          <p:spPr>
            <a:xfrm>
              <a:off x="2491244" y="4023301"/>
              <a:ext cx="122626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2491244" y="4173727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2491244" y="4324153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2491244" y="4625005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2491244" y="4765621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2491244" y="5066473"/>
              <a:ext cx="122626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2491244" y="5367325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2641660" y="550422"/>
              <a:ext cx="122626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"/>
            <p:cNvSpPr/>
            <p:nvPr/>
          </p:nvSpPr>
          <p:spPr>
            <a:xfrm>
              <a:off x="2641660" y="1013146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2641660" y="1163572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2641660" y="1313998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"/>
            <p:cNvSpPr/>
            <p:nvPr/>
          </p:nvSpPr>
          <p:spPr>
            <a:xfrm>
              <a:off x="2641660" y="1614850"/>
              <a:ext cx="122626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"/>
            <p:cNvSpPr/>
            <p:nvPr/>
          </p:nvSpPr>
          <p:spPr>
            <a:xfrm>
              <a:off x="2641660" y="1899352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2641660" y="2049778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"/>
            <p:cNvSpPr/>
            <p:nvPr/>
          </p:nvSpPr>
          <p:spPr>
            <a:xfrm>
              <a:off x="2641660" y="2206744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"/>
            <p:cNvSpPr/>
            <p:nvPr/>
          </p:nvSpPr>
          <p:spPr>
            <a:xfrm>
              <a:off x="2641660" y="2507596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"/>
            <p:cNvSpPr/>
            <p:nvPr/>
          </p:nvSpPr>
          <p:spPr>
            <a:xfrm>
              <a:off x="2641660" y="2808448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"/>
            <p:cNvSpPr/>
            <p:nvPr/>
          </p:nvSpPr>
          <p:spPr>
            <a:xfrm>
              <a:off x="2641660" y="3109300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2641660" y="3410152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"/>
            <p:cNvSpPr/>
            <p:nvPr/>
          </p:nvSpPr>
          <p:spPr>
            <a:xfrm>
              <a:off x="2641660" y="3560578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"/>
            <p:cNvSpPr/>
            <p:nvPr/>
          </p:nvSpPr>
          <p:spPr>
            <a:xfrm>
              <a:off x="2641660" y="4023301"/>
              <a:ext cx="122626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"/>
            <p:cNvSpPr/>
            <p:nvPr/>
          </p:nvSpPr>
          <p:spPr>
            <a:xfrm>
              <a:off x="2641660" y="4173727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"/>
            <p:cNvSpPr/>
            <p:nvPr/>
          </p:nvSpPr>
          <p:spPr>
            <a:xfrm>
              <a:off x="2641660" y="4324153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"/>
            <p:cNvSpPr/>
            <p:nvPr/>
          </p:nvSpPr>
          <p:spPr>
            <a:xfrm>
              <a:off x="2641660" y="4474579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"/>
            <p:cNvSpPr/>
            <p:nvPr/>
          </p:nvSpPr>
          <p:spPr>
            <a:xfrm>
              <a:off x="2641660" y="4625005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"/>
            <p:cNvSpPr/>
            <p:nvPr/>
          </p:nvSpPr>
          <p:spPr>
            <a:xfrm>
              <a:off x="2641660" y="4916047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"/>
            <p:cNvSpPr/>
            <p:nvPr/>
          </p:nvSpPr>
          <p:spPr>
            <a:xfrm>
              <a:off x="2641660" y="5066473"/>
              <a:ext cx="122626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"/>
            <p:cNvSpPr/>
            <p:nvPr/>
          </p:nvSpPr>
          <p:spPr>
            <a:xfrm>
              <a:off x="2792076" y="249570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"/>
            <p:cNvSpPr/>
            <p:nvPr/>
          </p:nvSpPr>
          <p:spPr>
            <a:xfrm>
              <a:off x="2792076" y="700848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"/>
            <p:cNvSpPr/>
            <p:nvPr/>
          </p:nvSpPr>
          <p:spPr>
            <a:xfrm>
              <a:off x="2792076" y="1013146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"/>
            <p:cNvSpPr/>
            <p:nvPr/>
          </p:nvSpPr>
          <p:spPr>
            <a:xfrm>
              <a:off x="2792076" y="1464424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"/>
            <p:cNvSpPr/>
            <p:nvPr/>
          </p:nvSpPr>
          <p:spPr>
            <a:xfrm>
              <a:off x="2792076" y="1614850"/>
              <a:ext cx="122626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>
              <a:off x="2792076" y="2206744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>
              <a:off x="2792076" y="2357170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"/>
            <p:cNvSpPr/>
            <p:nvPr/>
          </p:nvSpPr>
          <p:spPr>
            <a:xfrm>
              <a:off x="2792076" y="2658022"/>
              <a:ext cx="122626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"/>
            <p:cNvSpPr/>
            <p:nvPr/>
          </p:nvSpPr>
          <p:spPr>
            <a:xfrm>
              <a:off x="2792076" y="2808448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"/>
            <p:cNvSpPr/>
            <p:nvPr/>
          </p:nvSpPr>
          <p:spPr>
            <a:xfrm>
              <a:off x="2792076" y="2958874"/>
              <a:ext cx="122626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"/>
            <p:cNvSpPr/>
            <p:nvPr/>
          </p:nvSpPr>
          <p:spPr>
            <a:xfrm>
              <a:off x="2792076" y="3109300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"/>
            <p:cNvSpPr/>
            <p:nvPr/>
          </p:nvSpPr>
          <p:spPr>
            <a:xfrm>
              <a:off x="2792076" y="3560578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"/>
            <p:cNvSpPr/>
            <p:nvPr/>
          </p:nvSpPr>
          <p:spPr>
            <a:xfrm>
              <a:off x="2792076" y="3711004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>
              <a:off x="2792076" y="3861430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"/>
            <p:cNvSpPr/>
            <p:nvPr/>
          </p:nvSpPr>
          <p:spPr>
            <a:xfrm>
              <a:off x="2792076" y="4173727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"/>
            <p:cNvSpPr/>
            <p:nvPr/>
          </p:nvSpPr>
          <p:spPr>
            <a:xfrm>
              <a:off x="2792076" y="4916047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"/>
            <p:cNvSpPr/>
            <p:nvPr/>
          </p:nvSpPr>
          <p:spPr>
            <a:xfrm>
              <a:off x="2792076" y="5216899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"/>
            <p:cNvSpPr/>
            <p:nvPr/>
          </p:nvSpPr>
          <p:spPr>
            <a:xfrm>
              <a:off x="2792076" y="5367325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"/>
            <p:cNvSpPr/>
            <p:nvPr/>
          </p:nvSpPr>
          <p:spPr>
            <a:xfrm>
              <a:off x="2932682" y="399996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"/>
            <p:cNvSpPr/>
            <p:nvPr/>
          </p:nvSpPr>
          <p:spPr>
            <a:xfrm>
              <a:off x="2932682" y="550422"/>
              <a:ext cx="120988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"/>
            <p:cNvSpPr/>
            <p:nvPr/>
          </p:nvSpPr>
          <p:spPr>
            <a:xfrm>
              <a:off x="2932682" y="1013146"/>
              <a:ext cx="12098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"/>
            <p:cNvSpPr/>
            <p:nvPr/>
          </p:nvSpPr>
          <p:spPr>
            <a:xfrm>
              <a:off x="2932682" y="1313998"/>
              <a:ext cx="12098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"/>
            <p:cNvSpPr/>
            <p:nvPr/>
          </p:nvSpPr>
          <p:spPr>
            <a:xfrm>
              <a:off x="2932682" y="1614850"/>
              <a:ext cx="120988" cy="122627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"/>
            <p:cNvSpPr/>
            <p:nvPr/>
          </p:nvSpPr>
          <p:spPr>
            <a:xfrm>
              <a:off x="2932682" y="2049778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"/>
            <p:cNvSpPr/>
            <p:nvPr/>
          </p:nvSpPr>
          <p:spPr>
            <a:xfrm>
              <a:off x="2932682" y="2357170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"/>
            <p:cNvSpPr/>
            <p:nvPr/>
          </p:nvSpPr>
          <p:spPr>
            <a:xfrm>
              <a:off x="2932682" y="2808448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"/>
            <p:cNvSpPr/>
            <p:nvPr/>
          </p:nvSpPr>
          <p:spPr>
            <a:xfrm>
              <a:off x="2932682" y="3109300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"/>
            <p:cNvSpPr/>
            <p:nvPr/>
          </p:nvSpPr>
          <p:spPr>
            <a:xfrm>
              <a:off x="2932682" y="3259726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"/>
            <p:cNvSpPr/>
            <p:nvPr/>
          </p:nvSpPr>
          <p:spPr>
            <a:xfrm>
              <a:off x="2932682" y="3560578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"/>
            <p:cNvSpPr/>
            <p:nvPr/>
          </p:nvSpPr>
          <p:spPr>
            <a:xfrm>
              <a:off x="2932682" y="3711004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"/>
            <p:cNvSpPr/>
            <p:nvPr/>
          </p:nvSpPr>
          <p:spPr>
            <a:xfrm>
              <a:off x="2932682" y="3861430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"/>
            <p:cNvSpPr/>
            <p:nvPr/>
          </p:nvSpPr>
          <p:spPr>
            <a:xfrm>
              <a:off x="2932682" y="4173727"/>
              <a:ext cx="12098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"/>
            <p:cNvSpPr/>
            <p:nvPr/>
          </p:nvSpPr>
          <p:spPr>
            <a:xfrm>
              <a:off x="2932682" y="4324153"/>
              <a:ext cx="12098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"/>
            <p:cNvSpPr/>
            <p:nvPr/>
          </p:nvSpPr>
          <p:spPr>
            <a:xfrm>
              <a:off x="2932682" y="4765621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"/>
            <p:cNvSpPr/>
            <p:nvPr/>
          </p:nvSpPr>
          <p:spPr>
            <a:xfrm>
              <a:off x="2932682" y="5066473"/>
              <a:ext cx="120988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"/>
            <p:cNvSpPr/>
            <p:nvPr/>
          </p:nvSpPr>
          <p:spPr>
            <a:xfrm>
              <a:off x="2932682" y="5216899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"/>
            <p:cNvSpPr/>
            <p:nvPr/>
          </p:nvSpPr>
          <p:spPr>
            <a:xfrm>
              <a:off x="3083097" y="249570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"/>
            <p:cNvSpPr/>
            <p:nvPr/>
          </p:nvSpPr>
          <p:spPr>
            <a:xfrm>
              <a:off x="3083097" y="700848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"/>
            <p:cNvSpPr/>
            <p:nvPr/>
          </p:nvSpPr>
          <p:spPr>
            <a:xfrm>
              <a:off x="3083097" y="1163572"/>
              <a:ext cx="12098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"/>
            <p:cNvSpPr/>
            <p:nvPr/>
          </p:nvSpPr>
          <p:spPr>
            <a:xfrm>
              <a:off x="3083097" y="1755466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"/>
            <p:cNvSpPr/>
            <p:nvPr/>
          </p:nvSpPr>
          <p:spPr>
            <a:xfrm>
              <a:off x="3083097" y="2357170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"/>
            <p:cNvSpPr/>
            <p:nvPr/>
          </p:nvSpPr>
          <p:spPr>
            <a:xfrm>
              <a:off x="3083097" y="3109300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"/>
            <p:cNvSpPr/>
            <p:nvPr/>
          </p:nvSpPr>
          <p:spPr>
            <a:xfrm>
              <a:off x="3083097" y="4324153"/>
              <a:ext cx="12098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"/>
            <p:cNvSpPr/>
            <p:nvPr/>
          </p:nvSpPr>
          <p:spPr>
            <a:xfrm>
              <a:off x="3083097" y="4474579"/>
              <a:ext cx="12098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"/>
            <p:cNvSpPr/>
            <p:nvPr/>
          </p:nvSpPr>
          <p:spPr>
            <a:xfrm>
              <a:off x="3083097" y="5367325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3233513" y="399996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"/>
            <p:cNvSpPr/>
            <p:nvPr/>
          </p:nvSpPr>
          <p:spPr>
            <a:xfrm>
              <a:off x="3233513" y="1313998"/>
              <a:ext cx="12098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3233513" y="2049778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"/>
            <p:cNvSpPr/>
            <p:nvPr/>
          </p:nvSpPr>
          <p:spPr>
            <a:xfrm>
              <a:off x="3233513" y="2808448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3233513" y="3711004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3233513" y="4474579"/>
              <a:ext cx="12098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3233513" y="4625005"/>
              <a:ext cx="120988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"/>
            <p:cNvSpPr/>
            <p:nvPr/>
          </p:nvSpPr>
          <p:spPr>
            <a:xfrm>
              <a:off x="3233513" y="5216899"/>
              <a:ext cx="120988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3383929" y="249570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"/>
            <p:cNvSpPr/>
            <p:nvPr/>
          </p:nvSpPr>
          <p:spPr>
            <a:xfrm>
              <a:off x="3383929" y="1307458"/>
              <a:ext cx="12098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3383929" y="3259726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"/>
            <p:cNvSpPr/>
            <p:nvPr/>
          </p:nvSpPr>
          <p:spPr>
            <a:xfrm>
              <a:off x="3383929" y="3861430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3383929" y="4474579"/>
              <a:ext cx="12098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"/>
            <p:cNvSpPr/>
            <p:nvPr/>
          </p:nvSpPr>
          <p:spPr>
            <a:xfrm>
              <a:off x="3383929" y="5216899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"/>
            <p:cNvSpPr/>
            <p:nvPr/>
          </p:nvSpPr>
          <p:spPr>
            <a:xfrm>
              <a:off x="3534344" y="700848"/>
              <a:ext cx="12098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"/>
            <p:cNvSpPr/>
            <p:nvPr/>
          </p:nvSpPr>
          <p:spPr>
            <a:xfrm>
              <a:off x="3534344" y="1608310"/>
              <a:ext cx="120987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"/>
            <p:cNvSpPr/>
            <p:nvPr/>
          </p:nvSpPr>
          <p:spPr>
            <a:xfrm>
              <a:off x="3534344" y="2658022"/>
              <a:ext cx="12098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1"/>
          <p:cNvGrpSpPr/>
          <p:nvPr/>
        </p:nvGrpSpPr>
        <p:grpSpPr>
          <a:xfrm rot="10800000">
            <a:off x="6373797" y="17509"/>
            <a:ext cx="2314585" cy="5086307"/>
            <a:chOff x="1276279" y="249570"/>
            <a:chExt cx="2383959" cy="5238754"/>
          </a:xfrm>
        </p:grpSpPr>
        <p:sp>
          <p:nvSpPr>
            <p:cNvPr id="418" name="Google Shape;418;p1"/>
            <p:cNvSpPr/>
            <p:nvPr/>
          </p:nvSpPr>
          <p:spPr>
            <a:xfrm>
              <a:off x="1276279" y="399996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"/>
            <p:cNvSpPr/>
            <p:nvPr/>
          </p:nvSpPr>
          <p:spPr>
            <a:xfrm>
              <a:off x="1276279" y="700848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"/>
            <p:cNvSpPr/>
            <p:nvPr/>
          </p:nvSpPr>
          <p:spPr>
            <a:xfrm>
              <a:off x="1276279" y="851274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"/>
            <p:cNvSpPr/>
            <p:nvPr/>
          </p:nvSpPr>
          <p:spPr>
            <a:xfrm>
              <a:off x="1276279" y="1313998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"/>
            <p:cNvSpPr/>
            <p:nvPr/>
          </p:nvSpPr>
          <p:spPr>
            <a:xfrm>
              <a:off x="1276279" y="1755466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"/>
            <p:cNvSpPr/>
            <p:nvPr/>
          </p:nvSpPr>
          <p:spPr>
            <a:xfrm>
              <a:off x="1276279" y="1905892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"/>
            <p:cNvSpPr/>
            <p:nvPr/>
          </p:nvSpPr>
          <p:spPr>
            <a:xfrm>
              <a:off x="1276279" y="2056318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"/>
            <p:cNvSpPr/>
            <p:nvPr/>
          </p:nvSpPr>
          <p:spPr>
            <a:xfrm>
              <a:off x="1276279" y="2507596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"/>
            <p:cNvSpPr/>
            <p:nvPr/>
          </p:nvSpPr>
          <p:spPr>
            <a:xfrm>
              <a:off x="1276279" y="2958874"/>
              <a:ext cx="120999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"/>
            <p:cNvSpPr/>
            <p:nvPr/>
          </p:nvSpPr>
          <p:spPr>
            <a:xfrm>
              <a:off x="1276279" y="3711004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"/>
            <p:cNvSpPr/>
            <p:nvPr/>
          </p:nvSpPr>
          <p:spPr>
            <a:xfrm>
              <a:off x="1276279" y="3861430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"/>
            <p:cNvSpPr/>
            <p:nvPr/>
          </p:nvSpPr>
          <p:spPr>
            <a:xfrm>
              <a:off x="1276279" y="4474579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"/>
            <p:cNvSpPr/>
            <p:nvPr/>
          </p:nvSpPr>
          <p:spPr>
            <a:xfrm>
              <a:off x="1276279" y="4765621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"/>
            <p:cNvSpPr/>
            <p:nvPr/>
          </p:nvSpPr>
          <p:spPr>
            <a:xfrm>
              <a:off x="1276279" y="5066473"/>
              <a:ext cx="120999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"/>
            <p:cNvSpPr/>
            <p:nvPr/>
          </p:nvSpPr>
          <p:spPr>
            <a:xfrm>
              <a:off x="1276279" y="5216899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"/>
            <p:cNvSpPr/>
            <p:nvPr/>
          </p:nvSpPr>
          <p:spPr>
            <a:xfrm>
              <a:off x="1426707" y="399996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"/>
            <p:cNvSpPr/>
            <p:nvPr/>
          </p:nvSpPr>
          <p:spPr>
            <a:xfrm>
              <a:off x="1426707" y="2357170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"/>
            <p:cNvSpPr/>
            <p:nvPr/>
          </p:nvSpPr>
          <p:spPr>
            <a:xfrm>
              <a:off x="1426707" y="2808448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"/>
            <p:cNvSpPr/>
            <p:nvPr/>
          </p:nvSpPr>
          <p:spPr>
            <a:xfrm>
              <a:off x="1426707" y="4173727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"/>
            <p:cNvSpPr/>
            <p:nvPr/>
          </p:nvSpPr>
          <p:spPr>
            <a:xfrm>
              <a:off x="1577135" y="399996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"/>
            <p:cNvSpPr/>
            <p:nvPr/>
          </p:nvSpPr>
          <p:spPr>
            <a:xfrm>
              <a:off x="1577135" y="550422"/>
              <a:ext cx="120999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"/>
            <p:cNvSpPr/>
            <p:nvPr/>
          </p:nvSpPr>
          <p:spPr>
            <a:xfrm>
              <a:off x="1577135" y="700848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"/>
            <p:cNvSpPr/>
            <p:nvPr/>
          </p:nvSpPr>
          <p:spPr>
            <a:xfrm>
              <a:off x="1577135" y="1163572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"/>
            <p:cNvSpPr/>
            <p:nvPr/>
          </p:nvSpPr>
          <p:spPr>
            <a:xfrm>
              <a:off x="1577135" y="1905892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"/>
            <p:cNvSpPr/>
            <p:nvPr/>
          </p:nvSpPr>
          <p:spPr>
            <a:xfrm>
              <a:off x="1577135" y="2056318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"/>
            <p:cNvSpPr/>
            <p:nvPr/>
          </p:nvSpPr>
          <p:spPr>
            <a:xfrm>
              <a:off x="1577135" y="2357170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"/>
            <p:cNvSpPr/>
            <p:nvPr/>
          </p:nvSpPr>
          <p:spPr>
            <a:xfrm>
              <a:off x="1577135" y="3109300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"/>
            <p:cNvSpPr/>
            <p:nvPr/>
          </p:nvSpPr>
          <p:spPr>
            <a:xfrm>
              <a:off x="1577135" y="3560578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"/>
            <p:cNvSpPr/>
            <p:nvPr/>
          </p:nvSpPr>
          <p:spPr>
            <a:xfrm>
              <a:off x="1577135" y="5367325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"/>
            <p:cNvSpPr/>
            <p:nvPr/>
          </p:nvSpPr>
          <p:spPr>
            <a:xfrm>
              <a:off x="1727563" y="399996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"/>
            <p:cNvSpPr/>
            <p:nvPr/>
          </p:nvSpPr>
          <p:spPr>
            <a:xfrm>
              <a:off x="1727563" y="700848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"/>
            <p:cNvSpPr/>
            <p:nvPr/>
          </p:nvSpPr>
          <p:spPr>
            <a:xfrm>
              <a:off x="1727563" y="1013146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"/>
            <p:cNvSpPr/>
            <p:nvPr/>
          </p:nvSpPr>
          <p:spPr>
            <a:xfrm>
              <a:off x="1727563" y="1614850"/>
              <a:ext cx="120999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"/>
            <p:cNvSpPr/>
            <p:nvPr/>
          </p:nvSpPr>
          <p:spPr>
            <a:xfrm>
              <a:off x="1727563" y="1755466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"/>
            <p:cNvSpPr/>
            <p:nvPr/>
          </p:nvSpPr>
          <p:spPr>
            <a:xfrm>
              <a:off x="1727563" y="2056318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"/>
            <p:cNvSpPr/>
            <p:nvPr/>
          </p:nvSpPr>
          <p:spPr>
            <a:xfrm>
              <a:off x="1727563" y="2206744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"/>
            <p:cNvSpPr/>
            <p:nvPr/>
          </p:nvSpPr>
          <p:spPr>
            <a:xfrm>
              <a:off x="1727563" y="2357170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"/>
            <p:cNvSpPr/>
            <p:nvPr/>
          </p:nvSpPr>
          <p:spPr>
            <a:xfrm>
              <a:off x="1727563" y="2958874"/>
              <a:ext cx="120999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"/>
            <p:cNvSpPr/>
            <p:nvPr/>
          </p:nvSpPr>
          <p:spPr>
            <a:xfrm>
              <a:off x="1727563" y="3109300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"/>
            <p:cNvSpPr/>
            <p:nvPr/>
          </p:nvSpPr>
          <p:spPr>
            <a:xfrm>
              <a:off x="1727563" y="3259726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"/>
            <p:cNvSpPr/>
            <p:nvPr/>
          </p:nvSpPr>
          <p:spPr>
            <a:xfrm>
              <a:off x="1727563" y="3861430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"/>
            <p:cNvSpPr/>
            <p:nvPr/>
          </p:nvSpPr>
          <p:spPr>
            <a:xfrm>
              <a:off x="1727563" y="4023301"/>
              <a:ext cx="120999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"/>
            <p:cNvSpPr/>
            <p:nvPr/>
          </p:nvSpPr>
          <p:spPr>
            <a:xfrm>
              <a:off x="1727563" y="4474579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"/>
            <p:cNvSpPr/>
            <p:nvPr/>
          </p:nvSpPr>
          <p:spPr>
            <a:xfrm>
              <a:off x="1727563" y="4625005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"/>
            <p:cNvSpPr/>
            <p:nvPr/>
          </p:nvSpPr>
          <p:spPr>
            <a:xfrm>
              <a:off x="1727563" y="4765621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"/>
            <p:cNvSpPr/>
            <p:nvPr/>
          </p:nvSpPr>
          <p:spPr>
            <a:xfrm>
              <a:off x="1727563" y="5066473"/>
              <a:ext cx="120999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"/>
            <p:cNvSpPr/>
            <p:nvPr/>
          </p:nvSpPr>
          <p:spPr>
            <a:xfrm>
              <a:off x="1877991" y="550422"/>
              <a:ext cx="121000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"/>
            <p:cNvSpPr/>
            <p:nvPr/>
          </p:nvSpPr>
          <p:spPr>
            <a:xfrm>
              <a:off x="1877991" y="700848"/>
              <a:ext cx="121000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"/>
            <p:cNvSpPr/>
            <p:nvPr/>
          </p:nvSpPr>
          <p:spPr>
            <a:xfrm>
              <a:off x="1877991" y="1013146"/>
              <a:ext cx="121000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"/>
            <p:cNvSpPr/>
            <p:nvPr/>
          </p:nvSpPr>
          <p:spPr>
            <a:xfrm>
              <a:off x="1877991" y="1163572"/>
              <a:ext cx="121000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"/>
            <p:cNvSpPr/>
            <p:nvPr/>
          </p:nvSpPr>
          <p:spPr>
            <a:xfrm>
              <a:off x="1877991" y="1313998"/>
              <a:ext cx="121000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"/>
            <p:cNvSpPr/>
            <p:nvPr/>
          </p:nvSpPr>
          <p:spPr>
            <a:xfrm>
              <a:off x="1877991" y="1614850"/>
              <a:ext cx="121000" cy="122627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"/>
            <p:cNvSpPr/>
            <p:nvPr/>
          </p:nvSpPr>
          <p:spPr>
            <a:xfrm>
              <a:off x="1877991" y="3259726"/>
              <a:ext cx="121000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"/>
            <p:cNvSpPr/>
            <p:nvPr/>
          </p:nvSpPr>
          <p:spPr>
            <a:xfrm>
              <a:off x="1877991" y="3560578"/>
              <a:ext cx="121000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"/>
            <p:cNvSpPr/>
            <p:nvPr/>
          </p:nvSpPr>
          <p:spPr>
            <a:xfrm>
              <a:off x="1877991" y="3711004"/>
              <a:ext cx="121000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"/>
            <p:cNvSpPr/>
            <p:nvPr/>
          </p:nvSpPr>
          <p:spPr>
            <a:xfrm>
              <a:off x="1877991" y="5066473"/>
              <a:ext cx="121000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"/>
            <p:cNvSpPr/>
            <p:nvPr/>
          </p:nvSpPr>
          <p:spPr>
            <a:xfrm>
              <a:off x="1877991" y="5367325"/>
              <a:ext cx="121000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"/>
            <p:cNvSpPr/>
            <p:nvPr/>
          </p:nvSpPr>
          <p:spPr>
            <a:xfrm>
              <a:off x="2028419" y="249570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"/>
            <p:cNvSpPr/>
            <p:nvPr/>
          </p:nvSpPr>
          <p:spPr>
            <a:xfrm>
              <a:off x="2028419" y="550422"/>
              <a:ext cx="120999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"/>
            <p:cNvSpPr/>
            <p:nvPr/>
          </p:nvSpPr>
          <p:spPr>
            <a:xfrm>
              <a:off x="2028419" y="851274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"/>
            <p:cNvSpPr/>
            <p:nvPr/>
          </p:nvSpPr>
          <p:spPr>
            <a:xfrm>
              <a:off x="2028419" y="1013146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"/>
            <p:cNvSpPr/>
            <p:nvPr/>
          </p:nvSpPr>
          <p:spPr>
            <a:xfrm>
              <a:off x="2028419" y="1614850"/>
              <a:ext cx="120999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"/>
            <p:cNvSpPr/>
            <p:nvPr/>
          </p:nvSpPr>
          <p:spPr>
            <a:xfrm>
              <a:off x="2028419" y="2206744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"/>
            <p:cNvSpPr/>
            <p:nvPr/>
          </p:nvSpPr>
          <p:spPr>
            <a:xfrm>
              <a:off x="2028419" y="2357170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"/>
            <p:cNvSpPr/>
            <p:nvPr/>
          </p:nvSpPr>
          <p:spPr>
            <a:xfrm>
              <a:off x="2028419" y="2507596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"/>
            <p:cNvSpPr/>
            <p:nvPr/>
          </p:nvSpPr>
          <p:spPr>
            <a:xfrm>
              <a:off x="2028419" y="3410152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"/>
            <p:cNvSpPr/>
            <p:nvPr/>
          </p:nvSpPr>
          <p:spPr>
            <a:xfrm>
              <a:off x="2028419" y="4173727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"/>
            <p:cNvSpPr/>
            <p:nvPr/>
          </p:nvSpPr>
          <p:spPr>
            <a:xfrm>
              <a:off x="2028419" y="4625005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"/>
            <p:cNvSpPr/>
            <p:nvPr/>
          </p:nvSpPr>
          <p:spPr>
            <a:xfrm>
              <a:off x="2028419" y="4765621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"/>
            <p:cNvSpPr/>
            <p:nvPr/>
          </p:nvSpPr>
          <p:spPr>
            <a:xfrm>
              <a:off x="2028419" y="5367325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"/>
            <p:cNvSpPr/>
            <p:nvPr/>
          </p:nvSpPr>
          <p:spPr>
            <a:xfrm>
              <a:off x="2190293" y="399996"/>
              <a:ext cx="122627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"/>
            <p:cNvSpPr/>
            <p:nvPr/>
          </p:nvSpPr>
          <p:spPr>
            <a:xfrm>
              <a:off x="2190293" y="550422"/>
              <a:ext cx="122627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"/>
            <p:cNvSpPr/>
            <p:nvPr/>
          </p:nvSpPr>
          <p:spPr>
            <a:xfrm>
              <a:off x="2190293" y="1013146"/>
              <a:ext cx="122627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"/>
            <p:cNvSpPr/>
            <p:nvPr/>
          </p:nvSpPr>
          <p:spPr>
            <a:xfrm>
              <a:off x="2190293" y="1464424"/>
              <a:ext cx="122627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"/>
            <p:cNvSpPr/>
            <p:nvPr/>
          </p:nvSpPr>
          <p:spPr>
            <a:xfrm>
              <a:off x="2190293" y="2658022"/>
              <a:ext cx="122627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"/>
            <p:cNvSpPr/>
            <p:nvPr/>
          </p:nvSpPr>
          <p:spPr>
            <a:xfrm>
              <a:off x="2190293" y="2958874"/>
              <a:ext cx="122627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"/>
            <p:cNvSpPr/>
            <p:nvPr/>
          </p:nvSpPr>
          <p:spPr>
            <a:xfrm>
              <a:off x="2190293" y="3861430"/>
              <a:ext cx="122627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"/>
            <p:cNvSpPr/>
            <p:nvPr/>
          </p:nvSpPr>
          <p:spPr>
            <a:xfrm>
              <a:off x="2190293" y="4324153"/>
              <a:ext cx="122627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"/>
            <p:cNvSpPr/>
            <p:nvPr/>
          </p:nvSpPr>
          <p:spPr>
            <a:xfrm>
              <a:off x="2190293" y="4916047"/>
              <a:ext cx="122627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"/>
            <p:cNvSpPr/>
            <p:nvPr/>
          </p:nvSpPr>
          <p:spPr>
            <a:xfrm>
              <a:off x="2340721" y="249570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"/>
            <p:cNvSpPr/>
            <p:nvPr/>
          </p:nvSpPr>
          <p:spPr>
            <a:xfrm>
              <a:off x="2340721" y="399996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"/>
            <p:cNvSpPr/>
            <p:nvPr/>
          </p:nvSpPr>
          <p:spPr>
            <a:xfrm>
              <a:off x="2340721" y="851274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"/>
            <p:cNvSpPr/>
            <p:nvPr/>
          </p:nvSpPr>
          <p:spPr>
            <a:xfrm>
              <a:off x="2340721" y="1163572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"/>
            <p:cNvSpPr/>
            <p:nvPr/>
          </p:nvSpPr>
          <p:spPr>
            <a:xfrm>
              <a:off x="2340721" y="1899352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"/>
            <p:cNvSpPr/>
            <p:nvPr/>
          </p:nvSpPr>
          <p:spPr>
            <a:xfrm>
              <a:off x="2340721" y="2049778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"/>
            <p:cNvSpPr/>
            <p:nvPr/>
          </p:nvSpPr>
          <p:spPr>
            <a:xfrm>
              <a:off x="2340721" y="3711004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"/>
            <p:cNvSpPr/>
            <p:nvPr/>
          </p:nvSpPr>
          <p:spPr>
            <a:xfrm>
              <a:off x="2340721" y="4023301"/>
              <a:ext cx="122626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"/>
            <p:cNvSpPr/>
            <p:nvPr/>
          </p:nvSpPr>
          <p:spPr>
            <a:xfrm>
              <a:off x="2491148" y="249570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"/>
            <p:cNvSpPr/>
            <p:nvPr/>
          </p:nvSpPr>
          <p:spPr>
            <a:xfrm>
              <a:off x="2491148" y="1313998"/>
              <a:ext cx="122626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"/>
            <p:cNvSpPr/>
            <p:nvPr/>
          </p:nvSpPr>
          <p:spPr>
            <a:xfrm>
              <a:off x="2491148" y="2206744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"/>
            <p:cNvSpPr/>
            <p:nvPr/>
          </p:nvSpPr>
          <p:spPr>
            <a:xfrm>
              <a:off x="2491148" y="3711004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"/>
            <p:cNvSpPr/>
            <p:nvPr/>
          </p:nvSpPr>
          <p:spPr>
            <a:xfrm>
              <a:off x="2491148" y="4916047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"/>
            <p:cNvSpPr/>
            <p:nvPr/>
          </p:nvSpPr>
          <p:spPr>
            <a:xfrm>
              <a:off x="2641576" y="249570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"/>
            <p:cNvSpPr/>
            <p:nvPr/>
          </p:nvSpPr>
          <p:spPr>
            <a:xfrm>
              <a:off x="2641576" y="700848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"/>
            <p:cNvSpPr/>
            <p:nvPr/>
          </p:nvSpPr>
          <p:spPr>
            <a:xfrm>
              <a:off x="2641576" y="2357170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"/>
            <p:cNvSpPr/>
            <p:nvPr/>
          </p:nvSpPr>
          <p:spPr>
            <a:xfrm>
              <a:off x="2641576" y="3259726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"/>
            <p:cNvSpPr/>
            <p:nvPr/>
          </p:nvSpPr>
          <p:spPr>
            <a:xfrm>
              <a:off x="2641576" y="3711004"/>
              <a:ext cx="122626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"/>
            <p:cNvSpPr/>
            <p:nvPr/>
          </p:nvSpPr>
          <p:spPr>
            <a:xfrm>
              <a:off x="2782194" y="4324153"/>
              <a:ext cx="120999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"/>
            <p:cNvSpPr/>
            <p:nvPr/>
          </p:nvSpPr>
          <p:spPr>
            <a:xfrm>
              <a:off x="2932622" y="1464424"/>
              <a:ext cx="121000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"/>
            <p:cNvSpPr/>
            <p:nvPr/>
          </p:nvSpPr>
          <p:spPr>
            <a:xfrm>
              <a:off x="2932622" y="2658022"/>
              <a:ext cx="121000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"/>
            <p:cNvSpPr/>
            <p:nvPr/>
          </p:nvSpPr>
          <p:spPr>
            <a:xfrm>
              <a:off x="3083050" y="5066473"/>
              <a:ext cx="120999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"/>
            <p:cNvSpPr/>
            <p:nvPr/>
          </p:nvSpPr>
          <p:spPr>
            <a:xfrm>
              <a:off x="3383906" y="2507596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"/>
            <p:cNvSpPr/>
            <p:nvPr/>
          </p:nvSpPr>
          <p:spPr>
            <a:xfrm>
              <a:off x="3539238" y="4916047"/>
              <a:ext cx="120999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1" name="Google Shape;521;p1"/>
          <p:cNvSpPr txBox="1">
            <a:spLocks noGrp="1"/>
          </p:cNvSpPr>
          <p:nvPr>
            <p:ph type="title"/>
          </p:nvPr>
        </p:nvSpPr>
        <p:spPr>
          <a:xfrm>
            <a:off x="717550" y="7397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" name="Google Shape;522;p1"/>
          <p:cNvSpPr txBox="1">
            <a:spLocks noGrp="1"/>
          </p:cNvSpPr>
          <p:nvPr>
            <p:ph type="body" idx="1"/>
          </p:nvPr>
        </p:nvSpPr>
        <p:spPr>
          <a:xfrm>
            <a:off x="717550" y="1733550"/>
            <a:ext cx="67611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8000">
              <a:srgbClr val="F2F2F2"/>
            </a:gs>
            <a:gs pos="25000">
              <a:srgbClr val="FFFFFF"/>
            </a:gs>
            <a:gs pos="75000">
              <a:srgbClr val="FFFFFF"/>
            </a:gs>
            <a:gs pos="100000">
              <a:srgbClr val="005CBF"/>
            </a:gs>
          </a:gsLst>
          <a:lin ang="2700006" scaled="0"/>
        </a:gra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3"/>
          <p:cNvGrpSpPr/>
          <p:nvPr/>
        </p:nvGrpSpPr>
        <p:grpSpPr>
          <a:xfrm rot="10800000">
            <a:off x="8851953" y="23858"/>
            <a:ext cx="263521" cy="5091069"/>
            <a:chOff x="5307800" y="238125"/>
            <a:chExt cx="271923" cy="5243659"/>
          </a:xfrm>
        </p:grpSpPr>
        <p:sp>
          <p:nvSpPr>
            <p:cNvPr id="527" name="Google Shape;527;p3"/>
            <p:cNvSpPr/>
            <p:nvPr/>
          </p:nvSpPr>
          <p:spPr>
            <a:xfrm>
              <a:off x="5307800" y="238125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5307800" y="388551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307800" y="538977"/>
              <a:ext cx="121219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307800" y="689403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5307800" y="839829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5307800" y="1000066"/>
              <a:ext cx="121219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5307800" y="1150492"/>
              <a:ext cx="121219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5307800" y="1300918"/>
              <a:ext cx="121219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5307800" y="1451344"/>
              <a:ext cx="121219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5307800" y="1601770"/>
              <a:ext cx="121219" cy="122627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5307800" y="1744020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5307800" y="1894446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5307800" y="2044872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307800" y="2205108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307800" y="2355534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5307800" y="2505960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5307800" y="2656386"/>
              <a:ext cx="121219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5307800" y="2806812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5307800" y="2957238"/>
              <a:ext cx="121219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5307800" y="3107665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5307800" y="3258091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5307800" y="3408517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5307800" y="3554038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5307800" y="3704464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5307800" y="3854890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5307800" y="4015126"/>
              <a:ext cx="121219" cy="122627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5307800" y="4165552"/>
              <a:ext cx="121219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5307800" y="4315978"/>
              <a:ext cx="121219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5307800" y="4466404"/>
              <a:ext cx="121219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5307800" y="4616831"/>
              <a:ext cx="121219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5307800" y="4759081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5307800" y="4909507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5307800" y="5059933"/>
              <a:ext cx="121219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5307800" y="5210359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5307800" y="5360785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5458505" y="238125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5458505" y="538977"/>
              <a:ext cx="121218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5458505" y="1000066"/>
              <a:ext cx="121218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5458505" y="1150492"/>
              <a:ext cx="121218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5458505" y="1451344"/>
              <a:ext cx="121218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5458505" y="1601770"/>
              <a:ext cx="121218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5458505" y="2205108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5458505" y="2355534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5458505" y="2505960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5458505" y="2656386"/>
              <a:ext cx="121218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5458505" y="2957238"/>
              <a:ext cx="121218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5458505" y="3258091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5458505" y="3408517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5458505" y="3704464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5458505" y="3854890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5458505" y="4015126"/>
              <a:ext cx="121218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5458505" y="4165552"/>
              <a:ext cx="121218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5458505" y="4616831"/>
              <a:ext cx="121218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5458505" y="4759081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5458505" y="5059933"/>
              <a:ext cx="121218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5458505" y="5210359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5458505" y="5360785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" name="Google Shape;584;p3"/>
          <p:cNvGrpSpPr/>
          <p:nvPr/>
        </p:nvGrpSpPr>
        <p:grpSpPr>
          <a:xfrm rot="10800000">
            <a:off x="7837722" y="19095"/>
            <a:ext cx="1141368" cy="5086307"/>
            <a:chOff x="5448520" y="247935"/>
            <a:chExt cx="1174972" cy="5238755"/>
          </a:xfrm>
        </p:grpSpPr>
        <p:sp>
          <p:nvSpPr>
            <p:cNvPr id="585" name="Google Shape;585;p3"/>
            <p:cNvSpPr/>
            <p:nvPr/>
          </p:nvSpPr>
          <p:spPr>
            <a:xfrm>
              <a:off x="5448520" y="398361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5448520" y="699213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5448520" y="84964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5448520" y="1310728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5448520" y="175383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5448520" y="1899352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5448520" y="2049778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5448520" y="2806812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5448520" y="3107665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5448520" y="3558943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5448520" y="4320883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5448520" y="4471309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5448520" y="4914412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598864" y="247935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5598864" y="548787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598864" y="699213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598864" y="84964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5598864" y="1009876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5598864" y="1160302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598864" y="1310728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5598864" y="1461154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5598864" y="1611580"/>
              <a:ext cx="120927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5598864" y="175383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5598864" y="1899352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5598864" y="2049778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598864" y="2205108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5598864" y="250596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5598864" y="2656386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598864" y="2957238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5598864" y="3107665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5598864" y="3258091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598864" y="3408517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5598864" y="3558943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598864" y="3709369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5598864" y="3859795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5598864" y="4020031"/>
              <a:ext cx="120927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5598864" y="4320883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598864" y="4471309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5598864" y="4621735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5598864" y="4763986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5598864" y="4914412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5598864" y="5064838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5598864" y="5215265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5598864" y="5365691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5749209" y="247935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5749209" y="84964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749209" y="1155396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5749209" y="1456248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5749209" y="1899352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5749209" y="250596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5749209" y="2656386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5749209" y="3709369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5749209" y="4170457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5749209" y="4914412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5749209" y="5365691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5909359" y="699213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909359" y="1899352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5909359" y="2806812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6059703" y="4763986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6201876" y="2656386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6201876" y="5215265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6502566" y="1000066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p3"/>
          <p:cNvGrpSpPr/>
          <p:nvPr/>
        </p:nvGrpSpPr>
        <p:grpSpPr>
          <a:xfrm rot="10800000">
            <a:off x="7693072" y="17596"/>
            <a:ext cx="995351" cy="4940176"/>
            <a:chOff x="5747912" y="400070"/>
            <a:chExt cx="1024445" cy="5088244"/>
          </a:xfrm>
        </p:grpSpPr>
        <p:sp>
          <p:nvSpPr>
            <p:cNvPr id="648" name="Google Shape;648;p3"/>
            <p:cNvSpPr/>
            <p:nvPr/>
          </p:nvSpPr>
          <p:spPr>
            <a:xfrm>
              <a:off x="5747912" y="550494"/>
              <a:ext cx="120902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5747912" y="1314059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5747912" y="2808487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5747912" y="3410182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5747912" y="3560606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5747912" y="4324170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5747912" y="5216903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5898230" y="400070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5898230" y="1163635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5898230" y="1314059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5898230" y="1464482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5898230" y="1765330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5898230" y="2049827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5898230" y="2658063"/>
              <a:ext cx="120902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5898230" y="2958911"/>
              <a:ext cx="120902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5898230" y="3109335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898230" y="3259758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5898230" y="3560606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5898230" y="3711030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5898230" y="3861454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5898230" y="4023322"/>
              <a:ext cx="120902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5898230" y="4324170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5898230" y="4474594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5898230" y="4916055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5898230" y="5066479"/>
              <a:ext cx="120902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5898230" y="5216903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6059986" y="550494"/>
              <a:ext cx="122541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6059986" y="700917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6059986" y="1001765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6059986" y="1314059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6059986" y="1464482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6059986" y="1614906"/>
              <a:ext cx="122541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6059986" y="1765330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6059986" y="2206791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6059986" y="2357215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6059986" y="2507639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6059986" y="2658063"/>
              <a:ext cx="122541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6059986" y="2808487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6059986" y="2958911"/>
              <a:ext cx="122541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6059986" y="3109335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6059986" y="3259758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6059986" y="3410182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6059986" y="3560606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6059986" y="3861454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6059986" y="4173746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059986" y="4324170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059986" y="4474594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059986" y="4625018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6059986" y="4916055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6059986" y="5066479"/>
              <a:ext cx="122541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6059986" y="5216903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6059986" y="5367327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6210304" y="550494"/>
              <a:ext cx="122541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6210304" y="1001765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6210304" y="1157095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6210304" y="1307518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6210304" y="1608366"/>
              <a:ext cx="122541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6210304" y="1899404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6210304" y="2049827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6210304" y="2206791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6210304" y="2507639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6210304" y="2808487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6210304" y="3109335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6210304" y="3410182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6210304" y="3560606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6210304" y="4023322"/>
              <a:ext cx="122541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6210304" y="4173746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6210304" y="4324170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6210304" y="4474594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6210304" y="4625018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6210304" y="4916055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6210304" y="5066479"/>
              <a:ext cx="122541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6360622" y="400070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6360622" y="550494"/>
              <a:ext cx="122542" cy="120988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6360622" y="1001765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6360622" y="1307518"/>
              <a:ext cx="122542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6360622" y="1608366"/>
              <a:ext cx="122542" cy="122627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6360622" y="2049827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6360622" y="2357215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6360622" y="2808487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6360622" y="3109335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6360622" y="3259758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360622" y="3560606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360622" y="3711030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360622" y="3861454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6360622" y="4173746"/>
              <a:ext cx="122542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6360622" y="4324170"/>
              <a:ext cx="122542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6360622" y="4765631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6360622" y="5066479"/>
              <a:ext cx="122542" cy="120988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6360622" y="5216903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6501137" y="400070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6501137" y="1307518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6501137" y="2049827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6501137" y="2808487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6501137" y="3711030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6501137" y="4474594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6501137" y="4625018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6501137" y="5216903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6651455" y="700917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6651455" y="1608366"/>
              <a:ext cx="120902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6651455" y="2658063"/>
              <a:ext cx="120902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3"/>
          <p:cNvGrpSpPr/>
          <p:nvPr/>
        </p:nvGrpSpPr>
        <p:grpSpPr>
          <a:xfrm rot="10800000">
            <a:off x="7693265" y="17509"/>
            <a:ext cx="1141369" cy="5086307"/>
            <a:chOff x="5597385" y="249570"/>
            <a:chExt cx="1174973" cy="5238754"/>
          </a:xfrm>
        </p:grpSpPr>
        <p:sp>
          <p:nvSpPr>
            <p:cNvPr id="750" name="Google Shape;750;p3"/>
            <p:cNvSpPr/>
            <p:nvPr/>
          </p:nvSpPr>
          <p:spPr>
            <a:xfrm>
              <a:off x="5597385" y="399996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5597385" y="235717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5597385" y="2808448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5597385" y="4173727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5747730" y="399996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5747730" y="700848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5747730" y="1013146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5747730" y="1614850"/>
              <a:ext cx="120927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747730" y="1755466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747730" y="2049778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747730" y="2206744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747730" y="235717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747730" y="2958874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747730" y="310930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5747730" y="3259726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5747730" y="386143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47730" y="4023301"/>
              <a:ext cx="120927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47730" y="4474579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747730" y="4625005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747730" y="4765621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747730" y="5066473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8074" y="24957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5898074" y="550422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898074" y="851274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898074" y="1013146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898074" y="1614850"/>
              <a:ext cx="120927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898074" y="2206744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5898074" y="235717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5898074" y="2507596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5898074" y="3410152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5898074" y="4173727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5898074" y="4625005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5898074" y="4765621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5898074" y="5367325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6059859" y="249570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6059859" y="399996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6059859" y="851274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6059859" y="1157032"/>
              <a:ext cx="122565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6059859" y="1899352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6059859" y="2049778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6059859" y="3711004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6059859" y="4023301"/>
              <a:ext cx="122565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6210203" y="249570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6210203" y="700848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6210203" y="2357170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6210203" y="3259726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6210203" y="3711004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6350743" y="1457884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6350743" y="2658022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6651432" y="4916047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0" name="Google Shape;800;p3"/>
          <p:cNvSpPr txBox="1">
            <a:spLocks noGrp="1"/>
          </p:cNvSpPr>
          <p:nvPr>
            <p:ph type="title"/>
          </p:nvPr>
        </p:nvSpPr>
        <p:spPr>
          <a:xfrm>
            <a:off x="717550" y="7397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1" name="Google Shape;801;p3"/>
          <p:cNvSpPr txBox="1">
            <a:spLocks noGrp="1"/>
          </p:cNvSpPr>
          <p:nvPr>
            <p:ph type="body" idx="1"/>
          </p:nvPr>
        </p:nvSpPr>
        <p:spPr>
          <a:xfrm>
            <a:off x="717550" y="1733550"/>
            <a:ext cx="67611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2" name="Google Shape;802;p3"/>
          <p:cNvSpPr txBox="1">
            <a:spLocks noGrp="1"/>
          </p:cNvSpPr>
          <p:nvPr>
            <p:ph type="sldNum" idx="12"/>
          </p:nvPr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8000">
              <a:srgbClr val="F2F2F2"/>
            </a:gs>
            <a:gs pos="25000">
              <a:srgbClr val="FFFFFF"/>
            </a:gs>
            <a:gs pos="75000">
              <a:srgbClr val="FFFFFF"/>
            </a:gs>
            <a:gs pos="100000">
              <a:srgbClr val="005CBF"/>
            </a:gs>
          </a:gsLst>
          <a:lin ang="2700006" scaled="0"/>
        </a:gradFill>
        <a:effectLst/>
      </p:bgPr>
    </p:bg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"/>
          <p:cNvSpPr txBox="1">
            <a:spLocks noGrp="1"/>
          </p:cNvSpPr>
          <p:nvPr>
            <p:ph type="title"/>
          </p:nvPr>
        </p:nvSpPr>
        <p:spPr>
          <a:xfrm>
            <a:off x="717550" y="7397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7" name="Google Shape;807;p5"/>
          <p:cNvSpPr txBox="1">
            <a:spLocks noGrp="1"/>
          </p:cNvSpPr>
          <p:nvPr>
            <p:ph type="body" idx="1"/>
          </p:nvPr>
        </p:nvSpPr>
        <p:spPr>
          <a:xfrm>
            <a:off x="717550" y="1733550"/>
            <a:ext cx="67611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8" name="Google Shape;808;p5"/>
          <p:cNvSpPr txBox="1">
            <a:spLocks noGrp="1"/>
          </p:cNvSpPr>
          <p:nvPr>
            <p:ph type="sldNum" idx="12"/>
          </p:nvPr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"/>
          <p:cNvSpPr txBox="1">
            <a:spLocks noGrp="1"/>
          </p:cNvSpPr>
          <p:nvPr>
            <p:ph type="ctrTitle"/>
          </p:nvPr>
        </p:nvSpPr>
        <p:spPr>
          <a:xfrm>
            <a:off x="214312" y="785811"/>
            <a:ext cx="6255240" cy="218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ENCONTRO</a:t>
            </a:r>
            <a:r>
              <a:rPr lang="en-US" sz="2800" b="1" i="0" u="none" dirty="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 DO </a:t>
            </a: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PIBID</a:t>
            </a:r>
            <a:r>
              <a:rPr lang="en-US" sz="2800" b="1" i="0" u="none" dirty="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 E </a:t>
            </a: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RESIDÊNCIA</a:t>
            </a:r>
            <a:r>
              <a:rPr lang="en-US" sz="2800" b="1" i="0" u="none" dirty="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PEDAGÓGICA</a:t>
            </a:r>
            <a:b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</a:br>
            <a:br>
              <a:rPr lang="en-U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</a:br>
            <a:r>
              <a:rPr lang="en-US" sz="2200" b="1" i="0" u="none" dirty="0"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rPr>
              <a:t>(RE)SIGNIFICANDO A FORMAÇÃO DE PROFESSORES DE SERGIPE A PARTIR DAS EXPERIÊNCIAS DO  PIBID/RP-UFS</a:t>
            </a:r>
            <a:br>
              <a:rPr lang="en-US" sz="36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</a:br>
            <a:br>
              <a:rPr lang="en-US" sz="36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</a:br>
            <a:endParaRPr dirty="0"/>
          </a:p>
        </p:txBody>
      </p:sp>
      <p:sp>
        <p:nvSpPr>
          <p:cNvPr id="935" name="Google Shape;935;p1"/>
          <p:cNvSpPr txBox="1"/>
          <p:nvPr/>
        </p:nvSpPr>
        <p:spPr>
          <a:xfrm>
            <a:off x="201612" y="3081337"/>
            <a:ext cx="626794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67"/>
              </a:buClr>
              <a:buSzPts val="1600"/>
              <a:buFont typeface="Bodoni"/>
              <a:buNone/>
            </a:pPr>
            <a:r>
              <a:rPr lang="en-US" sz="1600" b="1" i="0" u="none" strike="noStrike" cap="none" dirty="0" err="1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Orientadora</a:t>
            </a:r>
            <a:r>
              <a:rPr lang="en-US" sz="1600" b="1" i="0" u="none" strike="noStrike" cap="none" dirty="0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: Prof. Dr</a:t>
            </a:r>
            <a:r>
              <a:rPr lang="en-US" sz="1600" b="1" dirty="0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a.</a:t>
            </a:r>
            <a:r>
              <a:rPr lang="en-US" sz="1600" b="1" i="0" u="none" strike="noStrike" cap="none" dirty="0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 Doris Cristina Vicente da Silva Matos</a:t>
            </a:r>
            <a:endParaRPr sz="1600" b="1" i="0" u="none" strike="noStrike" cap="none" dirty="0">
              <a:solidFill>
                <a:srgbClr val="003B67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67"/>
              </a:buClr>
              <a:buSzPts val="1600"/>
              <a:buFont typeface="Bodoni"/>
              <a:buNone/>
            </a:pPr>
            <a:r>
              <a:rPr lang="en-US" sz="1600" b="1" i="0" u="none" strike="noStrike" cap="none" dirty="0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Supervisor: Prof. Me.</a:t>
            </a:r>
            <a:r>
              <a:rPr lang="en-US" sz="1600" b="1" dirty="0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1600" b="1" dirty="0" err="1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Antônio</a:t>
            </a:r>
            <a:r>
              <a:rPr lang="en-US" sz="1600" b="1" i="0" u="none" strike="noStrike" cap="none" dirty="0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 Carlos Silva </a:t>
            </a:r>
            <a:r>
              <a:rPr lang="en-US" sz="1600" b="1" i="0" u="none" strike="noStrike" cap="none" dirty="0" err="1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Júnior</a:t>
            </a:r>
            <a:endParaRPr sz="1600" b="1" i="0" u="none" strike="noStrike" cap="none" dirty="0">
              <a:solidFill>
                <a:srgbClr val="003B67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67"/>
              </a:buClr>
              <a:buSzPts val="1600"/>
              <a:buFont typeface="Bodoni"/>
              <a:buNone/>
            </a:pPr>
            <a:r>
              <a:rPr lang="en-US" sz="1600" b="1" i="0" u="none" strike="noStrike" cap="none" dirty="0" err="1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Flávia</a:t>
            </a:r>
            <a:r>
              <a:rPr lang="en-US" sz="1600" b="1" i="0" u="none" strike="noStrike" cap="none" dirty="0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1600" b="1" i="0" u="none" strike="noStrike" cap="none" dirty="0" err="1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Graciele</a:t>
            </a:r>
            <a:r>
              <a:rPr lang="en-US" sz="1600" b="1" i="0" u="none" strike="noStrike" cap="none" dirty="0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 dos Santos </a:t>
            </a:r>
            <a:r>
              <a:rPr lang="en-US" sz="1600" b="1" i="0" u="none" strike="noStrike" cap="none" dirty="0" err="1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Azevedo</a:t>
            </a:r>
            <a:endParaRPr sz="1600" b="0" i="0" u="none" strike="noStrike" cap="none" dirty="0">
              <a:solidFill>
                <a:srgbClr val="003B67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67"/>
              </a:buClr>
              <a:buSzPts val="1600"/>
              <a:buFont typeface="Bodoni"/>
              <a:buNone/>
            </a:pPr>
            <a:r>
              <a:rPr lang="en-US" sz="1600" b="1" i="0" u="none" strike="noStrike" cap="none" dirty="0" err="1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Givanildo</a:t>
            </a:r>
            <a:r>
              <a:rPr lang="en-US" sz="1600" b="1" i="0" u="none" strike="noStrike" cap="none" dirty="0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1600" b="1" i="0" u="none" strike="noStrike" cap="none" dirty="0" err="1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Feitoza</a:t>
            </a:r>
            <a:r>
              <a:rPr lang="en-US" sz="1600" b="1" i="0" u="none" strike="noStrike" cap="none" dirty="0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 Santos</a:t>
            </a:r>
            <a:endParaRPr sz="1600" b="0" i="0" u="none" strike="noStrike" cap="none" dirty="0">
              <a:solidFill>
                <a:srgbClr val="003B67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67"/>
              </a:buClr>
              <a:buSzPts val="1600"/>
              <a:buFont typeface="Bodoni"/>
              <a:buNone/>
            </a:pPr>
            <a:r>
              <a:rPr lang="en-US" sz="1600" b="1" i="0" u="none" strike="noStrike" cap="none" dirty="0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Ilana Maria da Silva</a:t>
            </a:r>
            <a:endParaRPr sz="1600" b="0" i="0" u="none" strike="noStrike" cap="none" dirty="0">
              <a:solidFill>
                <a:srgbClr val="003B67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67"/>
              </a:buClr>
              <a:buSzPts val="1600"/>
              <a:buFont typeface="Bodoni"/>
              <a:buNone/>
            </a:pPr>
            <a:r>
              <a:rPr lang="en-US" sz="1600" b="1" i="0" u="none" strike="noStrike" cap="none" dirty="0" err="1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Raianne</a:t>
            </a:r>
            <a:r>
              <a:rPr lang="en-US" sz="1600" b="1" i="0" u="none" strike="noStrike" cap="none" dirty="0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1600" b="1" i="0" u="none" strike="noStrike" cap="none" dirty="0" err="1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Negreiros</a:t>
            </a:r>
            <a:r>
              <a:rPr lang="en-US" sz="1600" b="1" i="0" u="none" strike="noStrike" cap="none" dirty="0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 Santos</a:t>
            </a:r>
            <a:endParaRPr sz="1600" b="0" i="0" u="none" strike="noStrike" cap="none" dirty="0">
              <a:solidFill>
                <a:srgbClr val="003B67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67"/>
              </a:buClr>
              <a:buSzPts val="1600"/>
              <a:buFont typeface="Bodoni"/>
              <a:buNone/>
            </a:pPr>
            <a:r>
              <a:rPr lang="en-US" sz="1600" b="1" i="0" u="none" strike="noStrike" cap="none" dirty="0" err="1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Talison</a:t>
            </a:r>
            <a:r>
              <a:rPr lang="en-US" sz="1600" b="1" i="0" u="none" strike="noStrike" cap="none" dirty="0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 Santos de </a:t>
            </a:r>
            <a:r>
              <a:rPr lang="en-US" sz="1600" b="1" i="0" u="none" strike="noStrike" cap="none" dirty="0" err="1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Melo</a:t>
            </a:r>
            <a:endParaRPr sz="1600" b="0" i="0" u="none" strike="noStrike" cap="none" dirty="0">
              <a:solidFill>
                <a:srgbClr val="003B67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67"/>
              </a:buClr>
              <a:buSzPts val="1600"/>
              <a:buFont typeface="Bodoni"/>
              <a:buNone/>
            </a:pPr>
            <a:r>
              <a:rPr lang="en-US" sz="1600" b="1" i="0" u="none" strike="noStrike" cap="none" dirty="0">
                <a:solidFill>
                  <a:srgbClr val="003B67"/>
                </a:solidFill>
                <a:latin typeface="Bodoni"/>
                <a:ea typeface="Bodoni"/>
                <a:cs typeface="Bodoni"/>
                <a:sym typeface="Bodoni"/>
              </a:rPr>
              <a:t>Vitoria Maria Silva Santos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67"/>
              </a:buClr>
              <a:buSzPts val="1600"/>
              <a:buFont typeface="Bodoni"/>
              <a:buNone/>
            </a:pPr>
            <a:endParaRPr sz="1600" b="1" i="0" u="none" strike="noStrike" cap="none" dirty="0">
              <a:solidFill>
                <a:srgbClr val="003B67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3B67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id="936" name="Google Shape;93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195262"/>
            <a:ext cx="647700" cy="54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250" y="268287"/>
            <a:ext cx="649287" cy="39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1" descr="logo-original-fundo-clar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212" y="123825"/>
            <a:ext cx="574678" cy="53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1" descr="downloa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5375" y="195262"/>
            <a:ext cx="1152525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1" descr="logo progra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0562" y="0"/>
            <a:ext cx="2052638" cy="111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5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10</a:t>
            </a:fld>
            <a:endParaRPr/>
          </a:p>
        </p:txBody>
      </p:sp>
      <p:sp>
        <p:nvSpPr>
          <p:cNvPr id="890" name="Google Shape;890;p15"/>
          <p:cNvSpPr txBox="1"/>
          <p:nvPr/>
        </p:nvSpPr>
        <p:spPr>
          <a:xfrm>
            <a:off x="539750" y="123825"/>
            <a:ext cx="45720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8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Oficina</a:t>
            </a: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: Negritude </a:t>
            </a:r>
            <a:endParaRPr dirty="0"/>
          </a:p>
        </p:txBody>
      </p:sp>
      <p:sp>
        <p:nvSpPr>
          <p:cNvPr id="891" name="Google Shape;891;p15"/>
          <p:cNvSpPr txBox="1"/>
          <p:nvPr/>
        </p:nvSpPr>
        <p:spPr>
          <a:xfrm>
            <a:off x="92075" y="639762"/>
            <a:ext cx="77199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Reflexão sobre as condições sociais, econômicas e educacionais que a população negra vivencia;</a:t>
            </a:r>
            <a:endParaRPr/>
          </a:p>
        </p:txBody>
      </p:sp>
      <p:pic>
        <p:nvPicPr>
          <p:cNvPr id="892" name="Google Shape;892;p15" descr="Grupo de pessoas sentadas ao redor de uma mes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1714500"/>
            <a:ext cx="3965574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15" descr="C:\Users\flavia\Downloads\IMG-20191121-WA0022_Orig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250" y="1714500"/>
            <a:ext cx="3816349" cy="300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6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11</a:t>
            </a:fld>
            <a:endParaRPr/>
          </a:p>
        </p:txBody>
      </p:sp>
      <p:sp>
        <p:nvSpPr>
          <p:cNvPr id="899" name="Google Shape;899;p16"/>
          <p:cNvSpPr txBox="1"/>
          <p:nvPr/>
        </p:nvSpPr>
        <p:spPr>
          <a:xfrm>
            <a:off x="92074" y="79375"/>
            <a:ext cx="870816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Oficina</a:t>
            </a:r>
            <a:r>
              <a:rPr lang="en-U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: </a:t>
            </a:r>
            <a:r>
              <a:rPr lang="en-US" sz="24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Aspectos</a:t>
            </a:r>
            <a:r>
              <a:rPr lang="en-U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sociais</a:t>
            </a:r>
            <a:r>
              <a:rPr lang="en-U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nos</a:t>
            </a:r>
            <a:r>
              <a:rPr lang="en-U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seriados</a:t>
            </a:r>
            <a:r>
              <a:rPr lang="en-U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 “Chaves” e “Elite”</a:t>
            </a:r>
            <a:endParaRPr dirty="0"/>
          </a:p>
        </p:txBody>
      </p:sp>
      <p:sp>
        <p:nvSpPr>
          <p:cNvPr id="900" name="Google Shape;900;p16"/>
          <p:cNvSpPr txBox="1"/>
          <p:nvPr/>
        </p:nvSpPr>
        <p:spPr>
          <a:xfrm>
            <a:off x="-259288" y="830056"/>
            <a:ext cx="8137587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Refletir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e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discutir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os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aspectos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sociais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e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seus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desdobramentos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nas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relações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entre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os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personagens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de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ambas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as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séries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. </a:t>
            </a:r>
            <a:endParaRPr dirty="0"/>
          </a:p>
        </p:txBody>
      </p:sp>
      <p:pic>
        <p:nvPicPr>
          <p:cNvPr id="901" name="Google Shape;901;p16" descr="Grupo de pessoas em pé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9744" b="5667"/>
          <a:stretch/>
        </p:blipFill>
        <p:spPr>
          <a:xfrm rot="420001">
            <a:off x="302675" y="2269219"/>
            <a:ext cx="3775077" cy="2500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16" descr="C:\Users\flavia\Downloads\14482358-8764-47ff-a67c-b19d86f9ebf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20000">
            <a:off x="4306190" y="2197299"/>
            <a:ext cx="3503613" cy="237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7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12</a:t>
            </a:fld>
            <a:endParaRPr/>
          </a:p>
        </p:txBody>
      </p:sp>
      <p:sp>
        <p:nvSpPr>
          <p:cNvPr id="908" name="Google Shape;908;p17"/>
          <p:cNvSpPr txBox="1"/>
          <p:nvPr/>
        </p:nvSpPr>
        <p:spPr>
          <a:xfrm>
            <a:off x="92075" y="79375"/>
            <a:ext cx="77931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Oficina</a:t>
            </a:r>
            <a:r>
              <a:rPr lang="en-U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: </a:t>
            </a:r>
            <a:r>
              <a:rPr lang="en-US" sz="24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Aspectos</a:t>
            </a:r>
            <a:r>
              <a:rPr lang="en-U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sociais</a:t>
            </a:r>
            <a:r>
              <a:rPr lang="en-U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nos</a:t>
            </a:r>
            <a:r>
              <a:rPr lang="en-U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seriados</a:t>
            </a:r>
            <a:r>
              <a:rPr lang="en-U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 “Chaves” e “Elite”</a:t>
            </a:r>
            <a:endParaRPr dirty="0"/>
          </a:p>
        </p:txBody>
      </p:sp>
      <p:pic>
        <p:nvPicPr>
          <p:cNvPr id="909" name="Google Shape;909;p17"/>
          <p:cNvPicPr preferRelativeResize="0"/>
          <p:nvPr/>
        </p:nvPicPr>
        <p:blipFill rotWithShape="1">
          <a:blip r:embed="rId3">
            <a:alphaModFix/>
          </a:blip>
          <a:srcRect t="21144" b="6491"/>
          <a:stretch/>
        </p:blipFill>
        <p:spPr>
          <a:xfrm>
            <a:off x="186811" y="1271266"/>
            <a:ext cx="4224336" cy="229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357437"/>
            <a:ext cx="4357686" cy="2608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8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13</a:t>
            </a:fld>
            <a:endParaRPr/>
          </a:p>
        </p:txBody>
      </p:sp>
      <p:sp>
        <p:nvSpPr>
          <p:cNvPr id="916" name="Google Shape;916;p18"/>
          <p:cNvSpPr txBox="1"/>
          <p:nvPr/>
        </p:nvSpPr>
        <p:spPr>
          <a:xfrm>
            <a:off x="539750" y="627062"/>
            <a:ext cx="603293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CONSIDERAÇÕES FINAIS</a:t>
            </a:r>
            <a:endParaRPr dirty="0"/>
          </a:p>
        </p:txBody>
      </p:sp>
      <p:sp>
        <p:nvSpPr>
          <p:cNvPr id="917" name="Google Shape;917;p18"/>
          <p:cNvSpPr txBox="1"/>
          <p:nvPr/>
        </p:nvSpPr>
        <p:spPr>
          <a:xfrm>
            <a:off x="181082" y="1672377"/>
            <a:ext cx="7289700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Contribuições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do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programa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na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formação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docente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.</a:t>
            </a:r>
            <a:endParaRPr dirty="0"/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Reflexão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sobre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a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escola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pública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.</a:t>
            </a:r>
            <a:endParaRPr dirty="0"/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Trabalho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coletivo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endParaRPr dirty="0"/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9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14</a:t>
            </a:fld>
            <a:endParaRPr/>
          </a:p>
        </p:txBody>
      </p:sp>
      <p:sp>
        <p:nvSpPr>
          <p:cNvPr id="923" name="Google Shape;923;p19"/>
          <p:cNvSpPr txBox="1"/>
          <p:nvPr/>
        </p:nvSpPr>
        <p:spPr>
          <a:xfrm>
            <a:off x="639761" y="627062"/>
            <a:ext cx="3767233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REFERÊNCIAS</a:t>
            </a:r>
            <a:endParaRPr dirty="0"/>
          </a:p>
        </p:txBody>
      </p:sp>
      <p:sp>
        <p:nvSpPr>
          <p:cNvPr id="924" name="Google Shape;924;p19"/>
          <p:cNvSpPr txBox="1"/>
          <p:nvPr/>
        </p:nvSpPr>
        <p:spPr>
          <a:xfrm>
            <a:off x="385762" y="1347787"/>
            <a:ext cx="7272300" cy="3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don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BRASIL.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Secretaria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da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Educação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Fundamental.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Parâmetros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Curriculares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Nacionais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: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ensino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médio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. Brasília, 1999. 394p.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dirty="0">
              <a:solidFill>
                <a:srgbClr val="000000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don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_________.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Orientações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Curriculares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para o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Ensino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Médio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Linguagens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códigos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e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suas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tecnologias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. Brasília: MEC, 2006.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dirty="0">
              <a:solidFill>
                <a:srgbClr val="000000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don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FLEURI, R. M.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Intercultura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e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Educação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Revista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Grifos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, n. 15, p. 16 – 47,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maio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. 2003.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dirty="0">
              <a:solidFill>
                <a:srgbClr val="000000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don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SOLÉ, Isabel.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Estratégias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de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leitura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. Porto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alegre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: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Artes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médicas</a:t>
            </a:r>
            <a:r>
              <a:rPr lang="en-US" sz="20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, 1998.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0"/>
          <p:cNvSpPr txBox="1">
            <a:spLocks noGrp="1"/>
          </p:cNvSpPr>
          <p:nvPr>
            <p:ph type="ctrTitle" idx="4294967295"/>
          </p:nvPr>
        </p:nvSpPr>
        <p:spPr>
          <a:xfrm>
            <a:off x="619125" y="268287"/>
            <a:ext cx="4864200" cy="1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058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OBRIGADA!</a:t>
            </a:r>
            <a:endParaRPr/>
          </a:p>
        </p:txBody>
      </p:sp>
      <p:sp>
        <p:nvSpPr>
          <p:cNvPr id="930" name="Google Shape;930;p20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15</a:t>
            </a:fld>
            <a:endParaRPr/>
          </a:p>
        </p:txBody>
      </p:sp>
      <p:pic>
        <p:nvPicPr>
          <p:cNvPr id="931" name="Google Shape;93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1322387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7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2</a:t>
            </a:fld>
            <a:endParaRPr/>
          </a:p>
        </p:txBody>
      </p:sp>
      <p:sp>
        <p:nvSpPr>
          <p:cNvPr id="825" name="Google Shape;825;p7"/>
          <p:cNvSpPr txBox="1"/>
          <p:nvPr/>
        </p:nvSpPr>
        <p:spPr>
          <a:xfrm>
            <a:off x="468312" y="484187"/>
            <a:ext cx="2632398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OBJETIVO</a:t>
            </a:r>
            <a:endParaRPr dirty="0"/>
          </a:p>
        </p:txBody>
      </p:sp>
      <p:sp>
        <p:nvSpPr>
          <p:cNvPr id="826" name="Google Shape;826;p7"/>
          <p:cNvSpPr txBox="1"/>
          <p:nvPr/>
        </p:nvSpPr>
        <p:spPr>
          <a:xfrm>
            <a:off x="468312" y="1419225"/>
            <a:ext cx="67674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Apresentar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as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ações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desenvolvidas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pelo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PIBID da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área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de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Espanhol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que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atuou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no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Colégio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Estadual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Barão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de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Mauá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(Aracaju, Sergipe) e no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Colégio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de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Aplicação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da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Universidade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Federal de Sergipe (São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Cristóvão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, Sergipe) entre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os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anos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de 2018 e 2019.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8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3</a:t>
            </a:fld>
            <a:endParaRPr/>
          </a:p>
        </p:txBody>
      </p:sp>
      <p:sp>
        <p:nvSpPr>
          <p:cNvPr id="832" name="Google Shape;832;p8"/>
          <p:cNvSpPr txBox="1"/>
          <p:nvPr/>
        </p:nvSpPr>
        <p:spPr>
          <a:xfrm>
            <a:off x="387350" y="555625"/>
            <a:ext cx="3490256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METODOLOGIA</a:t>
            </a:r>
            <a:endParaRPr dirty="0"/>
          </a:p>
        </p:txBody>
      </p:sp>
      <p:sp>
        <p:nvSpPr>
          <p:cNvPr id="833" name="Google Shape;833;p8"/>
          <p:cNvSpPr txBox="1"/>
          <p:nvPr/>
        </p:nvSpPr>
        <p:spPr>
          <a:xfrm>
            <a:off x="639762" y="1309687"/>
            <a:ext cx="76041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208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Linguística Aplicada;</a:t>
            </a:r>
            <a:endParaRPr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>
              <a:solidFill>
                <a:srgbClr val="142208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208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Parâmetros Curriculares Nacionais (PCN’s);</a:t>
            </a:r>
            <a:endParaRPr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>
              <a:solidFill>
                <a:srgbClr val="142208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208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Orientações Curriculares para o Ensino Médio (OCEM);</a:t>
            </a:r>
            <a:endParaRPr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>
              <a:solidFill>
                <a:srgbClr val="142208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208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Pré-leitura, leitura, pós-leitura.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9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4</a:t>
            </a:fld>
            <a:endParaRPr/>
          </a:p>
        </p:txBody>
      </p:sp>
      <p:sp>
        <p:nvSpPr>
          <p:cNvPr id="839" name="Google Shape;839;p9"/>
          <p:cNvSpPr txBox="1"/>
          <p:nvPr/>
        </p:nvSpPr>
        <p:spPr>
          <a:xfrm>
            <a:off x="539750" y="484187"/>
            <a:ext cx="45720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FASE 1 </a:t>
            </a:r>
            <a:endParaRPr dirty="0"/>
          </a:p>
        </p:txBody>
      </p:sp>
      <p:sp>
        <p:nvSpPr>
          <p:cNvPr id="840" name="Google Shape;840;p9"/>
          <p:cNvSpPr txBox="1"/>
          <p:nvPr/>
        </p:nvSpPr>
        <p:spPr>
          <a:xfrm>
            <a:off x="0" y="1058862"/>
            <a:ext cx="8243862" cy="284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142208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208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Elaboração</a:t>
            </a:r>
            <a:r>
              <a:rPr lang="en-US" sz="2400" b="0" i="0" u="none" dirty="0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 de </a:t>
            </a: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pesquisa</a:t>
            </a:r>
            <a:r>
              <a:rPr lang="en-US" sz="2400" b="0" i="0" u="none" dirty="0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 (</a:t>
            </a: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adotando</a:t>
            </a:r>
            <a:r>
              <a:rPr lang="en-US" sz="2400" b="0" i="0" u="none" dirty="0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 a </a:t>
            </a: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docência</a:t>
            </a:r>
            <a:r>
              <a:rPr lang="en-US" sz="2400" b="0" i="0" u="none" dirty="0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como</a:t>
            </a:r>
            <a:r>
              <a:rPr lang="en-US" sz="2400" b="0" i="0" u="none" dirty="0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 base de </a:t>
            </a: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análise</a:t>
            </a:r>
            <a:r>
              <a:rPr lang="en-US" sz="2400" b="0" i="0" u="none" dirty="0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); 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142208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208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Utilização</a:t>
            </a:r>
            <a:r>
              <a:rPr lang="en-US" sz="2400" b="0" i="0" u="none" dirty="0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 da </a:t>
            </a: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ferramenta</a:t>
            </a:r>
            <a:r>
              <a:rPr lang="en-US" sz="2400" b="0" i="0" u="none" dirty="0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questionário</a:t>
            </a:r>
            <a:r>
              <a:rPr lang="en-US" sz="2400" b="0" i="0" u="none" dirty="0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; </a:t>
            </a:r>
            <a:endParaRPr sz="1100" b="0" i="0" u="none" dirty="0">
              <a:solidFill>
                <a:srgbClr val="142208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142208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208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Elucidação</a:t>
            </a:r>
            <a:r>
              <a:rPr lang="en-US" sz="2400" b="0" i="0" u="none" dirty="0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 de </a:t>
            </a: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questões</a:t>
            </a:r>
            <a:r>
              <a:rPr lang="en-US" sz="2400" b="0" i="0" u="none" dirty="0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 sob o </a:t>
            </a: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ponto</a:t>
            </a:r>
            <a:r>
              <a:rPr lang="en-US" sz="2400" b="0" i="0" u="none" dirty="0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 de vista </a:t>
            </a: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docente</a:t>
            </a:r>
            <a:r>
              <a:rPr lang="en-US" sz="2400" dirty="0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.</a:t>
            </a:r>
            <a:r>
              <a:rPr lang="en-US" sz="1100" b="0" i="0" u="none" dirty="0">
                <a:solidFill>
                  <a:srgbClr val="FF0000"/>
                </a:solidFill>
                <a:latin typeface="Bodoni"/>
                <a:ea typeface="Bodoni"/>
                <a:cs typeface="Bodoni"/>
                <a:sym typeface="Bodon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dirty="0">
              <a:solidFill>
                <a:srgbClr val="FF0000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0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5</a:t>
            </a:fld>
            <a:endParaRPr/>
          </a:p>
        </p:txBody>
      </p:sp>
      <p:sp>
        <p:nvSpPr>
          <p:cNvPr id="846" name="Google Shape;846;p10"/>
          <p:cNvSpPr txBox="1"/>
          <p:nvPr/>
        </p:nvSpPr>
        <p:spPr>
          <a:xfrm>
            <a:off x="539750" y="195262"/>
            <a:ext cx="7056300" cy="284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OBSERVAÇÃO E ELABORAÇÃO DOS PLANOS DE AULA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"/>
              <a:ea typeface="Bodoni"/>
              <a:cs typeface="Bodoni"/>
              <a:sym typeface="Bodon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208"/>
              </a:buClr>
              <a:buSzPts val="2400"/>
              <a:buFont typeface="Arial"/>
              <a:buAutoNum type="arabicPeriod"/>
            </a:pP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Análise</a:t>
            </a:r>
            <a:r>
              <a:rPr lang="en-US" sz="2400" b="0" i="0" u="none" dirty="0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 da </a:t>
            </a: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turma</a:t>
            </a:r>
            <a:r>
              <a:rPr lang="en-US" sz="2400" b="0" i="0" u="none" dirty="0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208"/>
              </a:buClr>
              <a:buSzPts val="2400"/>
              <a:buFont typeface="Arial"/>
              <a:buAutoNum type="arabicPeriod"/>
            </a:pP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Objetivos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208"/>
              </a:buClr>
              <a:buSzPts val="2400"/>
              <a:buFont typeface="Arial"/>
              <a:buAutoNum type="arabicPeriod"/>
            </a:pP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Planejamento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208"/>
              </a:buClr>
              <a:buSzPts val="2400"/>
              <a:buFont typeface="Arial"/>
              <a:buAutoNum type="arabicPeriod"/>
            </a:pP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Trabalho</a:t>
            </a:r>
            <a:r>
              <a:rPr lang="en-US" sz="2400" b="0" i="0" u="none" dirty="0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em</a:t>
            </a:r>
            <a:r>
              <a:rPr lang="en-US" sz="2400" b="0" i="0" u="none" dirty="0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142208"/>
                </a:solidFill>
                <a:latin typeface="Bodoni"/>
                <a:ea typeface="Bodoni"/>
                <a:cs typeface="Bodoni"/>
                <a:sym typeface="Bodoni"/>
              </a:rPr>
              <a:t>equipe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dirty="0">
              <a:solidFill>
                <a:srgbClr val="142208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1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6</a:t>
            </a:fld>
            <a:endParaRPr/>
          </a:p>
        </p:txBody>
      </p:sp>
      <p:sp>
        <p:nvSpPr>
          <p:cNvPr id="852" name="Google Shape;852;p11"/>
          <p:cNvSpPr txBox="1"/>
          <p:nvPr/>
        </p:nvSpPr>
        <p:spPr>
          <a:xfrm>
            <a:off x="539749" y="123825"/>
            <a:ext cx="6686073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8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Oficina</a:t>
            </a: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: </a:t>
            </a:r>
            <a:r>
              <a:rPr lang="en-US" sz="28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Desigualdades</a:t>
            </a: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Sociais</a:t>
            </a: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 </a:t>
            </a:r>
            <a:endParaRPr dirty="0"/>
          </a:p>
        </p:txBody>
      </p:sp>
      <p:sp>
        <p:nvSpPr>
          <p:cNvPr id="853" name="Google Shape;853;p11"/>
          <p:cNvSpPr txBox="1"/>
          <p:nvPr/>
        </p:nvSpPr>
        <p:spPr>
          <a:xfrm>
            <a:off x="539750" y="660400"/>
            <a:ext cx="69849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Desmistificação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dos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estereótipos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associados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a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países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estrangeiros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.</a:t>
            </a:r>
            <a:endParaRPr dirty="0"/>
          </a:p>
        </p:txBody>
      </p:sp>
      <p:pic>
        <p:nvPicPr>
          <p:cNvPr id="854" name="Google Shape;8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99" y="1897211"/>
            <a:ext cx="2938462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3800" y="1214437"/>
            <a:ext cx="2870201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11" descr="C:\Users\flavia\Downloads\1135e9cc-9697-4128-b6b1-615b7d846f0f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3250" y="2571750"/>
            <a:ext cx="3078161" cy="230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2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7</a:t>
            </a:fld>
            <a:endParaRPr/>
          </a:p>
        </p:txBody>
      </p:sp>
      <p:sp>
        <p:nvSpPr>
          <p:cNvPr id="862" name="Google Shape;862;p12"/>
          <p:cNvSpPr txBox="1"/>
          <p:nvPr/>
        </p:nvSpPr>
        <p:spPr>
          <a:xfrm>
            <a:off x="538162" y="123825"/>
            <a:ext cx="5400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8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Oficina</a:t>
            </a: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: </a:t>
            </a:r>
            <a:r>
              <a:rPr lang="en-US" sz="28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Culturas</a:t>
            </a: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Indígenas</a:t>
            </a:r>
            <a:endParaRPr dirty="0"/>
          </a:p>
        </p:txBody>
      </p:sp>
      <p:sp>
        <p:nvSpPr>
          <p:cNvPr id="863" name="Google Shape;863;p12"/>
          <p:cNvSpPr txBox="1"/>
          <p:nvPr/>
        </p:nvSpPr>
        <p:spPr>
          <a:xfrm>
            <a:off x="538162" y="628650"/>
            <a:ext cx="72024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História dos povos indígenas dentro de uma nova perspectiva.</a:t>
            </a:r>
            <a:endParaRPr/>
          </a:p>
        </p:txBody>
      </p:sp>
      <p:pic>
        <p:nvPicPr>
          <p:cNvPr id="864" name="Google Shape;864;p12" descr="C:\Users\flavia\Downloads\ce3b2300-8c3a-44ed-8c71-ec3a842cab9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1714500"/>
            <a:ext cx="4941887" cy="292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3500" y="2000250"/>
            <a:ext cx="3857625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3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8</a:t>
            </a:fld>
            <a:endParaRPr/>
          </a:p>
        </p:txBody>
      </p:sp>
      <p:sp>
        <p:nvSpPr>
          <p:cNvPr id="871" name="Google Shape;871;p13"/>
          <p:cNvSpPr txBox="1"/>
          <p:nvPr/>
        </p:nvSpPr>
        <p:spPr>
          <a:xfrm>
            <a:off x="0" y="123812"/>
            <a:ext cx="8332728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8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Oficina</a:t>
            </a: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: </a:t>
            </a:r>
            <a:r>
              <a:rPr lang="en-US" sz="28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Profissões</a:t>
            </a: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 e </a:t>
            </a:r>
            <a:r>
              <a:rPr lang="en-US" sz="28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mercado</a:t>
            </a: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 de </a:t>
            </a:r>
            <a:r>
              <a:rPr lang="en-US" sz="28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trabalho</a:t>
            </a:r>
            <a:endParaRPr dirty="0"/>
          </a:p>
        </p:txBody>
      </p:sp>
      <p:sp>
        <p:nvSpPr>
          <p:cNvPr id="872" name="Google Shape;872;p13"/>
          <p:cNvSpPr txBox="1"/>
          <p:nvPr/>
        </p:nvSpPr>
        <p:spPr>
          <a:xfrm>
            <a:off x="539750" y="646112"/>
            <a:ext cx="69849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odoni"/>
              <a:buNone/>
            </a:pP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Reflexão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sobre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o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papel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e a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importância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de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diferentes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profissões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na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sociedade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.</a:t>
            </a:r>
            <a:endParaRPr dirty="0"/>
          </a:p>
        </p:txBody>
      </p:sp>
      <p:pic>
        <p:nvPicPr>
          <p:cNvPr id="873" name="Google Shape;87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2000250"/>
            <a:ext cx="4357686" cy="24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13" descr="C:\Users\flavia\Downloads\eef3583a-8262-4a19-8353-81904c82953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714500"/>
            <a:ext cx="3500436" cy="31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4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9</a:t>
            </a:fld>
            <a:endParaRPr/>
          </a:p>
        </p:txBody>
      </p:sp>
      <p:sp>
        <p:nvSpPr>
          <p:cNvPr id="880" name="Google Shape;880;p14"/>
          <p:cNvSpPr txBox="1"/>
          <p:nvPr/>
        </p:nvSpPr>
        <p:spPr>
          <a:xfrm>
            <a:off x="539750" y="195262"/>
            <a:ext cx="5943552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8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Oficina</a:t>
            </a: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: </a:t>
            </a:r>
            <a:r>
              <a:rPr lang="en-US" sz="2800" b="1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Interculturalidade</a:t>
            </a:r>
            <a:r>
              <a:rPr lang="en-U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"/>
                <a:ea typeface="Bodoni"/>
                <a:cs typeface="Bodoni"/>
                <a:sym typeface="Bodoni"/>
              </a:rPr>
              <a:t> </a:t>
            </a:r>
            <a:endParaRPr dirty="0"/>
          </a:p>
        </p:txBody>
      </p:sp>
      <p:sp>
        <p:nvSpPr>
          <p:cNvPr id="881" name="Google Shape;881;p14"/>
          <p:cNvSpPr txBox="1"/>
          <p:nvPr/>
        </p:nvSpPr>
        <p:spPr>
          <a:xfrm>
            <a:off x="533400" y="717550"/>
            <a:ext cx="7207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Fazer com que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os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alunos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compreendessem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o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conceito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de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interculturalidade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e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buscassem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aplicá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-lo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em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seu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cotidiano</a:t>
            </a:r>
            <a:r>
              <a:rPr lang="en-US" sz="2400" b="0" i="0" u="none" dirty="0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.</a:t>
            </a:r>
            <a:endParaRPr dirty="0"/>
          </a:p>
        </p:txBody>
      </p:sp>
      <p:pic>
        <p:nvPicPr>
          <p:cNvPr id="882" name="Google Shape;882;p14" descr="Uma imagem contendo no interior, pessoa, teto, mes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1928812"/>
            <a:ext cx="3214686" cy="278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2500312"/>
            <a:ext cx="2732087" cy="17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4" descr="C:\Users\flavia\Downloads\f6415a22-fc00-470d-96c4-21427670bcd6_Origina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9000" y="2357437"/>
            <a:ext cx="2755901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owbray template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wbray template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wbray template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439</Words>
  <Application>Microsoft Office PowerPoint</Application>
  <PresentationFormat>Apresentação na tela (16:9)</PresentationFormat>
  <Paragraphs>78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Bodoni</vt:lpstr>
      <vt:lpstr>Dosis ExtraLight</vt:lpstr>
      <vt:lpstr>Wingdings</vt:lpstr>
      <vt:lpstr>1_Mowbray template</vt:lpstr>
      <vt:lpstr>2_Mowbray template</vt:lpstr>
      <vt:lpstr>Mowbray template</vt:lpstr>
      <vt:lpstr>ENCONTRO DO PIBID E RESIDÊNCIA PEDAGÓGICA  (RE)SIGNIFICANDO A FORMAÇÃO DE PROFESSORES DE SERGIPE A PARTIR DAS EXPERIÊNCIAS DO  PIBID/RP-UFS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ENCONTRO DO PIBID E RESIDÊNCIA PEDAGÓGICA  (RE)SIGNIFICANDO A FORMAÇÃO DE PROFESSORES DE SERGIPE A PARTIR DAS EXPERIÊNCIAS DO  PIBID/RP-UFS</dc:title>
  <dc:creator>alexandra epoglou</dc:creator>
  <cp:lastModifiedBy>Ian Filipe Costa Araújo</cp:lastModifiedBy>
  <cp:revision>2</cp:revision>
  <dcterms:modified xsi:type="dcterms:W3CDTF">2020-03-01T00:03:40Z</dcterms:modified>
</cp:coreProperties>
</file>