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1" r:id="rId3"/>
    <p:sldId id="285" r:id="rId4"/>
    <p:sldId id="286" r:id="rId5"/>
    <p:sldId id="287" r:id="rId6"/>
    <p:sldId id="291" r:id="rId7"/>
    <p:sldId id="290" r:id="rId8"/>
    <p:sldId id="288" r:id="rId9"/>
    <p:sldId id="279" r:id="rId10"/>
  </p:sldIdLst>
  <p:sldSz cx="9144000" cy="5143500" type="screen16x9"/>
  <p:notesSz cx="6858000" cy="9144000"/>
  <p:embeddedFontLst>
    <p:embeddedFont>
      <p:font typeface="Titillium Web Light" panose="020B0604020202020204" charset="0"/>
      <p:regular r:id="rId12"/>
      <p:bold r:id="rId13"/>
      <p:italic r:id="rId14"/>
      <p:boldItalic r:id="rId15"/>
    </p:embeddedFont>
    <p:embeddedFont>
      <p:font typeface="Dosis ExtraLight" panose="020B0604020202020204" charset="0"/>
      <p:regular r:id="rId16"/>
      <p:bold r:id="rId17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BFB7"/>
    <a:srgbClr val="003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F278B6-0AAB-430F-A957-2FE99EC346A9}">
  <a:tblStyle styleId="{98F278B6-0AAB-430F-A957-2FE99EC34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363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3833;g35f391192_0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7171" name="Google Shape;3834;g35f391192_0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8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3867;p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9219" name="Google Shape;3868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3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4035;g35ed75ccf_022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17411" name="Google Shape;4036;g35ed75ccf_0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pt-BR" altLang="pt-BR" sz="11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/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/>
            <p:cNvSpPr>
              <a:spLocks noChangeArrowheads="1"/>
            </p:cNvSpPr>
            <p:nvPr/>
          </p:nvSpPr>
          <p:spPr bwMode="auto">
            <a:xfrm>
              <a:off x="836200" y="243030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" name="Google Shape;13;p2"/>
            <p:cNvSpPr>
              <a:spLocks noChangeArrowheads="1"/>
            </p:cNvSpPr>
            <p:nvPr/>
          </p:nvSpPr>
          <p:spPr bwMode="auto">
            <a:xfrm>
              <a:off x="836200" y="388551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" name="Google Shape;14;p2"/>
            <p:cNvSpPr>
              <a:spLocks noChangeArrowheads="1"/>
            </p:cNvSpPr>
            <p:nvPr/>
          </p:nvSpPr>
          <p:spPr bwMode="auto">
            <a:xfrm>
              <a:off x="836200" y="538977"/>
              <a:ext cx="12116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" name="Google Shape;15;p2"/>
            <p:cNvSpPr>
              <a:spLocks noChangeArrowheads="1"/>
            </p:cNvSpPr>
            <p:nvPr/>
          </p:nvSpPr>
          <p:spPr bwMode="auto">
            <a:xfrm>
              <a:off x="836200" y="689403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" name="Google Shape;16;p2"/>
            <p:cNvSpPr>
              <a:spLocks noChangeArrowheads="1"/>
            </p:cNvSpPr>
            <p:nvPr/>
          </p:nvSpPr>
          <p:spPr bwMode="auto">
            <a:xfrm>
              <a:off x="836200" y="839829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" name="Google Shape;17;p2"/>
            <p:cNvSpPr>
              <a:spLocks noChangeArrowheads="1"/>
            </p:cNvSpPr>
            <p:nvPr/>
          </p:nvSpPr>
          <p:spPr bwMode="auto">
            <a:xfrm>
              <a:off x="836200" y="995160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>
              <a:off x="836200" y="1145586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" name="Google Shape;19;p2"/>
            <p:cNvSpPr>
              <a:spLocks noChangeArrowheads="1"/>
            </p:cNvSpPr>
            <p:nvPr/>
          </p:nvSpPr>
          <p:spPr bwMode="auto">
            <a:xfrm>
              <a:off x="836200" y="1296012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" name="Google Shape;20;p2"/>
            <p:cNvSpPr>
              <a:spLocks noChangeArrowheads="1"/>
            </p:cNvSpPr>
            <p:nvPr/>
          </p:nvSpPr>
          <p:spPr bwMode="auto">
            <a:xfrm>
              <a:off x="836200" y="1446438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" name="Google Shape;21;p2"/>
            <p:cNvSpPr>
              <a:spLocks noChangeArrowheads="1"/>
            </p:cNvSpPr>
            <p:nvPr/>
          </p:nvSpPr>
          <p:spPr bwMode="auto">
            <a:xfrm>
              <a:off x="836200" y="1596864"/>
              <a:ext cx="121161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" name="Google Shape;22;p2"/>
            <p:cNvSpPr>
              <a:spLocks noChangeArrowheads="1"/>
            </p:cNvSpPr>
            <p:nvPr/>
          </p:nvSpPr>
          <p:spPr bwMode="auto">
            <a:xfrm>
              <a:off x="836200" y="1744020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" name="Google Shape;23;p2"/>
            <p:cNvSpPr>
              <a:spLocks noChangeArrowheads="1"/>
            </p:cNvSpPr>
            <p:nvPr/>
          </p:nvSpPr>
          <p:spPr bwMode="auto">
            <a:xfrm>
              <a:off x="836200" y="1894446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" name="Google Shape;24;p2"/>
            <p:cNvSpPr>
              <a:spLocks noChangeArrowheads="1"/>
            </p:cNvSpPr>
            <p:nvPr/>
          </p:nvSpPr>
          <p:spPr bwMode="auto">
            <a:xfrm>
              <a:off x="836200" y="2044872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" name="Google Shape;25;p2"/>
            <p:cNvSpPr>
              <a:spLocks noChangeArrowheads="1"/>
            </p:cNvSpPr>
            <p:nvPr/>
          </p:nvSpPr>
          <p:spPr bwMode="auto">
            <a:xfrm>
              <a:off x="836200" y="2200204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" name="Google Shape;26;p2"/>
            <p:cNvSpPr>
              <a:spLocks noChangeArrowheads="1"/>
            </p:cNvSpPr>
            <p:nvPr/>
          </p:nvSpPr>
          <p:spPr bwMode="auto">
            <a:xfrm>
              <a:off x="836200" y="2350630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" name="Google Shape;27;p2"/>
            <p:cNvSpPr>
              <a:spLocks noChangeArrowheads="1"/>
            </p:cNvSpPr>
            <p:nvPr/>
          </p:nvSpPr>
          <p:spPr bwMode="auto">
            <a:xfrm>
              <a:off x="836200" y="2501056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" name="Google Shape;28;p2"/>
            <p:cNvSpPr>
              <a:spLocks noChangeArrowheads="1"/>
            </p:cNvSpPr>
            <p:nvPr/>
          </p:nvSpPr>
          <p:spPr bwMode="auto">
            <a:xfrm>
              <a:off x="836200" y="2651482"/>
              <a:ext cx="12116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" name="Google Shape;29;p2"/>
            <p:cNvSpPr>
              <a:spLocks noChangeArrowheads="1"/>
            </p:cNvSpPr>
            <p:nvPr/>
          </p:nvSpPr>
          <p:spPr bwMode="auto">
            <a:xfrm>
              <a:off x="836200" y="2801908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" name="Google Shape;30;p2"/>
            <p:cNvSpPr>
              <a:spLocks noChangeArrowheads="1"/>
            </p:cNvSpPr>
            <p:nvPr/>
          </p:nvSpPr>
          <p:spPr bwMode="auto">
            <a:xfrm>
              <a:off x="836200" y="2952334"/>
              <a:ext cx="12116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" name="Google Shape;31;p2"/>
            <p:cNvSpPr>
              <a:spLocks noChangeArrowheads="1"/>
            </p:cNvSpPr>
            <p:nvPr/>
          </p:nvSpPr>
          <p:spPr bwMode="auto">
            <a:xfrm>
              <a:off x="836200" y="3102760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" name="Google Shape;32;p2"/>
            <p:cNvSpPr>
              <a:spLocks noChangeArrowheads="1"/>
            </p:cNvSpPr>
            <p:nvPr/>
          </p:nvSpPr>
          <p:spPr bwMode="auto">
            <a:xfrm>
              <a:off x="836200" y="3253186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" name="Google Shape;33;p2"/>
            <p:cNvSpPr>
              <a:spLocks noChangeArrowheads="1"/>
            </p:cNvSpPr>
            <p:nvPr/>
          </p:nvSpPr>
          <p:spPr bwMode="auto">
            <a:xfrm>
              <a:off x="836200" y="3403612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" name="Google Shape;34;p2"/>
            <p:cNvSpPr>
              <a:spLocks noChangeArrowheads="1"/>
            </p:cNvSpPr>
            <p:nvPr/>
          </p:nvSpPr>
          <p:spPr bwMode="auto">
            <a:xfrm>
              <a:off x="836200" y="3554038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" name="Google Shape;35;p2"/>
            <p:cNvSpPr>
              <a:spLocks noChangeArrowheads="1"/>
            </p:cNvSpPr>
            <p:nvPr/>
          </p:nvSpPr>
          <p:spPr bwMode="auto">
            <a:xfrm>
              <a:off x="836200" y="3704464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" name="Google Shape;36;p2"/>
            <p:cNvSpPr>
              <a:spLocks noChangeArrowheads="1"/>
            </p:cNvSpPr>
            <p:nvPr/>
          </p:nvSpPr>
          <p:spPr bwMode="auto">
            <a:xfrm>
              <a:off x="836200" y="3854890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" name="Google Shape;37;p2"/>
            <p:cNvSpPr>
              <a:spLocks noChangeArrowheads="1"/>
            </p:cNvSpPr>
            <p:nvPr/>
          </p:nvSpPr>
          <p:spPr bwMode="auto">
            <a:xfrm>
              <a:off x="836200" y="4010221"/>
              <a:ext cx="121161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" name="Google Shape;38;p2"/>
            <p:cNvSpPr>
              <a:spLocks noChangeArrowheads="1"/>
            </p:cNvSpPr>
            <p:nvPr/>
          </p:nvSpPr>
          <p:spPr bwMode="auto">
            <a:xfrm>
              <a:off x="836200" y="4160647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" name="Google Shape;39;p2"/>
            <p:cNvSpPr>
              <a:spLocks noChangeArrowheads="1"/>
            </p:cNvSpPr>
            <p:nvPr/>
          </p:nvSpPr>
          <p:spPr bwMode="auto">
            <a:xfrm>
              <a:off x="836200" y="4311073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" name="Google Shape;40;p2"/>
            <p:cNvSpPr>
              <a:spLocks noChangeArrowheads="1"/>
            </p:cNvSpPr>
            <p:nvPr/>
          </p:nvSpPr>
          <p:spPr bwMode="auto">
            <a:xfrm>
              <a:off x="836200" y="4461499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" name="Google Shape;41;p2"/>
            <p:cNvSpPr>
              <a:spLocks noChangeArrowheads="1"/>
            </p:cNvSpPr>
            <p:nvPr/>
          </p:nvSpPr>
          <p:spPr bwMode="auto">
            <a:xfrm>
              <a:off x="836200" y="4611925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" name="Google Shape;42;p2"/>
            <p:cNvSpPr>
              <a:spLocks noChangeArrowheads="1"/>
            </p:cNvSpPr>
            <p:nvPr/>
          </p:nvSpPr>
          <p:spPr bwMode="auto">
            <a:xfrm>
              <a:off x="836200" y="4759081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" name="Google Shape;43;p2"/>
            <p:cNvSpPr>
              <a:spLocks noChangeArrowheads="1"/>
            </p:cNvSpPr>
            <p:nvPr/>
          </p:nvSpPr>
          <p:spPr bwMode="auto">
            <a:xfrm>
              <a:off x="836200" y="4909507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" name="Google Shape;44;p2"/>
            <p:cNvSpPr>
              <a:spLocks noChangeArrowheads="1"/>
            </p:cNvSpPr>
            <p:nvPr/>
          </p:nvSpPr>
          <p:spPr bwMode="auto">
            <a:xfrm>
              <a:off x="836200" y="5059933"/>
              <a:ext cx="12116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" name="Google Shape;45;p2"/>
            <p:cNvSpPr>
              <a:spLocks noChangeArrowheads="1"/>
            </p:cNvSpPr>
            <p:nvPr/>
          </p:nvSpPr>
          <p:spPr bwMode="auto">
            <a:xfrm>
              <a:off x="836200" y="5210359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" name="Google Shape;46;p2"/>
            <p:cNvSpPr>
              <a:spLocks noChangeArrowheads="1"/>
            </p:cNvSpPr>
            <p:nvPr/>
          </p:nvSpPr>
          <p:spPr bwMode="auto">
            <a:xfrm>
              <a:off x="836200" y="5360785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" name="Google Shape;47;p2"/>
            <p:cNvSpPr>
              <a:spLocks noChangeArrowheads="1"/>
            </p:cNvSpPr>
            <p:nvPr/>
          </p:nvSpPr>
          <p:spPr bwMode="auto">
            <a:xfrm>
              <a:off x="986832" y="388551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" name="Google Shape;48;p2"/>
            <p:cNvSpPr>
              <a:spLocks noChangeArrowheads="1"/>
            </p:cNvSpPr>
            <p:nvPr/>
          </p:nvSpPr>
          <p:spPr bwMode="auto">
            <a:xfrm>
              <a:off x="986832" y="538977"/>
              <a:ext cx="12116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" name="Google Shape;49;p2"/>
            <p:cNvSpPr>
              <a:spLocks noChangeArrowheads="1"/>
            </p:cNvSpPr>
            <p:nvPr/>
          </p:nvSpPr>
          <p:spPr bwMode="auto">
            <a:xfrm>
              <a:off x="986832" y="839829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" name="Google Shape;50;p2"/>
            <p:cNvSpPr>
              <a:spLocks noChangeArrowheads="1"/>
            </p:cNvSpPr>
            <p:nvPr/>
          </p:nvSpPr>
          <p:spPr bwMode="auto">
            <a:xfrm>
              <a:off x="986832" y="1145586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" name="Google Shape;51;p2"/>
            <p:cNvSpPr>
              <a:spLocks noChangeArrowheads="1"/>
            </p:cNvSpPr>
            <p:nvPr/>
          </p:nvSpPr>
          <p:spPr bwMode="auto">
            <a:xfrm>
              <a:off x="986832" y="1296012"/>
              <a:ext cx="12116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" name="Google Shape;52;p2"/>
            <p:cNvSpPr>
              <a:spLocks noChangeArrowheads="1"/>
            </p:cNvSpPr>
            <p:nvPr/>
          </p:nvSpPr>
          <p:spPr bwMode="auto">
            <a:xfrm>
              <a:off x="986832" y="1744020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" name="Google Shape;53;p2"/>
            <p:cNvSpPr>
              <a:spLocks noChangeArrowheads="1"/>
            </p:cNvSpPr>
            <p:nvPr/>
          </p:nvSpPr>
          <p:spPr bwMode="auto">
            <a:xfrm>
              <a:off x="986832" y="1894446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" name="Google Shape;54;p2"/>
            <p:cNvSpPr>
              <a:spLocks noChangeArrowheads="1"/>
            </p:cNvSpPr>
            <p:nvPr/>
          </p:nvSpPr>
          <p:spPr bwMode="auto">
            <a:xfrm>
              <a:off x="986832" y="2200204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" name="Google Shape;55;p2"/>
            <p:cNvSpPr>
              <a:spLocks noChangeArrowheads="1"/>
            </p:cNvSpPr>
            <p:nvPr/>
          </p:nvSpPr>
          <p:spPr bwMode="auto">
            <a:xfrm>
              <a:off x="986832" y="2350630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" name="Google Shape;56;p2"/>
            <p:cNvSpPr>
              <a:spLocks noChangeArrowheads="1"/>
            </p:cNvSpPr>
            <p:nvPr/>
          </p:nvSpPr>
          <p:spPr bwMode="auto">
            <a:xfrm>
              <a:off x="986832" y="2501056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" name="Google Shape;57;p2"/>
            <p:cNvSpPr>
              <a:spLocks noChangeArrowheads="1"/>
            </p:cNvSpPr>
            <p:nvPr/>
          </p:nvSpPr>
          <p:spPr bwMode="auto">
            <a:xfrm>
              <a:off x="986832" y="2797002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" name="Google Shape;58;p2"/>
            <p:cNvSpPr>
              <a:spLocks noChangeArrowheads="1"/>
            </p:cNvSpPr>
            <p:nvPr/>
          </p:nvSpPr>
          <p:spPr bwMode="auto">
            <a:xfrm>
              <a:off x="986832" y="2952334"/>
              <a:ext cx="12116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2" name="Google Shape;59;p2"/>
            <p:cNvSpPr>
              <a:spLocks noChangeArrowheads="1"/>
            </p:cNvSpPr>
            <p:nvPr/>
          </p:nvSpPr>
          <p:spPr bwMode="auto">
            <a:xfrm>
              <a:off x="986832" y="3102760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3" name="Google Shape;60;p2"/>
            <p:cNvSpPr>
              <a:spLocks noChangeArrowheads="1"/>
            </p:cNvSpPr>
            <p:nvPr/>
          </p:nvSpPr>
          <p:spPr bwMode="auto">
            <a:xfrm>
              <a:off x="986832" y="3549132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4" name="Google Shape;61;p2"/>
            <p:cNvSpPr>
              <a:spLocks noChangeArrowheads="1"/>
            </p:cNvSpPr>
            <p:nvPr/>
          </p:nvSpPr>
          <p:spPr bwMode="auto">
            <a:xfrm>
              <a:off x="986832" y="3699558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5" name="Google Shape;62;p2"/>
            <p:cNvSpPr>
              <a:spLocks noChangeArrowheads="1"/>
            </p:cNvSpPr>
            <p:nvPr/>
          </p:nvSpPr>
          <p:spPr bwMode="auto">
            <a:xfrm>
              <a:off x="986832" y="3849984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6" name="Google Shape;63;p2"/>
            <p:cNvSpPr>
              <a:spLocks noChangeArrowheads="1"/>
            </p:cNvSpPr>
            <p:nvPr/>
          </p:nvSpPr>
          <p:spPr bwMode="auto">
            <a:xfrm>
              <a:off x="986832" y="4155742"/>
              <a:ext cx="12116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7" name="Google Shape;64;p2"/>
            <p:cNvSpPr>
              <a:spLocks noChangeArrowheads="1"/>
            </p:cNvSpPr>
            <p:nvPr/>
          </p:nvSpPr>
          <p:spPr bwMode="auto">
            <a:xfrm>
              <a:off x="986832" y="4306168"/>
              <a:ext cx="12116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8" name="Google Shape;65;p2"/>
            <p:cNvSpPr>
              <a:spLocks noChangeArrowheads="1"/>
            </p:cNvSpPr>
            <p:nvPr/>
          </p:nvSpPr>
          <p:spPr bwMode="auto">
            <a:xfrm>
              <a:off x="986832" y="4456594"/>
              <a:ext cx="12116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9" name="Google Shape;66;p2"/>
            <p:cNvSpPr>
              <a:spLocks noChangeArrowheads="1"/>
            </p:cNvSpPr>
            <p:nvPr/>
          </p:nvSpPr>
          <p:spPr bwMode="auto">
            <a:xfrm>
              <a:off x="986832" y="4607020"/>
              <a:ext cx="12116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0" name="Google Shape;67;p2"/>
            <p:cNvSpPr>
              <a:spLocks noChangeArrowheads="1"/>
            </p:cNvSpPr>
            <p:nvPr/>
          </p:nvSpPr>
          <p:spPr bwMode="auto">
            <a:xfrm>
              <a:off x="986832" y="4904602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1" name="Google Shape;68;p2"/>
            <p:cNvSpPr>
              <a:spLocks noChangeArrowheads="1"/>
            </p:cNvSpPr>
            <p:nvPr/>
          </p:nvSpPr>
          <p:spPr bwMode="auto">
            <a:xfrm>
              <a:off x="986832" y="5055028"/>
              <a:ext cx="12116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2" name="Google Shape;69;p2"/>
            <p:cNvSpPr>
              <a:spLocks noChangeArrowheads="1"/>
            </p:cNvSpPr>
            <p:nvPr/>
          </p:nvSpPr>
          <p:spPr bwMode="auto">
            <a:xfrm>
              <a:off x="986832" y="5355880"/>
              <a:ext cx="12116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3" name="Google Shape;70;p2"/>
            <p:cNvSpPr>
              <a:spLocks noChangeArrowheads="1"/>
            </p:cNvSpPr>
            <p:nvPr/>
          </p:nvSpPr>
          <p:spPr bwMode="auto">
            <a:xfrm>
              <a:off x="1137464" y="238125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4" name="Google Shape;71;p2"/>
            <p:cNvSpPr>
              <a:spLocks noChangeArrowheads="1"/>
            </p:cNvSpPr>
            <p:nvPr/>
          </p:nvSpPr>
          <p:spPr bwMode="auto">
            <a:xfrm>
              <a:off x="1137464" y="538977"/>
              <a:ext cx="121161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5" name="Google Shape;72;p2"/>
            <p:cNvSpPr>
              <a:spLocks noChangeArrowheads="1"/>
            </p:cNvSpPr>
            <p:nvPr/>
          </p:nvSpPr>
          <p:spPr bwMode="auto">
            <a:xfrm>
              <a:off x="1137464" y="995160"/>
              <a:ext cx="121161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6" name="Google Shape;73;p2"/>
            <p:cNvSpPr>
              <a:spLocks noChangeArrowheads="1"/>
            </p:cNvSpPr>
            <p:nvPr/>
          </p:nvSpPr>
          <p:spPr bwMode="auto">
            <a:xfrm>
              <a:off x="1137464" y="1145586"/>
              <a:ext cx="121161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7" name="Google Shape;74;p2"/>
            <p:cNvSpPr>
              <a:spLocks noChangeArrowheads="1"/>
            </p:cNvSpPr>
            <p:nvPr/>
          </p:nvSpPr>
          <p:spPr bwMode="auto">
            <a:xfrm>
              <a:off x="1137464" y="1446438"/>
              <a:ext cx="121161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8" name="Google Shape;75;p2"/>
            <p:cNvSpPr>
              <a:spLocks noChangeArrowheads="1"/>
            </p:cNvSpPr>
            <p:nvPr/>
          </p:nvSpPr>
          <p:spPr bwMode="auto">
            <a:xfrm>
              <a:off x="1137464" y="1596864"/>
              <a:ext cx="121161" cy="122630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9" name="Google Shape;76;p2"/>
            <p:cNvSpPr>
              <a:spLocks noChangeArrowheads="1"/>
            </p:cNvSpPr>
            <p:nvPr/>
          </p:nvSpPr>
          <p:spPr bwMode="auto">
            <a:xfrm>
              <a:off x="1137464" y="2200204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0" name="Google Shape;77;p2"/>
            <p:cNvSpPr>
              <a:spLocks noChangeArrowheads="1"/>
            </p:cNvSpPr>
            <p:nvPr/>
          </p:nvSpPr>
          <p:spPr bwMode="auto">
            <a:xfrm>
              <a:off x="1137464" y="2350630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1" name="Google Shape;78;p2"/>
            <p:cNvSpPr>
              <a:spLocks noChangeArrowheads="1"/>
            </p:cNvSpPr>
            <p:nvPr/>
          </p:nvSpPr>
          <p:spPr bwMode="auto">
            <a:xfrm>
              <a:off x="1137464" y="2501056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2" name="Google Shape;79;p2"/>
            <p:cNvSpPr>
              <a:spLocks noChangeArrowheads="1"/>
            </p:cNvSpPr>
            <p:nvPr/>
          </p:nvSpPr>
          <p:spPr bwMode="auto">
            <a:xfrm>
              <a:off x="1137464" y="2651482"/>
              <a:ext cx="121161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3" name="Google Shape;80;p2"/>
            <p:cNvSpPr>
              <a:spLocks noChangeArrowheads="1"/>
            </p:cNvSpPr>
            <p:nvPr/>
          </p:nvSpPr>
          <p:spPr bwMode="auto">
            <a:xfrm>
              <a:off x="1137464" y="2952334"/>
              <a:ext cx="121161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4" name="Google Shape;81;p2"/>
            <p:cNvSpPr>
              <a:spLocks noChangeArrowheads="1"/>
            </p:cNvSpPr>
            <p:nvPr/>
          </p:nvSpPr>
          <p:spPr bwMode="auto">
            <a:xfrm>
              <a:off x="1137464" y="3253186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5" name="Google Shape;82;p2"/>
            <p:cNvSpPr>
              <a:spLocks noChangeArrowheads="1"/>
            </p:cNvSpPr>
            <p:nvPr/>
          </p:nvSpPr>
          <p:spPr bwMode="auto">
            <a:xfrm>
              <a:off x="1137464" y="3403612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6" name="Google Shape;83;p2"/>
            <p:cNvSpPr>
              <a:spLocks noChangeArrowheads="1"/>
            </p:cNvSpPr>
            <p:nvPr/>
          </p:nvSpPr>
          <p:spPr bwMode="auto">
            <a:xfrm>
              <a:off x="1137464" y="3699558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7" name="Google Shape;84;p2"/>
            <p:cNvSpPr>
              <a:spLocks noChangeArrowheads="1"/>
            </p:cNvSpPr>
            <p:nvPr/>
          </p:nvSpPr>
          <p:spPr bwMode="auto">
            <a:xfrm>
              <a:off x="1137464" y="3849984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8" name="Google Shape;85;p2"/>
            <p:cNvSpPr>
              <a:spLocks noChangeArrowheads="1"/>
            </p:cNvSpPr>
            <p:nvPr/>
          </p:nvSpPr>
          <p:spPr bwMode="auto">
            <a:xfrm>
              <a:off x="1137464" y="4005316"/>
              <a:ext cx="121161" cy="122629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9" name="Google Shape;86;p2"/>
            <p:cNvSpPr>
              <a:spLocks noChangeArrowheads="1"/>
            </p:cNvSpPr>
            <p:nvPr/>
          </p:nvSpPr>
          <p:spPr bwMode="auto">
            <a:xfrm>
              <a:off x="1137464" y="4155742"/>
              <a:ext cx="12116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0" name="Google Shape;87;p2"/>
            <p:cNvSpPr>
              <a:spLocks noChangeArrowheads="1"/>
            </p:cNvSpPr>
            <p:nvPr/>
          </p:nvSpPr>
          <p:spPr bwMode="auto">
            <a:xfrm>
              <a:off x="1137464" y="4607020"/>
              <a:ext cx="12116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1" name="Google Shape;88;p2"/>
            <p:cNvSpPr>
              <a:spLocks noChangeArrowheads="1"/>
            </p:cNvSpPr>
            <p:nvPr/>
          </p:nvSpPr>
          <p:spPr bwMode="auto">
            <a:xfrm>
              <a:off x="1137464" y="4754176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2" name="Google Shape;89;p2"/>
            <p:cNvSpPr>
              <a:spLocks noChangeArrowheads="1"/>
            </p:cNvSpPr>
            <p:nvPr/>
          </p:nvSpPr>
          <p:spPr bwMode="auto">
            <a:xfrm>
              <a:off x="1137464" y="5055028"/>
              <a:ext cx="121161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3" name="Google Shape;90;p2"/>
            <p:cNvSpPr>
              <a:spLocks noChangeArrowheads="1"/>
            </p:cNvSpPr>
            <p:nvPr/>
          </p:nvSpPr>
          <p:spPr bwMode="auto">
            <a:xfrm>
              <a:off x="1137464" y="5205454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4" name="Google Shape;91;p2"/>
            <p:cNvSpPr>
              <a:spLocks noChangeArrowheads="1"/>
            </p:cNvSpPr>
            <p:nvPr/>
          </p:nvSpPr>
          <p:spPr bwMode="auto">
            <a:xfrm>
              <a:off x="1137464" y="5355880"/>
              <a:ext cx="12116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grpSp>
        <p:nvGrpSpPr>
          <p:cNvPr id="85" name="Google Shape;92;p2"/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/>
            <p:cNvSpPr>
              <a:spLocks noChangeArrowheads="1"/>
            </p:cNvSpPr>
            <p:nvPr/>
          </p:nvSpPr>
          <p:spPr bwMode="auto">
            <a:xfrm>
              <a:off x="981794" y="24303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7" name="Google Shape;94;p2"/>
            <p:cNvSpPr>
              <a:spLocks noChangeArrowheads="1"/>
            </p:cNvSpPr>
            <p:nvPr/>
          </p:nvSpPr>
          <p:spPr bwMode="auto">
            <a:xfrm>
              <a:off x="981794" y="694308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8" name="Google Shape;95;p2"/>
            <p:cNvSpPr>
              <a:spLocks noChangeArrowheads="1"/>
            </p:cNvSpPr>
            <p:nvPr/>
          </p:nvSpPr>
          <p:spPr bwMode="auto">
            <a:xfrm>
              <a:off x="981794" y="1000066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9" name="Google Shape;96;p2"/>
            <p:cNvSpPr>
              <a:spLocks noChangeArrowheads="1"/>
            </p:cNvSpPr>
            <p:nvPr/>
          </p:nvSpPr>
          <p:spPr bwMode="auto">
            <a:xfrm>
              <a:off x="981794" y="1451344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0" name="Google Shape;97;p2"/>
            <p:cNvSpPr>
              <a:spLocks noChangeArrowheads="1"/>
            </p:cNvSpPr>
            <p:nvPr/>
          </p:nvSpPr>
          <p:spPr bwMode="auto">
            <a:xfrm>
              <a:off x="981794" y="1601770"/>
              <a:ext cx="120998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1" name="Google Shape;98;p2"/>
            <p:cNvSpPr>
              <a:spLocks noChangeArrowheads="1"/>
            </p:cNvSpPr>
            <p:nvPr/>
          </p:nvSpPr>
          <p:spPr bwMode="auto">
            <a:xfrm>
              <a:off x="981794" y="2049778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2" name="Google Shape;99;p2"/>
            <p:cNvSpPr>
              <a:spLocks noChangeArrowheads="1"/>
            </p:cNvSpPr>
            <p:nvPr/>
          </p:nvSpPr>
          <p:spPr bwMode="auto">
            <a:xfrm>
              <a:off x="981794" y="2651482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3" name="Google Shape;100;p2"/>
            <p:cNvSpPr>
              <a:spLocks noChangeArrowheads="1"/>
            </p:cNvSpPr>
            <p:nvPr/>
          </p:nvSpPr>
          <p:spPr bwMode="auto">
            <a:xfrm>
              <a:off x="981794" y="325318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4" name="Google Shape;101;p2"/>
            <p:cNvSpPr>
              <a:spLocks noChangeArrowheads="1"/>
            </p:cNvSpPr>
            <p:nvPr/>
          </p:nvSpPr>
          <p:spPr bwMode="auto">
            <a:xfrm>
              <a:off x="981794" y="3403612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5" name="Google Shape;102;p2"/>
            <p:cNvSpPr>
              <a:spLocks noChangeArrowheads="1"/>
            </p:cNvSpPr>
            <p:nvPr/>
          </p:nvSpPr>
          <p:spPr bwMode="auto">
            <a:xfrm>
              <a:off x="981794" y="4010221"/>
              <a:ext cx="120998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6" name="Google Shape;103;p2"/>
            <p:cNvSpPr>
              <a:spLocks noChangeArrowheads="1"/>
            </p:cNvSpPr>
            <p:nvPr/>
          </p:nvSpPr>
          <p:spPr bwMode="auto">
            <a:xfrm>
              <a:off x="981794" y="4759081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7" name="Google Shape;104;p2"/>
            <p:cNvSpPr>
              <a:spLocks noChangeArrowheads="1"/>
            </p:cNvSpPr>
            <p:nvPr/>
          </p:nvSpPr>
          <p:spPr bwMode="auto">
            <a:xfrm>
              <a:off x="981794" y="5210359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8" name="Google Shape;105;p2"/>
            <p:cNvSpPr>
              <a:spLocks noChangeArrowheads="1"/>
            </p:cNvSpPr>
            <p:nvPr/>
          </p:nvSpPr>
          <p:spPr bwMode="auto">
            <a:xfrm>
              <a:off x="1132224" y="393456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9" name="Google Shape;106;p2"/>
            <p:cNvSpPr>
              <a:spLocks noChangeArrowheads="1"/>
            </p:cNvSpPr>
            <p:nvPr/>
          </p:nvSpPr>
          <p:spPr bwMode="auto">
            <a:xfrm>
              <a:off x="1132224" y="694308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0" name="Google Shape;107;p2"/>
            <p:cNvSpPr>
              <a:spLocks noChangeArrowheads="1"/>
            </p:cNvSpPr>
            <p:nvPr/>
          </p:nvSpPr>
          <p:spPr bwMode="auto">
            <a:xfrm>
              <a:off x="1132224" y="844734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1" name="Google Shape;108;p2"/>
            <p:cNvSpPr>
              <a:spLocks noChangeArrowheads="1"/>
            </p:cNvSpPr>
            <p:nvPr/>
          </p:nvSpPr>
          <p:spPr bwMode="auto">
            <a:xfrm>
              <a:off x="1132224" y="1300918"/>
              <a:ext cx="120998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2" name="Google Shape;109;p2"/>
            <p:cNvSpPr>
              <a:spLocks noChangeArrowheads="1"/>
            </p:cNvSpPr>
            <p:nvPr/>
          </p:nvSpPr>
          <p:spPr bwMode="auto">
            <a:xfrm>
              <a:off x="1132224" y="1748926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" name="Google Shape;110;p2"/>
            <p:cNvSpPr>
              <a:spLocks noChangeArrowheads="1"/>
            </p:cNvSpPr>
            <p:nvPr/>
          </p:nvSpPr>
          <p:spPr bwMode="auto">
            <a:xfrm>
              <a:off x="1132224" y="1899352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" name="Google Shape;111;p2"/>
            <p:cNvSpPr>
              <a:spLocks noChangeArrowheads="1"/>
            </p:cNvSpPr>
            <p:nvPr/>
          </p:nvSpPr>
          <p:spPr bwMode="auto">
            <a:xfrm>
              <a:off x="1132224" y="2049778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" name="Google Shape;112;p2"/>
            <p:cNvSpPr>
              <a:spLocks noChangeArrowheads="1"/>
            </p:cNvSpPr>
            <p:nvPr/>
          </p:nvSpPr>
          <p:spPr bwMode="auto">
            <a:xfrm>
              <a:off x="1132224" y="2801908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" name="Google Shape;113;p2"/>
            <p:cNvSpPr>
              <a:spLocks noChangeArrowheads="1"/>
            </p:cNvSpPr>
            <p:nvPr/>
          </p:nvSpPr>
          <p:spPr bwMode="auto">
            <a:xfrm>
              <a:off x="1132224" y="3102760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" name="Google Shape;114;p2"/>
            <p:cNvSpPr>
              <a:spLocks noChangeArrowheads="1"/>
            </p:cNvSpPr>
            <p:nvPr/>
          </p:nvSpPr>
          <p:spPr bwMode="auto">
            <a:xfrm>
              <a:off x="1132224" y="3554038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" name="Google Shape;115;p2"/>
            <p:cNvSpPr>
              <a:spLocks noChangeArrowheads="1"/>
            </p:cNvSpPr>
            <p:nvPr/>
          </p:nvSpPr>
          <p:spPr bwMode="auto">
            <a:xfrm>
              <a:off x="1132224" y="4311073"/>
              <a:ext cx="120998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" name="Google Shape;116;p2"/>
            <p:cNvSpPr>
              <a:spLocks noChangeArrowheads="1"/>
            </p:cNvSpPr>
            <p:nvPr/>
          </p:nvSpPr>
          <p:spPr bwMode="auto">
            <a:xfrm>
              <a:off x="1132224" y="4461499"/>
              <a:ext cx="120998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0" name="Google Shape;117;p2"/>
            <p:cNvSpPr>
              <a:spLocks noChangeArrowheads="1"/>
            </p:cNvSpPr>
            <p:nvPr/>
          </p:nvSpPr>
          <p:spPr bwMode="auto">
            <a:xfrm>
              <a:off x="1132224" y="4909507"/>
              <a:ext cx="120998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1" name="Google Shape;118;p2"/>
            <p:cNvSpPr>
              <a:spLocks noChangeArrowheads="1"/>
            </p:cNvSpPr>
            <p:nvPr/>
          </p:nvSpPr>
          <p:spPr bwMode="auto">
            <a:xfrm>
              <a:off x="1282653" y="24303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2" name="Google Shape;119;p2"/>
            <p:cNvSpPr>
              <a:spLocks noChangeArrowheads="1"/>
            </p:cNvSpPr>
            <p:nvPr/>
          </p:nvSpPr>
          <p:spPr bwMode="auto">
            <a:xfrm>
              <a:off x="1282653" y="543882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3" name="Google Shape;120;p2"/>
            <p:cNvSpPr>
              <a:spLocks noChangeArrowheads="1"/>
            </p:cNvSpPr>
            <p:nvPr/>
          </p:nvSpPr>
          <p:spPr bwMode="auto">
            <a:xfrm>
              <a:off x="1282653" y="1000066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4" name="Google Shape;121;p2"/>
            <p:cNvSpPr>
              <a:spLocks noChangeArrowheads="1"/>
            </p:cNvSpPr>
            <p:nvPr/>
          </p:nvSpPr>
          <p:spPr bwMode="auto">
            <a:xfrm>
              <a:off x="1282653" y="1150492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5" name="Google Shape;122;p2"/>
            <p:cNvSpPr>
              <a:spLocks noChangeArrowheads="1"/>
            </p:cNvSpPr>
            <p:nvPr/>
          </p:nvSpPr>
          <p:spPr bwMode="auto">
            <a:xfrm>
              <a:off x="1282653" y="1451344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6" name="Google Shape;123;p2"/>
            <p:cNvSpPr>
              <a:spLocks noChangeArrowheads="1"/>
            </p:cNvSpPr>
            <p:nvPr/>
          </p:nvSpPr>
          <p:spPr bwMode="auto">
            <a:xfrm>
              <a:off x="1282653" y="1601770"/>
              <a:ext cx="120998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7" name="Google Shape;124;p2"/>
            <p:cNvSpPr>
              <a:spLocks noChangeArrowheads="1"/>
            </p:cNvSpPr>
            <p:nvPr/>
          </p:nvSpPr>
          <p:spPr bwMode="auto">
            <a:xfrm>
              <a:off x="1282653" y="2200204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8" name="Google Shape;125;p2"/>
            <p:cNvSpPr>
              <a:spLocks noChangeArrowheads="1"/>
            </p:cNvSpPr>
            <p:nvPr/>
          </p:nvSpPr>
          <p:spPr bwMode="auto">
            <a:xfrm>
              <a:off x="1282653" y="235063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9" name="Google Shape;126;p2"/>
            <p:cNvSpPr>
              <a:spLocks noChangeArrowheads="1"/>
            </p:cNvSpPr>
            <p:nvPr/>
          </p:nvSpPr>
          <p:spPr bwMode="auto">
            <a:xfrm>
              <a:off x="1282653" y="2651482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0" name="Google Shape;127;p2"/>
            <p:cNvSpPr>
              <a:spLocks noChangeArrowheads="1"/>
            </p:cNvSpPr>
            <p:nvPr/>
          </p:nvSpPr>
          <p:spPr bwMode="auto">
            <a:xfrm>
              <a:off x="1282653" y="2801908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1" name="Google Shape;128;p2"/>
            <p:cNvSpPr>
              <a:spLocks noChangeArrowheads="1"/>
            </p:cNvSpPr>
            <p:nvPr/>
          </p:nvSpPr>
          <p:spPr bwMode="auto">
            <a:xfrm>
              <a:off x="1282653" y="310276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2" name="Google Shape;129;p2"/>
            <p:cNvSpPr>
              <a:spLocks noChangeArrowheads="1"/>
            </p:cNvSpPr>
            <p:nvPr/>
          </p:nvSpPr>
          <p:spPr bwMode="auto">
            <a:xfrm>
              <a:off x="1282653" y="325318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3" name="Google Shape;130;p2"/>
            <p:cNvSpPr>
              <a:spLocks noChangeArrowheads="1"/>
            </p:cNvSpPr>
            <p:nvPr/>
          </p:nvSpPr>
          <p:spPr bwMode="auto">
            <a:xfrm>
              <a:off x="1282653" y="3403612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4" name="Google Shape;131;p2"/>
            <p:cNvSpPr>
              <a:spLocks noChangeArrowheads="1"/>
            </p:cNvSpPr>
            <p:nvPr/>
          </p:nvSpPr>
          <p:spPr bwMode="auto">
            <a:xfrm>
              <a:off x="1282653" y="3554038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5" name="Google Shape;132;p2"/>
            <p:cNvSpPr>
              <a:spLocks noChangeArrowheads="1"/>
            </p:cNvSpPr>
            <p:nvPr/>
          </p:nvSpPr>
          <p:spPr bwMode="auto">
            <a:xfrm>
              <a:off x="1282653" y="4010221"/>
              <a:ext cx="120998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6" name="Google Shape;133;p2"/>
            <p:cNvSpPr>
              <a:spLocks noChangeArrowheads="1"/>
            </p:cNvSpPr>
            <p:nvPr/>
          </p:nvSpPr>
          <p:spPr bwMode="auto">
            <a:xfrm>
              <a:off x="1282653" y="4160647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7" name="Google Shape;134;p2"/>
            <p:cNvSpPr>
              <a:spLocks noChangeArrowheads="1"/>
            </p:cNvSpPr>
            <p:nvPr/>
          </p:nvSpPr>
          <p:spPr bwMode="auto">
            <a:xfrm>
              <a:off x="1282653" y="4311073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8" name="Google Shape;135;p2"/>
            <p:cNvSpPr>
              <a:spLocks noChangeArrowheads="1"/>
            </p:cNvSpPr>
            <p:nvPr/>
          </p:nvSpPr>
          <p:spPr bwMode="auto">
            <a:xfrm>
              <a:off x="1282653" y="4611925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9" name="Google Shape;136;p2"/>
            <p:cNvSpPr>
              <a:spLocks noChangeArrowheads="1"/>
            </p:cNvSpPr>
            <p:nvPr/>
          </p:nvSpPr>
          <p:spPr bwMode="auto">
            <a:xfrm>
              <a:off x="1282653" y="4909507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0" name="Google Shape;137;p2"/>
            <p:cNvSpPr>
              <a:spLocks noChangeArrowheads="1"/>
            </p:cNvSpPr>
            <p:nvPr/>
          </p:nvSpPr>
          <p:spPr bwMode="auto">
            <a:xfrm>
              <a:off x="1282653" y="5360785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1" name="Google Shape;138;p2"/>
            <p:cNvSpPr>
              <a:spLocks noChangeArrowheads="1"/>
            </p:cNvSpPr>
            <p:nvPr/>
          </p:nvSpPr>
          <p:spPr bwMode="auto">
            <a:xfrm>
              <a:off x="1433083" y="24303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2" name="Google Shape;139;p2"/>
            <p:cNvSpPr>
              <a:spLocks noChangeArrowheads="1"/>
            </p:cNvSpPr>
            <p:nvPr/>
          </p:nvSpPr>
          <p:spPr bwMode="auto">
            <a:xfrm>
              <a:off x="1433083" y="543882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3" name="Google Shape;140;p2"/>
            <p:cNvSpPr>
              <a:spLocks noChangeArrowheads="1"/>
            </p:cNvSpPr>
            <p:nvPr/>
          </p:nvSpPr>
          <p:spPr bwMode="auto">
            <a:xfrm>
              <a:off x="1433083" y="694308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4" name="Google Shape;141;p2"/>
            <p:cNvSpPr>
              <a:spLocks noChangeArrowheads="1"/>
            </p:cNvSpPr>
            <p:nvPr/>
          </p:nvSpPr>
          <p:spPr bwMode="auto">
            <a:xfrm>
              <a:off x="1433083" y="844734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5" name="Google Shape;142;p2"/>
            <p:cNvSpPr>
              <a:spLocks noChangeArrowheads="1"/>
            </p:cNvSpPr>
            <p:nvPr/>
          </p:nvSpPr>
          <p:spPr bwMode="auto">
            <a:xfrm>
              <a:off x="1433083" y="1000066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6" name="Google Shape;143;p2"/>
            <p:cNvSpPr>
              <a:spLocks noChangeArrowheads="1"/>
            </p:cNvSpPr>
            <p:nvPr/>
          </p:nvSpPr>
          <p:spPr bwMode="auto">
            <a:xfrm>
              <a:off x="1433083" y="1150492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7" name="Google Shape;144;p2"/>
            <p:cNvSpPr>
              <a:spLocks noChangeArrowheads="1"/>
            </p:cNvSpPr>
            <p:nvPr/>
          </p:nvSpPr>
          <p:spPr bwMode="auto">
            <a:xfrm>
              <a:off x="1433083" y="1300918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8" name="Google Shape;145;p2"/>
            <p:cNvSpPr>
              <a:spLocks noChangeArrowheads="1"/>
            </p:cNvSpPr>
            <p:nvPr/>
          </p:nvSpPr>
          <p:spPr bwMode="auto">
            <a:xfrm>
              <a:off x="1433083" y="1451344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9" name="Google Shape;146;p2"/>
            <p:cNvSpPr>
              <a:spLocks noChangeArrowheads="1"/>
            </p:cNvSpPr>
            <p:nvPr/>
          </p:nvSpPr>
          <p:spPr bwMode="auto">
            <a:xfrm>
              <a:off x="1433083" y="1601770"/>
              <a:ext cx="120998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0" name="Google Shape;147;p2"/>
            <p:cNvSpPr>
              <a:spLocks noChangeArrowheads="1"/>
            </p:cNvSpPr>
            <p:nvPr/>
          </p:nvSpPr>
          <p:spPr bwMode="auto">
            <a:xfrm>
              <a:off x="1433083" y="174892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1" name="Google Shape;148;p2"/>
            <p:cNvSpPr>
              <a:spLocks noChangeArrowheads="1"/>
            </p:cNvSpPr>
            <p:nvPr/>
          </p:nvSpPr>
          <p:spPr bwMode="auto">
            <a:xfrm>
              <a:off x="1433083" y="1899352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2" name="Google Shape;149;p2"/>
            <p:cNvSpPr>
              <a:spLocks noChangeArrowheads="1"/>
            </p:cNvSpPr>
            <p:nvPr/>
          </p:nvSpPr>
          <p:spPr bwMode="auto">
            <a:xfrm>
              <a:off x="1433083" y="2049778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3" name="Google Shape;150;p2"/>
            <p:cNvSpPr>
              <a:spLocks noChangeArrowheads="1"/>
            </p:cNvSpPr>
            <p:nvPr/>
          </p:nvSpPr>
          <p:spPr bwMode="auto">
            <a:xfrm>
              <a:off x="1433083" y="2200204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4" name="Google Shape;151;p2"/>
            <p:cNvSpPr>
              <a:spLocks noChangeArrowheads="1"/>
            </p:cNvSpPr>
            <p:nvPr/>
          </p:nvSpPr>
          <p:spPr bwMode="auto">
            <a:xfrm>
              <a:off x="1433083" y="250105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5" name="Google Shape;152;p2"/>
            <p:cNvSpPr>
              <a:spLocks noChangeArrowheads="1"/>
            </p:cNvSpPr>
            <p:nvPr/>
          </p:nvSpPr>
          <p:spPr bwMode="auto">
            <a:xfrm>
              <a:off x="1433083" y="2651482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6" name="Google Shape;153;p2"/>
            <p:cNvSpPr>
              <a:spLocks noChangeArrowheads="1"/>
            </p:cNvSpPr>
            <p:nvPr/>
          </p:nvSpPr>
          <p:spPr bwMode="auto">
            <a:xfrm>
              <a:off x="1433083" y="2952334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7" name="Google Shape;154;p2"/>
            <p:cNvSpPr>
              <a:spLocks noChangeArrowheads="1"/>
            </p:cNvSpPr>
            <p:nvPr/>
          </p:nvSpPr>
          <p:spPr bwMode="auto">
            <a:xfrm>
              <a:off x="1433083" y="310276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8" name="Google Shape;155;p2"/>
            <p:cNvSpPr>
              <a:spLocks noChangeArrowheads="1"/>
            </p:cNvSpPr>
            <p:nvPr/>
          </p:nvSpPr>
          <p:spPr bwMode="auto">
            <a:xfrm>
              <a:off x="1433083" y="325318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9" name="Google Shape;156;p2"/>
            <p:cNvSpPr>
              <a:spLocks noChangeArrowheads="1"/>
            </p:cNvSpPr>
            <p:nvPr/>
          </p:nvSpPr>
          <p:spPr bwMode="auto">
            <a:xfrm>
              <a:off x="1433083" y="3403612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0" name="Google Shape;157;p2"/>
            <p:cNvSpPr>
              <a:spLocks noChangeArrowheads="1"/>
            </p:cNvSpPr>
            <p:nvPr/>
          </p:nvSpPr>
          <p:spPr bwMode="auto">
            <a:xfrm>
              <a:off x="1433083" y="3554038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1" name="Google Shape;158;p2"/>
            <p:cNvSpPr>
              <a:spLocks noChangeArrowheads="1"/>
            </p:cNvSpPr>
            <p:nvPr/>
          </p:nvSpPr>
          <p:spPr bwMode="auto">
            <a:xfrm>
              <a:off x="1433083" y="3704464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2" name="Google Shape;159;p2"/>
            <p:cNvSpPr>
              <a:spLocks noChangeArrowheads="1"/>
            </p:cNvSpPr>
            <p:nvPr/>
          </p:nvSpPr>
          <p:spPr bwMode="auto">
            <a:xfrm>
              <a:off x="1433083" y="385489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3" name="Google Shape;160;p2"/>
            <p:cNvSpPr>
              <a:spLocks noChangeArrowheads="1"/>
            </p:cNvSpPr>
            <p:nvPr/>
          </p:nvSpPr>
          <p:spPr bwMode="auto">
            <a:xfrm>
              <a:off x="1433083" y="4010221"/>
              <a:ext cx="120998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4" name="Google Shape;161;p2"/>
            <p:cNvSpPr>
              <a:spLocks noChangeArrowheads="1"/>
            </p:cNvSpPr>
            <p:nvPr/>
          </p:nvSpPr>
          <p:spPr bwMode="auto">
            <a:xfrm>
              <a:off x="1433083" y="4311073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5" name="Google Shape;162;p2"/>
            <p:cNvSpPr>
              <a:spLocks noChangeArrowheads="1"/>
            </p:cNvSpPr>
            <p:nvPr/>
          </p:nvSpPr>
          <p:spPr bwMode="auto">
            <a:xfrm>
              <a:off x="1433083" y="4461499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6" name="Google Shape;163;p2"/>
            <p:cNvSpPr>
              <a:spLocks noChangeArrowheads="1"/>
            </p:cNvSpPr>
            <p:nvPr/>
          </p:nvSpPr>
          <p:spPr bwMode="auto">
            <a:xfrm>
              <a:off x="1433083" y="4611925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7" name="Google Shape;164;p2"/>
            <p:cNvSpPr>
              <a:spLocks noChangeArrowheads="1"/>
            </p:cNvSpPr>
            <p:nvPr/>
          </p:nvSpPr>
          <p:spPr bwMode="auto">
            <a:xfrm>
              <a:off x="1433083" y="4759081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8" name="Google Shape;165;p2"/>
            <p:cNvSpPr>
              <a:spLocks noChangeArrowheads="1"/>
            </p:cNvSpPr>
            <p:nvPr/>
          </p:nvSpPr>
          <p:spPr bwMode="auto">
            <a:xfrm>
              <a:off x="1433083" y="4909507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9" name="Google Shape;166;p2"/>
            <p:cNvSpPr>
              <a:spLocks noChangeArrowheads="1"/>
            </p:cNvSpPr>
            <p:nvPr/>
          </p:nvSpPr>
          <p:spPr bwMode="auto">
            <a:xfrm>
              <a:off x="1433083" y="5059933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0" name="Google Shape;167;p2"/>
            <p:cNvSpPr>
              <a:spLocks noChangeArrowheads="1"/>
            </p:cNvSpPr>
            <p:nvPr/>
          </p:nvSpPr>
          <p:spPr bwMode="auto">
            <a:xfrm>
              <a:off x="1433083" y="5210359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1" name="Google Shape;168;p2"/>
            <p:cNvSpPr>
              <a:spLocks noChangeArrowheads="1"/>
            </p:cNvSpPr>
            <p:nvPr/>
          </p:nvSpPr>
          <p:spPr bwMode="auto">
            <a:xfrm>
              <a:off x="1433083" y="5360785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2" name="Google Shape;169;p2"/>
            <p:cNvSpPr>
              <a:spLocks noChangeArrowheads="1"/>
            </p:cNvSpPr>
            <p:nvPr/>
          </p:nvSpPr>
          <p:spPr bwMode="auto">
            <a:xfrm>
              <a:off x="1583512" y="24303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3" name="Google Shape;170;p2"/>
            <p:cNvSpPr>
              <a:spLocks noChangeArrowheads="1"/>
            </p:cNvSpPr>
            <p:nvPr/>
          </p:nvSpPr>
          <p:spPr bwMode="auto">
            <a:xfrm>
              <a:off x="1583512" y="844734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4" name="Google Shape;171;p2"/>
            <p:cNvSpPr>
              <a:spLocks noChangeArrowheads="1"/>
            </p:cNvSpPr>
            <p:nvPr/>
          </p:nvSpPr>
          <p:spPr bwMode="auto">
            <a:xfrm>
              <a:off x="1583512" y="1000066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5" name="Google Shape;172;p2"/>
            <p:cNvSpPr>
              <a:spLocks noChangeArrowheads="1"/>
            </p:cNvSpPr>
            <p:nvPr/>
          </p:nvSpPr>
          <p:spPr bwMode="auto">
            <a:xfrm>
              <a:off x="1583512" y="1451344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6" name="Google Shape;173;p2"/>
            <p:cNvSpPr>
              <a:spLocks noChangeArrowheads="1"/>
            </p:cNvSpPr>
            <p:nvPr/>
          </p:nvSpPr>
          <p:spPr bwMode="auto">
            <a:xfrm>
              <a:off x="1583512" y="174892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7" name="Google Shape;174;p2"/>
            <p:cNvSpPr>
              <a:spLocks noChangeArrowheads="1"/>
            </p:cNvSpPr>
            <p:nvPr/>
          </p:nvSpPr>
          <p:spPr bwMode="auto">
            <a:xfrm>
              <a:off x="1583512" y="2200204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8" name="Google Shape;175;p2"/>
            <p:cNvSpPr>
              <a:spLocks noChangeArrowheads="1"/>
            </p:cNvSpPr>
            <p:nvPr/>
          </p:nvSpPr>
          <p:spPr bwMode="auto">
            <a:xfrm>
              <a:off x="1583512" y="250105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9" name="Google Shape;176;p2"/>
            <p:cNvSpPr>
              <a:spLocks noChangeArrowheads="1"/>
            </p:cNvSpPr>
            <p:nvPr/>
          </p:nvSpPr>
          <p:spPr bwMode="auto">
            <a:xfrm>
              <a:off x="1583512" y="2801908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0" name="Google Shape;177;p2"/>
            <p:cNvSpPr>
              <a:spLocks noChangeArrowheads="1"/>
            </p:cNvSpPr>
            <p:nvPr/>
          </p:nvSpPr>
          <p:spPr bwMode="auto">
            <a:xfrm>
              <a:off x="1583512" y="2952334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1" name="Google Shape;178;p2"/>
            <p:cNvSpPr>
              <a:spLocks noChangeArrowheads="1"/>
            </p:cNvSpPr>
            <p:nvPr/>
          </p:nvSpPr>
          <p:spPr bwMode="auto">
            <a:xfrm>
              <a:off x="1583512" y="325318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2" name="Google Shape;179;p2"/>
            <p:cNvSpPr>
              <a:spLocks noChangeArrowheads="1"/>
            </p:cNvSpPr>
            <p:nvPr/>
          </p:nvSpPr>
          <p:spPr bwMode="auto">
            <a:xfrm>
              <a:off x="1583512" y="3403612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3" name="Google Shape;180;p2"/>
            <p:cNvSpPr>
              <a:spLocks noChangeArrowheads="1"/>
            </p:cNvSpPr>
            <p:nvPr/>
          </p:nvSpPr>
          <p:spPr bwMode="auto">
            <a:xfrm>
              <a:off x="1583512" y="3704464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4" name="Google Shape;181;p2"/>
            <p:cNvSpPr>
              <a:spLocks noChangeArrowheads="1"/>
            </p:cNvSpPr>
            <p:nvPr/>
          </p:nvSpPr>
          <p:spPr bwMode="auto">
            <a:xfrm>
              <a:off x="1583512" y="385489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5" name="Google Shape;182;p2"/>
            <p:cNvSpPr>
              <a:spLocks noChangeArrowheads="1"/>
            </p:cNvSpPr>
            <p:nvPr/>
          </p:nvSpPr>
          <p:spPr bwMode="auto">
            <a:xfrm>
              <a:off x="1583512" y="4160647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6" name="Google Shape;183;p2"/>
            <p:cNvSpPr>
              <a:spLocks noChangeArrowheads="1"/>
            </p:cNvSpPr>
            <p:nvPr/>
          </p:nvSpPr>
          <p:spPr bwMode="auto">
            <a:xfrm>
              <a:off x="1583512" y="4311073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7" name="Google Shape;184;p2"/>
            <p:cNvSpPr>
              <a:spLocks noChangeArrowheads="1"/>
            </p:cNvSpPr>
            <p:nvPr/>
          </p:nvSpPr>
          <p:spPr bwMode="auto">
            <a:xfrm>
              <a:off x="1583512" y="4461499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8" name="Google Shape;185;p2"/>
            <p:cNvSpPr>
              <a:spLocks noChangeArrowheads="1"/>
            </p:cNvSpPr>
            <p:nvPr/>
          </p:nvSpPr>
          <p:spPr bwMode="auto">
            <a:xfrm>
              <a:off x="1583512" y="4611925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9" name="Google Shape;186;p2"/>
            <p:cNvSpPr>
              <a:spLocks noChangeArrowheads="1"/>
            </p:cNvSpPr>
            <p:nvPr/>
          </p:nvSpPr>
          <p:spPr bwMode="auto">
            <a:xfrm>
              <a:off x="1583512" y="4909507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0" name="Google Shape;187;p2"/>
            <p:cNvSpPr>
              <a:spLocks noChangeArrowheads="1"/>
            </p:cNvSpPr>
            <p:nvPr/>
          </p:nvSpPr>
          <p:spPr bwMode="auto">
            <a:xfrm>
              <a:off x="1583512" y="5210359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1" name="Google Shape;188;p2"/>
            <p:cNvSpPr>
              <a:spLocks noChangeArrowheads="1"/>
            </p:cNvSpPr>
            <p:nvPr/>
          </p:nvSpPr>
          <p:spPr bwMode="auto">
            <a:xfrm>
              <a:off x="1733942" y="243030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2" name="Google Shape;189;p2"/>
            <p:cNvSpPr>
              <a:spLocks noChangeArrowheads="1"/>
            </p:cNvSpPr>
            <p:nvPr/>
          </p:nvSpPr>
          <p:spPr bwMode="auto">
            <a:xfrm>
              <a:off x="1733942" y="844734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3" name="Google Shape;190;p2"/>
            <p:cNvSpPr>
              <a:spLocks noChangeArrowheads="1"/>
            </p:cNvSpPr>
            <p:nvPr/>
          </p:nvSpPr>
          <p:spPr bwMode="auto">
            <a:xfrm>
              <a:off x="1733942" y="1150492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4" name="Google Shape;191;p2"/>
            <p:cNvSpPr>
              <a:spLocks noChangeArrowheads="1"/>
            </p:cNvSpPr>
            <p:nvPr/>
          </p:nvSpPr>
          <p:spPr bwMode="auto">
            <a:xfrm>
              <a:off x="1733942" y="1451344"/>
              <a:ext cx="12099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5" name="Google Shape;192;p2"/>
            <p:cNvSpPr>
              <a:spLocks noChangeArrowheads="1"/>
            </p:cNvSpPr>
            <p:nvPr/>
          </p:nvSpPr>
          <p:spPr bwMode="auto">
            <a:xfrm>
              <a:off x="1733942" y="189444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6" name="Google Shape;193;p2"/>
            <p:cNvSpPr>
              <a:spLocks noChangeArrowheads="1"/>
            </p:cNvSpPr>
            <p:nvPr/>
          </p:nvSpPr>
          <p:spPr bwMode="auto">
            <a:xfrm>
              <a:off x="1733942" y="2501056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7" name="Google Shape;194;p2"/>
            <p:cNvSpPr>
              <a:spLocks noChangeArrowheads="1"/>
            </p:cNvSpPr>
            <p:nvPr/>
          </p:nvSpPr>
          <p:spPr bwMode="auto">
            <a:xfrm>
              <a:off x="1733942" y="2651482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8" name="Google Shape;195;p2"/>
            <p:cNvSpPr>
              <a:spLocks noChangeArrowheads="1"/>
            </p:cNvSpPr>
            <p:nvPr/>
          </p:nvSpPr>
          <p:spPr bwMode="auto">
            <a:xfrm>
              <a:off x="1733942" y="3704464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9" name="Google Shape;196;p2"/>
            <p:cNvSpPr>
              <a:spLocks noChangeArrowheads="1"/>
            </p:cNvSpPr>
            <p:nvPr/>
          </p:nvSpPr>
          <p:spPr bwMode="auto">
            <a:xfrm>
              <a:off x="1733942" y="4160647"/>
              <a:ext cx="120998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0" name="Google Shape;197;p2"/>
            <p:cNvSpPr>
              <a:spLocks noChangeArrowheads="1"/>
            </p:cNvSpPr>
            <p:nvPr/>
          </p:nvSpPr>
          <p:spPr bwMode="auto">
            <a:xfrm>
              <a:off x="1733942" y="4909507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1" name="Google Shape;198;p2"/>
            <p:cNvSpPr>
              <a:spLocks noChangeArrowheads="1"/>
            </p:cNvSpPr>
            <p:nvPr/>
          </p:nvSpPr>
          <p:spPr bwMode="auto">
            <a:xfrm>
              <a:off x="1733942" y="5360785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2" name="Google Shape;199;p2"/>
            <p:cNvSpPr>
              <a:spLocks noChangeArrowheads="1"/>
            </p:cNvSpPr>
            <p:nvPr/>
          </p:nvSpPr>
          <p:spPr bwMode="auto">
            <a:xfrm>
              <a:off x="1889277" y="393456"/>
              <a:ext cx="122632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3" name="Google Shape;200;p2"/>
            <p:cNvSpPr>
              <a:spLocks noChangeArrowheads="1"/>
            </p:cNvSpPr>
            <p:nvPr/>
          </p:nvSpPr>
          <p:spPr bwMode="auto">
            <a:xfrm>
              <a:off x="1889277" y="844734"/>
              <a:ext cx="122632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4" name="Google Shape;201;p2"/>
            <p:cNvSpPr>
              <a:spLocks noChangeArrowheads="1"/>
            </p:cNvSpPr>
            <p:nvPr/>
          </p:nvSpPr>
          <p:spPr bwMode="auto">
            <a:xfrm>
              <a:off x="1889277" y="3403612"/>
              <a:ext cx="122632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5" name="Google Shape;202;p2"/>
            <p:cNvSpPr>
              <a:spLocks noChangeArrowheads="1"/>
            </p:cNvSpPr>
            <p:nvPr/>
          </p:nvSpPr>
          <p:spPr bwMode="auto">
            <a:xfrm>
              <a:off x="1889277" y="4611925"/>
              <a:ext cx="122632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6" name="Google Shape;203;p2"/>
            <p:cNvSpPr>
              <a:spLocks noChangeArrowheads="1"/>
            </p:cNvSpPr>
            <p:nvPr/>
          </p:nvSpPr>
          <p:spPr bwMode="auto">
            <a:xfrm>
              <a:off x="1889277" y="5210359"/>
              <a:ext cx="122632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7" name="Google Shape;204;p2"/>
            <p:cNvSpPr>
              <a:spLocks noChangeArrowheads="1"/>
            </p:cNvSpPr>
            <p:nvPr/>
          </p:nvSpPr>
          <p:spPr bwMode="auto">
            <a:xfrm>
              <a:off x="2039707" y="694308"/>
              <a:ext cx="122632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8" name="Google Shape;205;p2"/>
            <p:cNvSpPr>
              <a:spLocks noChangeArrowheads="1"/>
            </p:cNvSpPr>
            <p:nvPr/>
          </p:nvSpPr>
          <p:spPr bwMode="auto">
            <a:xfrm>
              <a:off x="2039707" y="1894446"/>
              <a:ext cx="122632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9" name="Google Shape;206;p2"/>
            <p:cNvSpPr>
              <a:spLocks noChangeArrowheads="1"/>
            </p:cNvSpPr>
            <p:nvPr/>
          </p:nvSpPr>
          <p:spPr bwMode="auto">
            <a:xfrm>
              <a:off x="2039707" y="2801908"/>
              <a:ext cx="122632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0" name="Google Shape;207;p2"/>
            <p:cNvSpPr>
              <a:spLocks noChangeArrowheads="1"/>
            </p:cNvSpPr>
            <p:nvPr/>
          </p:nvSpPr>
          <p:spPr bwMode="auto">
            <a:xfrm>
              <a:off x="2190136" y="5059933"/>
              <a:ext cx="122632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1" name="Google Shape;208;p2"/>
            <p:cNvSpPr>
              <a:spLocks noChangeArrowheads="1"/>
            </p:cNvSpPr>
            <p:nvPr/>
          </p:nvSpPr>
          <p:spPr bwMode="auto">
            <a:xfrm>
              <a:off x="2340566" y="4759081"/>
              <a:ext cx="122632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2" name="Google Shape;209;p2"/>
            <p:cNvSpPr>
              <a:spLocks noChangeArrowheads="1"/>
            </p:cNvSpPr>
            <p:nvPr/>
          </p:nvSpPr>
          <p:spPr bwMode="auto">
            <a:xfrm>
              <a:off x="2638154" y="2651482"/>
              <a:ext cx="120998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3" name="Google Shape;210;p2"/>
            <p:cNvSpPr>
              <a:spLocks noChangeArrowheads="1"/>
            </p:cNvSpPr>
            <p:nvPr/>
          </p:nvSpPr>
          <p:spPr bwMode="auto">
            <a:xfrm>
              <a:off x="2638154" y="5210359"/>
              <a:ext cx="120998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4" name="Google Shape;211;p2"/>
            <p:cNvSpPr>
              <a:spLocks noChangeArrowheads="1"/>
            </p:cNvSpPr>
            <p:nvPr/>
          </p:nvSpPr>
          <p:spPr bwMode="auto">
            <a:xfrm>
              <a:off x="3239873" y="995160"/>
              <a:ext cx="120998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grpSp>
        <p:nvGrpSpPr>
          <p:cNvPr id="205" name="Google Shape;212;p2"/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/>
            <p:cNvSpPr>
              <a:spLocks noChangeArrowheads="1"/>
            </p:cNvSpPr>
            <p:nvPr/>
          </p:nvSpPr>
          <p:spPr bwMode="auto">
            <a:xfrm>
              <a:off x="1583845" y="1300918"/>
              <a:ext cx="120987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7" name="Google Shape;214;p2"/>
            <p:cNvSpPr>
              <a:spLocks noChangeArrowheads="1"/>
            </p:cNvSpPr>
            <p:nvPr/>
          </p:nvSpPr>
          <p:spPr bwMode="auto">
            <a:xfrm>
              <a:off x="1583845" y="1601770"/>
              <a:ext cx="120987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8" name="Google Shape;215;p2"/>
            <p:cNvSpPr>
              <a:spLocks noChangeArrowheads="1"/>
            </p:cNvSpPr>
            <p:nvPr/>
          </p:nvSpPr>
          <p:spPr bwMode="auto">
            <a:xfrm>
              <a:off x="1583845" y="2651482"/>
              <a:ext cx="120987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9" name="Google Shape;216;p2"/>
            <p:cNvSpPr>
              <a:spLocks noChangeArrowheads="1"/>
            </p:cNvSpPr>
            <p:nvPr/>
          </p:nvSpPr>
          <p:spPr bwMode="auto">
            <a:xfrm>
              <a:off x="1583845" y="4010221"/>
              <a:ext cx="120987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0" name="Google Shape;217;p2"/>
            <p:cNvSpPr>
              <a:spLocks noChangeArrowheads="1"/>
            </p:cNvSpPr>
            <p:nvPr/>
          </p:nvSpPr>
          <p:spPr bwMode="auto">
            <a:xfrm>
              <a:off x="1583845" y="4759081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1" name="Google Shape;218;p2"/>
            <p:cNvSpPr>
              <a:spLocks noChangeArrowheads="1"/>
            </p:cNvSpPr>
            <p:nvPr/>
          </p:nvSpPr>
          <p:spPr bwMode="auto">
            <a:xfrm>
              <a:off x="1583845" y="5059933"/>
              <a:ext cx="120987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2" name="Google Shape;219;p2"/>
            <p:cNvSpPr>
              <a:spLocks noChangeArrowheads="1"/>
            </p:cNvSpPr>
            <p:nvPr/>
          </p:nvSpPr>
          <p:spPr bwMode="auto">
            <a:xfrm>
              <a:off x="1734260" y="543882"/>
              <a:ext cx="120987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3" name="Google Shape;220;p2"/>
            <p:cNvSpPr>
              <a:spLocks noChangeArrowheads="1"/>
            </p:cNvSpPr>
            <p:nvPr/>
          </p:nvSpPr>
          <p:spPr bwMode="auto">
            <a:xfrm>
              <a:off x="1734260" y="1300918"/>
              <a:ext cx="120987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4" name="Google Shape;221;p2"/>
            <p:cNvSpPr>
              <a:spLocks noChangeArrowheads="1"/>
            </p:cNvSpPr>
            <p:nvPr/>
          </p:nvSpPr>
          <p:spPr bwMode="auto">
            <a:xfrm>
              <a:off x="1734260" y="2801908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5" name="Google Shape;222;p2"/>
            <p:cNvSpPr>
              <a:spLocks noChangeArrowheads="1"/>
            </p:cNvSpPr>
            <p:nvPr/>
          </p:nvSpPr>
          <p:spPr bwMode="auto">
            <a:xfrm>
              <a:off x="1734260" y="3403612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6" name="Google Shape;223;p2"/>
            <p:cNvSpPr>
              <a:spLocks noChangeArrowheads="1"/>
            </p:cNvSpPr>
            <p:nvPr/>
          </p:nvSpPr>
          <p:spPr bwMode="auto">
            <a:xfrm>
              <a:off x="1734260" y="3554038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7" name="Google Shape;224;p2"/>
            <p:cNvSpPr>
              <a:spLocks noChangeArrowheads="1"/>
            </p:cNvSpPr>
            <p:nvPr/>
          </p:nvSpPr>
          <p:spPr bwMode="auto">
            <a:xfrm>
              <a:off x="1734260" y="4311073"/>
              <a:ext cx="120987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8" name="Google Shape;225;p2"/>
            <p:cNvSpPr>
              <a:spLocks noChangeArrowheads="1"/>
            </p:cNvSpPr>
            <p:nvPr/>
          </p:nvSpPr>
          <p:spPr bwMode="auto">
            <a:xfrm>
              <a:off x="1734260" y="5210359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9" name="Google Shape;226;p2"/>
            <p:cNvSpPr>
              <a:spLocks noChangeArrowheads="1"/>
            </p:cNvSpPr>
            <p:nvPr/>
          </p:nvSpPr>
          <p:spPr bwMode="auto">
            <a:xfrm>
              <a:off x="1884676" y="24303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0" name="Google Shape;227;p2"/>
            <p:cNvSpPr>
              <a:spLocks noChangeArrowheads="1"/>
            </p:cNvSpPr>
            <p:nvPr/>
          </p:nvSpPr>
          <p:spPr bwMode="auto">
            <a:xfrm>
              <a:off x="1884676" y="1451344"/>
              <a:ext cx="120987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1" name="Google Shape;228;p2"/>
            <p:cNvSpPr>
              <a:spLocks noChangeArrowheads="1"/>
            </p:cNvSpPr>
            <p:nvPr/>
          </p:nvSpPr>
          <p:spPr bwMode="auto">
            <a:xfrm>
              <a:off x="1884676" y="1748926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2" name="Google Shape;229;p2"/>
            <p:cNvSpPr>
              <a:spLocks noChangeArrowheads="1"/>
            </p:cNvSpPr>
            <p:nvPr/>
          </p:nvSpPr>
          <p:spPr bwMode="auto">
            <a:xfrm>
              <a:off x="1884676" y="1899352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3" name="Google Shape;230;p2"/>
            <p:cNvSpPr>
              <a:spLocks noChangeArrowheads="1"/>
            </p:cNvSpPr>
            <p:nvPr/>
          </p:nvSpPr>
          <p:spPr bwMode="auto">
            <a:xfrm>
              <a:off x="1884676" y="2049778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4" name="Google Shape;231;p2"/>
            <p:cNvSpPr>
              <a:spLocks noChangeArrowheads="1"/>
            </p:cNvSpPr>
            <p:nvPr/>
          </p:nvSpPr>
          <p:spPr bwMode="auto">
            <a:xfrm>
              <a:off x="1884676" y="2200204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5" name="Google Shape;232;p2"/>
            <p:cNvSpPr>
              <a:spLocks noChangeArrowheads="1"/>
            </p:cNvSpPr>
            <p:nvPr/>
          </p:nvSpPr>
          <p:spPr bwMode="auto">
            <a:xfrm>
              <a:off x="1884676" y="235063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6" name="Google Shape;233;p2"/>
            <p:cNvSpPr>
              <a:spLocks noChangeArrowheads="1"/>
            </p:cNvSpPr>
            <p:nvPr/>
          </p:nvSpPr>
          <p:spPr bwMode="auto">
            <a:xfrm>
              <a:off x="1884676" y="2501056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7" name="Google Shape;234;p2"/>
            <p:cNvSpPr>
              <a:spLocks noChangeArrowheads="1"/>
            </p:cNvSpPr>
            <p:nvPr/>
          </p:nvSpPr>
          <p:spPr bwMode="auto">
            <a:xfrm>
              <a:off x="1884676" y="2651482"/>
              <a:ext cx="120987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8" name="Google Shape;235;p2"/>
            <p:cNvSpPr>
              <a:spLocks noChangeArrowheads="1"/>
            </p:cNvSpPr>
            <p:nvPr/>
          </p:nvSpPr>
          <p:spPr bwMode="auto">
            <a:xfrm>
              <a:off x="1884676" y="2801908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9" name="Google Shape;236;p2"/>
            <p:cNvSpPr>
              <a:spLocks noChangeArrowheads="1"/>
            </p:cNvSpPr>
            <p:nvPr/>
          </p:nvSpPr>
          <p:spPr bwMode="auto">
            <a:xfrm>
              <a:off x="1884676" y="2952334"/>
              <a:ext cx="120987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0" name="Google Shape;237;p2"/>
            <p:cNvSpPr>
              <a:spLocks noChangeArrowheads="1"/>
            </p:cNvSpPr>
            <p:nvPr/>
          </p:nvSpPr>
          <p:spPr bwMode="auto">
            <a:xfrm>
              <a:off x="1884676" y="310276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1" name="Google Shape;238;p2"/>
            <p:cNvSpPr>
              <a:spLocks noChangeArrowheads="1"/>
            </p:cNvSpPr>
            <p:nvPr/>
          </p:nvSpPr>
          <p:spPr bwMode="auto">
            <a:xfrm>
              <a:off x="1884676" y="385489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2" name="Google Shape;239;p2"/>
            <p:cNvSpPr>
              <a:spLocks noChangeArrowheads="1"/>
            </p:cNvSpPr>
            <p:nvPr/>
          </p:nvSpPr>
          <p:spPr bwMode="auto">
            <a:xfrm>
              <a:off x="1884676" y="4010221"/>
              <a:ext cx="120987" cy="122630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3" name="Google Shape;240;p2"/>
            <p:cNvSpPr>
              <a:spLocks noChangeArrowheads="1"/>
            </p:cNvSpPr>
            <p:nvPr/>
          </p:nvSpPr>
          <p:spPr bwMode="auto">
            <a:xfrm>
              <a:off x="1884676" y="4160647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4" name="Google Shape;241;p2"/>
            <p:cNvSpPr>
              <a:spLocks noChangeArrowheads="1"/>
            </p:cNvSpPr>
            <p:nvPr/>
          </p:nvSpPr>
          <p:spPr bwMode="auto">
            <a:xfrm>
              <a:off x="1884676" y="4311073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5" name="Google Shape;242;p2"/>
            <p:cNvSpPr>
              <a:spLocks noChangeArrowheads="1"/>
            </p:cNvSpPr>
            <p:nvPr/>
          </p:nvSpPr>
          <p:spPr bwMode="auto">
            <a:xfrm>
              <a:off x="1884676" y="4461499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6" name="Google Shape;243;p2"/>
            <p:cNvSpPr>
              <a:spLocks noChangeArrowheads="1"/>
            </p:cNvSpPr>
            <p:nvPr/>
          </p:nvSpPr>
          <p:spPr bwMode="auto">
            <a:xfrm>
              <a:off x="1884676" y="4759081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7" name="Google Shape;244;p2"/>
            <p:cNvSpPr>
              <a:spLocks noChangeArrowheads="1"/>
            </p:cNvSpPr>
            <p:nvPr/>
          </p:nvSpPr>
          <p:spPr bwMode="auto">
            <a:xfrm>
              <a:off x="1884676" y="4909507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8" name="Google Shape;245;p2"/>
            <p:cNvSpPr>
              <a:spLocks noChangeArrowheads="1"/>
            </p:cNvSpPr>
            <p:nvPr/>
          </p:nvSpPr>
          <p:spPr bwMode="auto">
            <a:xfrm>
              <a:off x="2035092" y="393456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9" name="Google Shape;246;p2"/>
            <p:cNvSpPr>
              <a:spLocks noChangeArrowheads="1"/>
            </p:cNvSpPr>
            <p:nvPr/>
          </p:nvSpPr>
          <p:spPr bwMode="auto">
            <a:xfrm>
              <a:off x="2035092" y="1150492"/>
              <a:ext cx="120987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0" name="Google Shape;247;p2"/>
            <p:cNvSpPr>
              <a:spLocks noChangeArrowheads="1"/>
            </p:cNvSpPr>
            <p:nvPr/>
          </p:nvSpPr>
          <p:spPr bwMode="auto">
            <a:xfrm>
              <a:off x="2035092" y="1300918"/>
              <a:ext cx="120987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1" name="Google Shape;248;p2"/>
            <p:cNvSpPr>
              <a:spLocks noChangeArrowheads="1"/>
            </p:cNvSpPr>
            <p:nvPr/>
          </p:nvSpPr>
          <p:spPr bwMode="auto">
            <a:xfrm>
              <a:off x="2035092" y="1451344"/>
              <a:ext cx="120987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2" name="Google Shape;249;p2"/>
            <p:cNvSpPr>
              <a:spLocks noChangeArrowheads="1"/>
            </p:cNvSpPr>
            <p:nvPr/>
          </p:nvSpPr>
          <p:spPr bwMode="auto">
            <a:xfrm>
              <a:off x="2035092" y="1748926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3" name="Google Shape;250;p2"/>
            <p:cNvSpPr>
              <a:spLocks noChangeArrowheads="1"/>
            </p:cNvSpPr>
            <p:nvPr/>
          </p:nvSpPr>
          <p:spPr bwMode="auto">
            <a:xfrm>
              <a:off x="2035092" y="2049778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4" name="Google Shape;251;p2"/>
            <p:cNvSpPr>
              <a:spLocks noChangeArrowheads="1"/>
            </p:cNvSpPr>
            <p:nvPr/>
          </p:nvSpPr>
          <p:spPr bwMode="auto">
            <a:xfrm>
              <a:off x="2035092" y="2651482"/>
              <a:ext cx="120987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5" name="Google Shape;252;p2"/>
            <p:cNvSpPr>
              <a:spLocks noChangeArrowheads="1"/>
            </p:cNvSpPr>
            <p:nvPr/>
          </p:nvSpPr>
          <p:spPr bwMode="auto">
            <a:xfrm>
              <a:off x="2035092" y="2952334"/>
              <a:ext cx="120987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6" name="Google Shape;253;p2"/>
            <p:cNvSpPr>
              <a:spLocks noChangeArrowheads="1"/>
            </p:cNvSpPr>
            <p:nvPr/>
          </p:nvSpPr>
          <p:spPr bwMode="auto">
            <a:xfrm>
              <a:off x="2035092" y="3102760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7" name="Google Shape;254;p2"/>
            <p:cNvSpPr>
              <a:spLocks noChangeArrowheads="1"/>
            </p:cNvSpPr>
            <p:nvPr/>
          </p:nvSpPr>
          <p:spPr bwMode="auto">
            <a:xfrm>
              <a:off x="2035092" y="3253186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8" name="Google Shape;255;p2"/>
            <p:cNvSpPr>
              <a:spLocks noChangeArrowheads="1"/>
            </p:cNvSpPr>
            <p:nvPr/>
          </p:nvSpPr>
          <p:spPr bwMode="auto">
            <a:xfrm>
              <a:off x="2035092" y="3554038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9" name="Google Shape;256;p2"/>
            <p:cNvSpPr>
              <a:spLocks noChangeArrowheads="1"/>
            </p:cNvSpPr>
            <p:nvPr/>
          </p:nvSpPr>
          <p:spPr bwMode="auto">
            <a:xfrm>
              <a:off x="2035092" y="3704464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0" name="Google Shape;257;p2"/>
            <p:cNvSpPr>
              <a:spLocks noChangeArrowheads="1"/>
            </p:cNvSpPr>
            <p:nvPr/>
          </p:nvSpPr>
          <p:spPr bwMode="auto">
            <a:xfrm>
              <a:off x="2035092" y="3854890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1" name="Google Shape;258;p2"/>
            <p:cNvSpPr>
              <a:spLocks noChangeArrowheads="1"/>
            </p:cNvSpPr>
            <p:nvPr/>
          </p:nvSpPr>
          <p:spPr bwMode="auto">
            <a:xfrm>
              <a:off x="2035092" y="4010221"/>
              <a:ext cx="120987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2" name="Google Shape;259;p2"/>
            <p:cNvSpPr>
              <a:spLocks noChangeArrowheads="1"/>
            </p:cNvSpPr>
            <p:nvPr/>
          </p:nvSpPr>
          <p:spPr bwMode="auto">
            <a:xfrm>
              <a:off x="2035092" y="4311073"/>
              <a:ext cx="120987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3" name="Google Shape;260;p2"/>
            <p:cNvSpPr>
              <a:spLocks noChangeArrowheads="1"/>
            </p:cNvSpPr>
            <p:nvPr/>
          </p:nvSpPr>
          <p:spPr bwMode="auto">
            <a:xfrm>
              <a:off x="2035092" y="4461499"/>
              <a:ext cx="120987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4" name="Google Shape;261;p2"/>
            <p:cNvSpPr>
              <a:spLocks noChangeArrowheads="1"/>
            </p:cNvSpPr>
            <p:nvPr/>
          </p:nvSpPr>
          <p:spPr bwMode="auto">
            <a:xfrm>
              <a:off x="2035092" y="4909507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5" name="Google Shape;262;p2"/>
            <p:cNvSpPr>
              <a:spLocks noChangeArrowheads="1"/>
            </p:cNvSpPr>
            <p:nvPr/>
          </p:nvSpPr>
          <p:spPr bwMode="auto">
            <a:xfrm>
              <a:off x="2035092" y="5059933"/>
              <a:ext cx="120987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6" name="Google Shape;263;p2"/>
            <p:cNvSpPr>
              <a:spLocks noChangeArrowheads="1"/>
            </p:cNvSpPr>
            <p:nvPr/>
          </p:nvSpPr>
          <p:spPr bwMode="auto">
            <a:xfrm>
              <a:off x="2035092" y="5210359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7" name="Google Shape;264;p2"/>
            <p:cNvSpPr>
              <a:spLocks noChangeArrowheads="1"/>
            </p:cNvSpPr>
            <p:nvPr/>
          </p:nvSpPr>
          <p:spPr bwMode="auto">
            <a:xfrm>
              <a:off x="2185507" y="24303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8" name="Google Shape;265;p2"/>
            <p:cNvSpPr>
              <a:spLocks noChangeArrowheads="1"/>
            </p:cNvSpPr>
            <p:nvPr/>
          </p:nvSpPr>
          <p:spPr bwMode="auto">
            <a:xfrm>
              <a:off x="2185507" y="694308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9" name="Google Shape;266;p2"/>
            <p:cNvSpPr>
              <a:spLocks noChangeArrowheads="1"/>
            </p:cNvSpPr>
            <p:nvPr/>
          </p:nvSpPr>
          <p:spPr bwMode="auto">
            <a:xfrm>
              <a:off x="2185507" y="844734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0" name="Google Shape;267;p2"/>
            <p:cNvSpPr>
              <a:spLocks noChangeArrowheads="1"/>
            </p:cNvSpPr>
            <p:nvPr/>
          </p:nvSpPr>
          <p:spPr bwMode="auto">
            <a:xfrm>
              <a:off x="2185507" y="1150492"/>
              <a:ext cx="120987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1" name="Google Shape;268;p2"/>
            <p:cNvSpPr>
              <a:spLocks noChangeArrowheads="1"/>
            </p:cNvSpPr>
            <p:nvPr/>
          </p:nvSpPr>
          <p:spPr bwMode="auto">
            <a:xfrm>
              <a:off x="2185507" y="1300918"/>
              <a:ext cx="120987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2" name="Google Shape;269;p2"/>
            <p:cNvSpPr>
              <a:spLocks noChangeArrowheads="1"/>
            </p:cNvSpPr>
            <p:nvPr/>
          </p:nvSpPr>
          <p:spPr bwMode="auto">
            <a:xfrm>
              <a:off x="2185507" y="1601770"/>
              <a:ext cx="120987" cy="122629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3" name="Google Shape;270;p2"/>
            <p:cNvSpPr>
              <a:spLocks noChangeArrowheads="1"/>
            </p:cNvSpPr>
            <p:nvPr/>
          </p:nvSpPr>
          <p:spPr bwMode="auto">
            <a:xfrm>
              <a:off x="2185507" y="1748926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4" name="Google Shape;271;p2"/>
            <p:cNvSpPr>
              <a:spLocks noChangeArrowheads="1"/>
            </p:cNvSpPr>
            <p:nvPr/>
          </p:nvSpPr>
          <p:spPr bwMode="auto">
            <a:xfrm>
              <a:off x="2185507" y="1899352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5" name="Google Shape;272;p2"/>
            <p:cNvSpPr>
              <a:spLocks noChangeArrowheads="1"/>
            </p:cNvSpPr>
            <p:nvPr/>
          </p:nvSpPr>
          <p:spPr bwMode="auto">
            <a:xfrm>
              <a:off x="2185507" y="2049778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6" name="Google Shape;273;p2"/>
            <p:cNvSpPr>
              <a:spLocks noChangeArrowheads="1"/>
            </p:cNvSpPr>
            <p:nvPr/>
          </p:nvSpPr>
          <p:spPr bwMode="auto">
            <a:xfrm>
              <a:off x="2185507" y="2200204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7" name="Google Shape;274;p2"/>
            <p:cNvSpPr>
              <a:spLocks noChangeArrowheads="1"/>
            </p:cNvSpPr>
            <p:nvPr/>
          </p:nvSpPr>
          <p:spPr bwMode="auto">
            <a:xfrm>
              <a:off x="2185507" y="235063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8" name="Google Shape;275;p2"/>
            <p:cNvSpPr>
              <a:spLocks noChangeArrowheads="1"/>
            </p:cNvSpPr>
            <p:nvPr/>
          </p:nvSpPr>
          <p:spPr bwMode="auto">
            <a:xfrm>
              <a:off x="2185507" y="2501056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9" name="Google Shape;276;p2"/>
            <p:cNvSpPr>
              <a:spLocks noChangeArrowheads="1"/>
            </p:cNvSpPr>
            <p:nvPr/>
          </p:nvSpPr>
          <p:spPr bwMode="auto">
            <a:xfrm>
              <a:off x="2185507" y="2801908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0" name="Google Shape;277;p2"/>
            <p:cNvSpPr>
              <a:spLocks noChangeArrowheads="1"/>
            </p:cNvSpPr>
            <p:nvPr/>
          </p:nvSpPr>
          <p:spPr bwMode="auto">
            <a:xfrm>
              <a:off x="2185507" y="310276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1" name="Google Shape;278;p2"/>
            <p:cNvSpPr>
              <a:spLocks noChangeArrowheads="1"/>
            </p:cNvSpPr>
            <p:nvPr/>
          </p:nvSpPr>
          <p:spPr bwMode="auto">
            <a:xfrm>
              <a:off x="2185507" y="3253186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2" name="Google Shape;279;p2"/>
            <p:cNvSpPr>
              <a:spLocks noChangeArrowheads="1"/>
            </p:cNvSpPr>
            <p:nvPr/>
          </p:nvSpPr>
          <p:spPr bwMode="auto">
            <a:xfrm>
              <a:off x="2185507" y="3403612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3" name="Google Shape;280;p2"/>
            <p:cNvSpPr>
              <a:spLocks noChangeArrowheads="1"/>
            </p:cNvSpPr>
            <p:nvPr/>
          </p:nvSpPr>
          <p:spPr bwMode="auto">
            <a:xfrm>
              <a:off x="2185507" y="3554038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4" name="Google Shape;281;p2"/>
            <p:cNvSpPr>
              <a:spLocks noChangeArrowheads="1"/>
            </p:cNvSpPr>
            <p:nvPr/>
          </p:nvSpPr>
          <p:spPr bwMode="auto">
            <a:xfrm>
              <a:off x="2185507" y="3704464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5" name="Google Shape;282;p2"/>
            <p:cNvSpPr>
              <a:spLocks noChangeArrowheads="1"/>
            </p:cNvSpPr>
            <p:nvPr/>
          </p:nvSpPr>
          <p:spPr bwMode="auto">
            <a:xfrm>
              <a:off x="2185507" y="4010221"/>
              <a:ext cx="120987" cy="122630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6" name="Google Shape;283;p2"/>
            <p:cNvSpPr>
              <a:spLocks noChangeArrowheads="1"/>
            </p:cNvSpPr>
            <p:nvPr/>
          </p:nvSpPr>
          <p:spPr bwMode="auto">
            <a:xfrm>
              <a:off x="2185507" y="4160647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7" name="Google Shape;284;p2"/>
            <p:cNvSpPr>
              <a:spLocks noChangeArrowheads="1"/>
            </p:cNvSpPr>
            <p:nvPr/>
          </p:nvSpPr>
          <p:spPr bwMode="auto">
            <a:xfrm>
              <a:off x="2185507" y="4461499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8" name="Google Shape;285;p2"/>
            <p:cNvSpPr>
              <a:spLocks noChangeArrowheads="1"/>
            </p:cNvSpPr>
            <p:nvPr/>
          </p:nvSpPr>
          <p:spPr bwMode="auto">
            <a:xfrm>
              <a:off x="2185507" y="4611925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9" name="Google Shape;286;p2"/>
            <p:cNvSpPr>
              <a:spLocks noChangeArrowheads="1"/>
            </p:cNvSpPr>
            <p:nvPr/>
          </p:nvSpPr>
          <p:spPr bwMode="auto">
            <a:xfrm>
              <a:off x="2185507" y="4759081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0" name="Google Shape;287;p2"/>
            <p:cNvSpPr>
              <a:spLocks noChangeArrowheads="1"/>
            </p:cNvSpPr>
            <p:nvPr/>
          </p:nvSpPr>
          <p:spPr bwMode="auto">
            <a:xfrm>
              <a:off x="2185507" y="5210359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1" name="Google Shape;288;p2"/>
            <p:cNvSpPr>
              <a:spLocks noChangeArrowheads="1"/>
            </p:cNvSpPr>
            <p:nvPr/>
          </p:nvSpPr>
          <p:spPr bwMode="auto">
            <a:xfrm>
              <a:off x="2185507" y="5360785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2" name="Google Shape;289;p2"/>
            <p:cNvSpPr>
              <a:spLocks noChangeArrowheads="1"/>
            </p:cNvSpPr>
            <p:nvPr/>
          </p:nvSpPr>
          <p:spPr bwMode="auto">
            <a:xfrm>
              <a:off x="2340828" y="543882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3" name="Google Shape;290;p2"/>
            <p:cNvSpPr>
              <a:spLocks noChangeArrowheads="1"/>
            </p:cNvSpPr>
            <p:nvPr/>
          </p:nvSpPr>
          <p:spPr bwMode="auto">
            <a:xfrm>
              <a:off x="2340828" y="69430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4" name="Google Shape;291;p2"/>
            <p:cNvSpPr>
              <a:spLocks noChangeArrowheads="1"/>
            </p:cNvSpPr>
            <p:nvPr/>
          </p:nvSpPr>
          <p:spPr bwMode="auto">
            <a:xfrm>
              <a:off x="2340828" y="1000066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5" name="Google Shape;292;p2"/>
            <p:cNvSpPr>
              <a:spLocks noChangeArrowheads="1"/>
            </p:cNvSpPr>
            <p:nvPr/>
          </p:nvSpPr>
          <p:spPr bwMode="auto">
            <a:xfrm>
              <a:off x="2340828" y="1300918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6" name="Google Shape;293;p2"/>
            <p:cNvSpPr>
              <a:spLocks noChangeArrowheads="1"/>
            </p:cNvSpPr>
            <p:nvPr/>
          </p:nvSpPr>
          <p:spPr bwMode="auto">
            <a:xfrm>
              <a:off x="2340828" y="1451344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7" name="Google Shape;294;p2"/>
            <p:cNvSpPr>
              <a:spLocks noChangeArrowheads="1"/>
            </p:cNvSpPr>
            <p:nvPr/>
          </p:nvSpPr>
          <p:spPr bwMode="auto">
            <a:xfrm>
              <a:off x="2340828" y="1601770"/>
              <a:ext cx="122621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8" name="Google Shape;295;p2"/>
            <p:cNvSpPr>
              <a:spLocks noChangeArrowheads="1"/>
            </p:cNvSpPr>
            <p:nvPr/>
          </p:nvSpPr>
          <p:spPr bwMode="auto">
            <a:xfrm>
              <a:off x="2340828" y="1748926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9" name="Google Shape;296;p2"/>
            <p:cNvSpPr>
              <a:spLocks noChangeArrowheads="1"/>
            </p:cNvSpPr>
            <p:nvPr/>
          </p:nvSpPr>
          <p:spPr bwMode="auto">
            <a:xfrm>
              <a:off x="2340828" y="2200204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0" name="Google Shape;297;p2"/>
            <p:cNvSpPr>
              <a:spLocks noChangeArrowheads="1"/>
            </p:cNvSpPr>
            <p:nvPr/>
          </p:nvSpPr>
          <p:spPr bwMode="auto">
            <a:xfrm>
              <a:off x="2340828" y="235063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1" name="Google Shape;298;p2"/>
            <p:cNvSpPr>
              <a:spLocks noChangeArrowheads="1"/>
            </p:cNvSpPr>
            <p:nvPr/>
          </p:nvSpPr>
          <p:spPr bwMode="auto">
            <a:xfrm>
              <a:off x="2340828" y="2501056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2" name="Google Shape;299;p2"/>
            <p:cNvSpPr>
              <a:spLocks noChangeArrowheads="1"/>
            </p:cNvSpPr>
            <p:nvPr/>
          </p:nvSpPr>
          <p:spPr bwMode="auto">
            <a:xfrm>
              <a:off x="2340828" y="2651482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3" name="Google Shape;300;p2"/>
            <p:cNvSpPr>
              <a:spLocks noChangeArrowheads="1"/>
            </p:cNvSpPr>
            <p:nvPr/>
          </p:nvSpPr>
          <p:spPr bwMode="auto">
            <a:xfrm>
              <a:off x="2340828" y="280190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4" name="Google Shape;301;p2"/>
            <p:cNvSpPr>
              <a:spLocks noChangeArrowheads="1"/>
            </p:cNvSpPr>
            <p:nvPr/>
          </p:nvSpPr>
          <p:spPr bwMode="auto">
            <a:xfrm>
              <a:off x="2340828" y="2952334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5" name="Google Shape;302;p2"/>
            <p:cNvSpPr>
              <a:spLocks noChangeArrowheads="1"/>
            </p:cNvSpPr>
            <p:nvPr/>
          </p:nvSpPr>
          <p:spPr bwMode="auto">
            <a:xfrm>
              <a:off x="2340828" y="310276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6" name="Google Shape;303;p2"/>
            <p:cNvSpPr>
              <a:spLocks noChangeArrowheads="1"/>
            </p:cNvSpPr>
            <p:nvPr/>
          </p:nvSpPr>
          <p:spPr bwMode="auto">
            <a:xfrm>
              <a:off x="2340828" y="3253186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7" name="Google Shape;304;p2"/>
            <p:cNvSpPr>
              <a:spLocks noChangeArrowheads="1"/>
            </p:cNvSpPr>
            <p:nvPr/>
          </p:nvSpPr>
          <p:spPr bwMode="auto">
            <a:xfrm>
              <a:off x="2340828" y="3403612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8" name="Google Shape;305;p2"/>
            <p:cNvSpPr>
              <a:spLocks noChangeArrowheads="1"/>
            </p:cNvSpPr>
            <p:nvPr/>
          </p:nvSpPr>
          <p:spPr bwMode="auto">
            <a:xfrm>
              <a:off x="2340828" y="355403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9" name="Google Shape;306;p2"/>
            <p:cNvSpPr>
              <a:spLocks noChangeArrowheads="1"/>
            </p:cNvSpPr>
            <p:nvPr/>
          </p:nvSpPr>
          <p:spPr bwMode="auto">
            <a:xfrm>
              <a:off x="2340828" y="385489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0" name="Google Shape;307;p2"/>
            <p:cNvSpPr>
              <a:spLocks noChangeArrowheads="1"/>
            </p:cNvSpPr>
            <p:nvPr/>
          </p:nvSpPr>
          <p:spPr bwMode="auto">
            <a:xfrm>
              <a:off x="2340828" y="4160647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1" name="Google Shape;308;p2"/>
            <p:cNvSpPr>
              <a:spLocks noChangeArrowheads="1"/>
            </p:cNvSpPr>
            <p:nvPr/>
          </p:nvSpPr>
          <p:spPr bwMode="auto">
            <a:xfrm>
              <a:off x="2340828" y="4311073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2" name="Google Shape;309;p2"/>
            <p:cNvSpPr>
              <a:spLocks noChangeArrowheads="1"/>
            </p:cNvSpPr>
            <p:nvPr/>
          </p:nvSpPr>
          <p:spPr bwMode="auto">
            <a:xfrm>
              <a:off x="2340828" y="4461499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3" name="Google Shape;310;p2"/>
            <p:cNvSpPr>
              <a:spLocks noChangeArrowheads="1"/>
            </p:cNvSpPr>
            <p:nvPr/>
          </p:nvSpPr>
          <p:spPr bwMode="auto">
            <a:xfrm>
              <a:off x="2340828" y="4611925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4" name="Google Shape;311;p2"/>
            <p:cNvSpPr>
              <a:spLocks noChangeArrowheads="1"/>
            </p:cNvSpPr>
            <p:nvPr/>
          </p:nvSpPr>
          <p:spPr bwMode="auto">
            <a:xfrm>
              <a:off x="2340828" y="4909507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5" name="Google Shape;312;p2"/>
            <p:cNvSpPr>
              <a:spLocks noChangeArrowheads="1"/>
            </p:cNvSpPr>
            <p:nvPr/>
          </p:nvSpPr>
          <p:spPr bwMode="auto">
            <a:xfrm>
              <a:off x="2340828" y="5059933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6" name="Google Shape;313;p2"/>
            <p:cNvSpPr>
              <a:spLocks noChangeArrowheads="1"/>
            </p:cNvSpPr>
            <p:nvPr/>
          </p:nvSpPr>
          <p:spPr bwMode="auto">
            <a:xfrm>
              <a:off x="2340828" y="5210359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7" name="Google Shape;314;p2"/>
            <p:cNvSpPr>
              <a:spLocks noChangeArrowheads="1"/>
            </p:cNvSpPr>
            <p:nvPr/>
          </p:nvSpPr>
          <p:spPr bwMode="auto">
            <a:xfrm>
              <a:off x="2340828" y="5360785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8" name="Google Shape;315;p2"/>
            <p:cNvSpPr>
              <a:spLocks noChangeArrowheads="1"/>
            </p:cNvSpPr>
            <p:nvPr/>
          </p:nvSpPr>
          <p:spPr bwMode="auto">
            <a:xfrm>
              <a:off x="2491244" y="393456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9" name="Google Shape;316;p2"/>
            <p:cNvSpPr>
              <a:spLocks noChangeArrowheads="1"/>
            </p:cNvSpPr>
            <p:nvPr/>
          </p:nvSpPr>
          <p:spPr bwMode="auto">
            <a:xfrm>
              <a:off x="2491244" y="69430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0" name="Google Shape;317;p2"/>
            <p:cNvSpPr>
              <a:spLocks noChangeArrowheads="1"/>
            </p:cNvSpPr>
            <p:nvPr/>
          </p:nvSpPr>
          <p:spPr bwMode="auto">
            <a:xfrm>
              <a:off x="2491244" y="844734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1" name="Google Shape;318;p2"/>
            <p:cNvSpPr>
              <a:spLocks noChangeArrowheads="1"/>
            </p:cNvSpPr>
            <p:nvPr/>
          </p:nvSpPr>
          <p:spPr bwMode="auto">
            <a:xfrm>
              <a:off x="2491244" y="1000066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2" name="Google Shape;319;p2"/>
            <p:cNvSpPr>
              <a:spLocks noChangeArrowheads="1"/>
            </p:cNvSpPr>
            <p:nvPr/>
          </p:nvSpPr>
          <p:spPr bwMode="auto">
            <a:xfrm>
              <a:off x="2491244" y="1150492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3" name="Google Shape;320;p2"/>
            <p:cNvSpPr>
              <a:spLocks noChangeArrowheads="1"/>
            </p:cNvSpPr>
            <p:nvPr/>
          </p:nvSpPr>
          <p:spPr bwMode="auto">
            <a:xfrm>
              <a:off x="2491244" y="1451344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4" name="Google Shape;321;p2"/>
            <p:cNvSpPr>
              <a:spLocks noChangeArrowheads="1"/>
            </p:cNvSpPr>
            <p:nvPr/>
          </p:nvSpPr>
          <p:spPr bwMode="auto">
            <a:xfrm>
              <a:off x="2491244" y="1748926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5" name="Google Shape;322;p2"/>
            <p:cNvSpPr>
              <a:spLocks noChangeArrowheads="1"/>
            </p:cNvSpPr>
            <p:nvPr/>
          </p:nvSpPr>
          <p:spPr bwMode="auto">
            <a:xfrm>
              <a:off x="2491244" y="1899352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6" name="Google Shape;323;p2"/>
            <p:cNvSpPr>
              <a:spLocks noChangeArrowheads="1"/>
            </p:cNvSpPr>
            <p:nvPr/>
          </p:nvSpPr>
          <p:spPr bwMode="auto">
            <a:xfrm>
              <a:off x="2491244" y="204977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7" name="Google Shape;324;p2"/>
            <p:cNvSpPr>
              <a:spLocks noChangeArrowheads="1"/>
            </p:cNvSpPr>
            <p:nvPr/>
          </p:nvSpPr>
          <p:spPr bwMode="auto">
            <a:xfrm>
              <a:off x="2491244" y="235063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8" name="Google Shape;325;p2"/>
            <p:cNvSpPr>
              <a:spLocks noChangeArrowheads="1"/>
            </p:cNvSpPr>
            <p:nvPr/>
          </p:nvSpPr>
          <p:spPr bwMode="auto">
            <a:xfrm>
              <a:off x="2491244" y="2501056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9" name="Google Shape;326;p2"/>
            <p:cNvSpPr>
              <a:spLocks noChangeArrowheads="1"/>
            </p:cNvSpPr>
            <p:nvPr/>
          </p:nvSpPr>
          <p:spPr bwMode="auto">
            <a:xfrm>
              <a:off x="2491244" y="2651482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0" name="Google Shape;327;p2"/>
            <p:cNvSpPr>
              <a:spLocks noChangeArrowheads="1"/>
            </p:cNvSpPr>
            <p:nvPr/>
          </p:nvSpPr>
          <p:spPr bwMode="auto">
            <a:xfrm>
              <a:off x="2491244" y="280190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1" name="Google Shape;328;p2"/>
            <p:cNvSpPr>
              <a:spLocks noChangeArrowheads="1"/>
            </p:cNvSpPr>
            <p:nvPr/>
          </p:nvSpPr>
          <p:spPr bwMode="auto">
            <a:xfrm>
              <a:off x="2491244" y="2952334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2" name="Google Shape;329;p2"/>
            <p:cNvSpPr>
              <a:spLocks noChangeArrowheads="1"/>
            </p:cNvSpPr>
            <p:nvPr/>
          </p:nvSpPr>
          <p:spPr bwMode="auto">
            <a:xfrm>
              <a:off x="2491244" y="310276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3" name="Google Shape;330;p2"/>
            <p:cNvSpPr>
              <a:spLocks noChangeArrowheads="1"/>
            </p:cNvSpPr>
            <p:nvPr/>
          </p:nvSpPr>
          <p:spPr bwMode="auto">
            <a:xfrm>
              <a:off x="2491244" y="3253186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4" name="Google Shape;331;p2"/>
            <p:cNvSpPr>
              <a:spLocks noChangeArrowheads="1"/>
            </p:cNvSpPr>
            <p:nvPr/>
          </p:nvSpPr>
          <p:spPr bwMode="auto">
            <a:xfrm>
              <a:off x="2491244" y="355403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5" name="Google Shape;332;p2"/>
            <p:cNvSpPr>
              <a:spLocks noChangeArrowheads="1"/>
            </p:cNvSpPr>
            <p:nvPr/>
          </p:nvSpPr>
          <p:spPr bwMode="auto">
            <a:xfrm>
              <a:off x="2491244" y="385489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6" name="Google Shape;333;p2"/>
            <p:cNvSpPr>
              <a:spLocks noChangeArrowheads="1"/>
            </p:cNvSpPr>
            <p:nvPr/>
          </p:nvSpPr>
          <p:spPr bwMode="auto">
            <a:xfrm>
              <a:off x="2491244" y="4010221"/>
              <a:ext cx="122621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7" name="Google Shape;334;p2"/>
            <p:cNvSpPr>
              <a:spLocks noChangeArrowheads="1"/>
            </p:cNvSpPr>
            <p:nvPr/>
          </p:nvSpPr>
          <p:spPr bwMode="auto">
            <a:xfrm>
              <a:off x="2491244" y="4160647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8" name="Google Shape;335;p2"/>
            <p:cNvSpPr>
              <a:spLocks noChangeArrowheads="1"/>
            </p:cNvSpPr>
            <p:nvPr/>
          </p:nvSpPr>
          <p:spPr bwMode="auto">
            <a:xfrm>
              <a:off x="2491244" y="4311073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9" name="Google Shape;336;p2"/>
            <p:cNvSpPr>
              <a:spLocks noChangeArrowheads="1"/>
            </p:cNvSpPr>
            <p:nvPr/>
          </p:nvSpPr>
          <p:spPr bwMode="auto">
            <a:xfrm>
              <a:off x="2491244" y="4611925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0" name="Google Shape;337;p2"/>
            <p:cNvSpPr>
              <a:spLocks noChangeArrowheads="1"/>
            </p:cNvSpPr>
            <p:nvPr/>
          </p:nvSpPr>
          <p:spPr bwMode="auto">
            <a:xfrm>
              <a:off x="2491244" y="4759081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1" name="Google Shape;338;p2"/>
            <p:cNvSpPr>
              <a:spLocks noChangeArrowheads="1"/>
            </p:cNvSpPr>
            <p:nvPr/>
          </p:nvSpPr>
          <p:spPr bwMode="auto">
            <a:xfrm>
              <a:off x="2491244" y="5059933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2" name="Google Shape;339;p2"/>
            <p:cNvSpPr>
              <a:spLocks noChangeArrowheads="1"/>
            </p:cNvSpPr>
            <p:nvPr/>
          </p:nvSpPr>
          <p:spPr bwMode="auto">
            <a:xfrm>
              <a:off x="2491244" y="5360785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3" name="Google Shape;340;p2"/>
            <p:cNvSpPr>
              <a:spLocks noChangeArrowheads="1"/>
            </p:cNvSpPr>
            <p:nvPr/>
          </p:nvSpPr>
          <p:spPr bwMode="auto">
            <a:xfrm>
              <a:off x="2641660" y="543882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4" name="Google Shape;341;p2"/>
            <p:cNvSpPr>
              <a:spLocks noChangeArrowheads="1"/>
            </p:cNvSpPr>
            <p:nvPr/>
          </p:nvSpPr>
          <p:spPr bwMode="auto">
            <a:xfrm>
              <a:off x="2641660" y="1000066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5" name="Google Shape;342;p2"/>
            <p:cNvSpPr>
              <a:spLocks noChangeArrowheads="1"/>
            </p:cNvSpPr>
            <p:nvPr/>
          </p:nvSpPr>
          <p:spPr bwMode="auto">
            <a:xfrm>
              <a:off x="2641660" y="1150492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6" name="Google Shape;343;p2"/>
            <p:cNvSpPr>
              <a:spLocks noChangeArrowheads="1"/>
            </p:cNvSpPr>
            <p:nvPr/>
          </p:nvSpPr>
          <p:spPr bwMode="auto">
            <a:xfrm>
              <a:off x="2641660" y="1300918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7" name="Google Shape;344;p2"/>
            <p:cNvSpPr>
              <a:spLocks noChangeArrowheads="1"/>
            </p:cNvSpPr>
            <p:nvPr/>
          </p:nvSpPr>
          <p:spPr bwMode="auto">
            <a:xfrm>
              <a:off x="2641660" y="1601770"/>
              <a:ext cx="122621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8" name="Google Shape;345;p2"/>
            <p:cNvSpPr>
              <a:spLocks noChangeArrowheads="1"/>
            </p:cNvSpPr>
            <p:nvPr/>
          </p:nvSpPr>
          <p:spPr bwMode="auto">
            <a:xfrm>
              <a:off x="2641660" y="1894446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9" name="Google Shape;346;p2"/>
            <p:cNvSpPr>
              <a:spLocks noChangeArrowheads="1"/>
            </p:cNvSpPr>
            <p:nvPr/>
          </p:nvSpPr>
          <p:spPr bwMode="auto">
            <a:xfrm>
              <a:off x="2641660" y="2044872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0" name="Google Shape;347;p2"/>
            <p:cNvSpPr>
              <a:spLocks noChangeArrowheads="1"/>
            </p:cNvSpPr>
            <p:nvPr/>
          </p:nvSpPr>
          <p:spPr bwMode="auto">
            <a:xfrm>
              <a:off x="2641660" y="2200204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1" name="Google Shape;348;p2"/>
            <p:cNvSpPr>
              <a:spLocks noChangeArrowheads="1"/>
            </p:cNvSpPr>
            <p:nvPr/>
          </p:nvSpPr>
          <p:spPr bwMode="auto">
            <a:xfrm>
              <a:off x="2641660" y="2501056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2" name="Google Shape;349;p2"/>
            <p:cNvSpPr>
              <a:spLocks noChangeArrowheads="1"/>
            </p:cNvSpPr>
            <p:nvPr/>
          </p:nvSpPr>
          <p:spPr bwMode="auto">
            <a:xfrm>
              <a:off x="2641660" y="280190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3" name="Google Shape;350;p2"/>
            <p:cNvSpPr>
              <a:spLocks noChangeArrowheads="1"/>
            </p:cNvSpPr>
            <p:nvPr/>
          </p:nvSpPr>
          <p:spPr bwMode="auto">
            <a:xfrm>
              <a:off x="2641660" y="310276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4" name="Google Shape;351;p2"/>
            <p:cNvSpPr>
              <a:spLocks noChangeArrowheads="1"/>
            </p:cNvSpPr>
            <p:nvPr/>
          </p:nvSpPr>
          <p:spPr bwMode="auto">
            <a:xfrm>
              <a:off x="2641660" y="3403612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5" name="Google Shape;352;p2"/>
            <p:cNvSpPr>
              <a:spLocks noChangeArrowheads="1"/>
            </p:cNvSpPr>
            <p:nvPr/>
          </p:nvSpPr>
          <p:spPr bwMode="auto">
            <a:xfrm>
              <a:off x="2641660" y="355403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6" name="Google Shape;353;p2"/>
            <p:cNvSpPr>
              <a:spLocks noChangeArrowheads="1"/>
            </p:cNvSpPr>
            <p:nvPr/>
          </p:nvSpPr>
          <p:spPr bwMode="auto">
            <a:xfrm>
              <a:off x="2641660" y="4010221"/>
              <a:ext cx="122621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7" name="Google Shape;354;p2"/>
            <p:cNvSpPr>
              <a:spLocks noChangeArrowheads="1"/>
            </p:cNvSpPr>
            <p:nvPr/>
          </p:nvSpPr>
          <p:spPr bwMode="auto">
            <a:xfrm>
              <a:off x="2641660" y="4160647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8" name="Google Shape;355;p2"/>
            <p:cNvSpPr>
              <a:spLocks noChangeArrowheads="1"/>
            </p:cNvSpPr>
            <p:nvPr/>
          </p:nvSpPr>
          <p:spPr bwMode="auto">
            <a:xfrm>
              <a:off x="2641660" y="4311073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9" name="Google Shape;356;p2"/>
            <p:cNvSpPr>
              <a:spLocks noChangeArrowheads="1"/>
            </p:cNvSpPr>
            <p:nvPr/>
          </p:nvSpPr>
          <p:spPr bwMode="auto">
            <a:xfrm>
              <a:off x="2641660" y="4461499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0" name="Google Shape;357;p2"/>
            <p:cNvSpPr>
              <a:spLocks noChangeArrowheads="1"/>
            </p:cNvSpPr>
            <p:nvPr/>
          </p:nvSpPr>
          <p:spPr bwMode="auto">
            <a:xfrm>
              <a:off x="2641660" y="4611925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1" name="Google Shape;358;p2"/>
            <p:cNvSpPr>
              <a:spLocks noChangeArrowheads="1"/>
            </p:cNvSpPr>
            <p:nvPr/>
          </p:nvSpPr>
          <p:spPr bwMode="auto">
            <a:xfrm>
              <a:off x="2641660" y="4909507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2" name="Google Shape;359;p2"/>
            <p:cNvSpPr>
              <a:spLocks noChangeArrowheads="1"/>
            </p:cNvSpPr>
            <p:nvPr/>
          </p:nvSpPr>
          <p:spPr bwMode="auto">
            <a:xfrm>
              <a:off x="2641660" y="5059933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3" name="Google Shape;360;p2"/>
            <p:cNvSpPr>
              <a:spLocks noChangeArrowheads="1"/>
            </p:cNvSpPr>
            <p:nvPr/>
          </p:nvSpPr>
          <p:spPr bwMode="auto">
            <a:xfrm>
              <a:off x="2792076" y="24303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4" name="Google Shape;361;p2"/>
            <p:cNvSpPr>
              <a:spLocks noChangeArrowheads="1"/>
            </p:cNvSpPr>
            <p:nvPr/>
          </p:nvSpPr>
          <p:spPr bwMode="auto">
            <a:xfrm>
              <a:off x="2792076" y="69430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5" name="Google Shape;362;p2"/>
            <p:cNvSpPr>
              <a:spLocks noChangeArrowheads="1"/>
            </p:cNvSpPr>
            <p:nvPr/>
          </p:nvSpPr>
          <p:spPr bwMode="auto">
            <a:xfrm>
              <a:off x="2792076" y="1000066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6" name="Google Shape;363;p2"/>
            <p:cNvSpPr>
              <a:spLocks noChangeArrowheads="1"/>
            </p:cNvSpPr>
            <p:nvPr/>
          </p:nvSpPr>
          <p:spPr bwMode="auto">
            <a:xfrm>
              <a:off x="2792076" y="1451344"/>
              <a:ext cx="12262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7" name="Google Shape;364;p2"/>
            <p:cNvSpPr>
              <a:spLocks noChangeArrowheads="1"/>
            </p:cNvSpPr>
            <p:nvPr/>
          </p:nvSpPr>
          <p:spPr bwMode="auto">
            <a:xfrm>
              <a:off x="2792076" y="1601770"/>
              <a:ext cx="122621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8" name="Google Shape;365;p2"/>
            <p:cNvSpPr>
              <a:spLocks noChangeArrowheads="1"/>
            </p:cNvSpPr>
            <p:nvPr/>
          </p:nvSpPr>
          <p:spPr bwMode="auto">
            <a:xfrm>
              <a:off x="2792076" y="2200204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9" name="Google Shape;366;p2"/>
            <p:cNvSpPr>
              <a:spLocks noChangeArrowheads="1"/>
            </p:cNvSpPr>
            <p:nvPr/>
          </p:nvSpPr>
          <p:spPr bwMode="auto">
            <a:xfrm>
              <a:off x="2792076" y="235063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0" name="Google Shape;367;p2"/>
            <p:cNvSpPr>
              <a:spLocks noChangeArrowheads="1"/>
            </p:cNvSpPr>
            <p:nvPr/>
          </p:nvSpPr>
          <p:spPr bwMode="auto">
            <a:xfrm>
              <a:off x="2792076" y="2651482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1" name="Google Shape;368;p2"/>
            <p:cNvSpPr>
              <a:spLocks noChangeArrowheads="1"/>
            </p:cNvSpPr>
            <p:nvPr/>
          </p:nvSpPr>
          <p:spPr bwMode="auto">
            <a:xfrm>
              <a:off x="2792076" y="280190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2" name="Google Shape;369;p2"/>
            <p:cNvSpPr>
              <a:spLocks noChangeArrowheads="1"/>
            </p:cNvSpPr>
            <p:nvPr/>
          </p:nvSpPr>
          <p:spPr bwMode="auto">
            <a:xfrm>
              <a:off x="2792076" y="2952334"/>
              <a:ext cx="122621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3" name="Google Shape;370;p2"/>
            <p:cNvSpPr>
              <a:spLocks noChangeArrowheads="1"/>
            </p:cNvSpPr>
            <p:nvPr/>
          </p:nvSpPr>
          <p:spPr bwMode="auto">
            <a:xfrm>
              <a:off x="2792076" y="310276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4" name="Google Shape;371;p2"/>
            <p:cNvSpPr>
              <a:spLocks noChangeArrowheads="1"/>
            </p:cNvSpPr>
            <p:nvPr/>
          </p:nvSpPr>
          <p:spPr bwMode="auto">
            <a:xfrm>
              <a:off x="2792076" y="3554038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5" name="Google Shape;372;p2"/>
            <p:cNvSpPr>
              <a:spLocks noChangeArrowheads="1"/>
            </p:cNvSpPr>
            <p:nvPr/>
          </p:nvSpPr>
          <p:spPr bwMode="auto">
            <a:xfrm>
              <a:off x="2792076" y="3704464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6" name="Google Shape;373;p2"/>
            <p:cNvSpPr>
              <a:spLocks noChangeArrowheads="1"/>
            </p:cNvSpPr>
            <p:nvPr/>
          </p:nvSpPr>
          <p:spPr bwMode="auto">
            <a:xfrm>
              <a:off x="2792076" y="3854890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7" name="Google Shape;374;p2"/>
            <p:cNvSpPr>
              <a:spLocks noChangeArrowheads="1"/>
            </p:cNvSpPr>
            <p:nvPr/>
          </p:nvSpPr>
          <p:spPr bwMode="auto">
            <a:xfrm>
              <a:off x="2792076" y="4160647"/>
              <a:ext cx="122621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8" name="Google Shape;375;p2"/>
            <p:cNvSpPr>
              <a:spLocks noChangeArrowheads="1"/>
            </p:cNvSpPr>
            <p:nvPr/>
          </p:nvSpPr>
          <p:spPr bwMode="auto">
            <a:xfrm>
              <a:off x="2792076" y="4909507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9" name="Google Shape;376;p2"/>
            <p:cNvSpPr>
              <a:spLocks noChangeArrowheads="1"/>
            </p:cNvSpPr>
            <p:nvPr/>
          </p:nvSpPr>
          <p:spPr bwMode="auto">
            <a:xfrm>
              <a:off x="2792076" y="5210359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0" name="Google Shape;377;p2"/>
            <p:cNvSpPr>
              <a:spLocks noChangeArrowheads="1"/>
            </p:cNvSpPr>
            <p:nvPr/>
          </p:nvSpPr>
          <p:spPr bwMode="auto">
            <a:xfrm>
              <a:off x="2792076" y="5360785"/>
              <a:ext cx="12262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1" name="Google Shape;378;p2"/>
            <p:cNvSpPr>
              <a:spLocks noChangeArrowheads="1"/>
            </p:cNvSpPr>
            <p:nvPr/>
          </p:nvSpPr>
          <p:spPr bwMode="auto">
            <a:xfrm>
              <a:off x="2939221" y="393456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2" name="Google Shape;379;p2"/>
            <p:cNvSpPr>
              <a:spLocks noChangeArrowheads="1"/>
            </p:cNvSpPr>
            <p:nvPr/>
          </p:nvSpPr>
          <p:spPr bwMode="auto">
            <a:xfrm>
              <a:off x="2939221" y="543882"/>
              <a:ext cx="120987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3" name="Google Shape;380;p2"/>
            <p:cNvSpPr>
              <a:spLocks noChangeArrowheads="1"/>
            </p:cNvSpPr>
            <p:nvPr/>
          </p:nvSpPr>
          <p:spPr bwMode="auto">
            <a:xfrm>
              <a:off x="2939221" y="1000066"/>
              <a:ext cx="120987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4" name="Google Shape;381;p2"/>
            <p:cNvSpPr>
              <a:spLocks noChangeArrowheads="1"/>
            </p:cNvSpPr>
            <p:nvPr/>
          </p:nvSpPr>
          <p:spPr bwMode="auto">
            <a:xfrm>
              <a:off x="2939221" y="1300918"/>
              <a:ext cx="120987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5" name="Google Shape;382;p2"/>
            <p:cNvSpPr>
              <a:spLocks noChangeArrowheads="1"/>
            </p:cNvSpPr>
            <p:nvPr/>
          </p:nvSpPr>
          <p:spPr bwMode="auto">
            <a:xfrm>
              <a:off x="2939221" y="1601770"/>
              <a:ext cx="120987" cy="122629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6" name="Google Shape;383;p2"/>
            <p:cNvSpPr>
              <a:spLocks noChangeArrowheads="1"/>
            </p:cNvSpPr>
            <p:nvPr/>
          </p:nvSpPr>
          <p:spPr bwMode="auto">
            <a:xfrm>
              <a:off x="2939221" y="2044872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7" name="Google Shape;384;p2"/>
            <p:cNvSpPr>
              <a:spLocks noChangeArrowheads="1"/>
            </p:cNvSpPr>
            <p:nvPr/>
          </p:nvSpPr>
          <p:spPr bwMode="auto">
            <a:xfrm>
              <a:off x="2939221" y="235063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8" name="Google Shape;385;p2"/>
            <p:cNvSpPr>
              <a:spLocks noChangeArrowheads="1"/>
            </p:cNvSpPr>
            <p:nvPr/>
          </p:nvSpPr>
          <p:spPr bwMode="auto">
            <a:xfrm>
              <a:off x="2939221" y="2801908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9" name="Google Shape;386;p2"/>
            <p:cNvSpPr>
              <a:spLocks noChangeArrowheads="1"/>
            </p:cNvSpPr>
            <p:nvPr/>
          </p:nvSpPr>
          <p:spPr bwMode="auto">
            <a:xfrm>
              <a:off x="2939221" y="310276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0" name="Google Shape;387;p2"/>
            <p:cNvSpPr>
              <a:spLocks noChangeArrowheads="1"/>
            </p:cNvSpPr>
            <p:nvPr/>
          </p:nvSpPr>
          <p:spPr bwMode="auto">
            <a:xfrm>
              <a:off x="2939221" y="3253186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1" name="Google Shape;388;p2"/>
            <p:cNvSpPr>
              <a:spLocks noChangeArrowheads="1"/>
            </p:cNvSpPr>
            <p:nvPr/>
          </p:nvSpPr>
          <p:spPr bwMode="auto">
            <a:xfrm>
              <a:off x="2939221" y="3554038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2" name="Google Shape;389;p2"/>
            <p:cNvSpPr>
              <a:spLocks noChangeArrowheads="1"/>
            </p:cNvSpPr>
            <p:nvPr/>
          </p:nvSpPr>
          <p:spPr bwMode="auto">
            <a:xfrm>
              <a:off x="2939221" y="3704464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3" name="Google Shape;390;p2"/>
            <p:cNvSpPr>
              <a:spLocks noChangeArrowheads="1"/>
            </p:cNvSpPr>
            <p:nvPr/>
          </p:nvSpPr>
          <p:spPr bwMode="auto">
            <a:xfrm>
              <a:off x="2939221" y="3854890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4" name="Google Shape;391;p2"/>
            <p:cNvSpPr>
              <a:spLocks noChangeArrowheads="1"/>
            </p:cNvSpPr>
            <p:nvPr/>
          </p:nvSpPr>
          <p:spPr bwMode="auto">
            <a:xfrm>
              <a:off x="2939221" y="4160647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5" name="Google Shape;392;p2"/>
            <p:cNvSpPr>
              <a:spLocks noChangeArrowheads="1"/>
            </p:cNvSpPr>
            <p:nvPr/>
          </p:nvSpPr>
          <p:spPr bwMode="auto">
            <a:xfrm>
              <a:off x="2939221" y="4311073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6" name="Google Shape;393;p2"/>
            <p:cNvSpPr>
              <a:spLocks noChangeArrowheads="1"/>
            </p:cNvSpPr>
            <p:nvPr/>
          </p:nvSpPr>
          <p:spPr bwMode="auto">
            <a:xfrm>
              <a:off x="2939221" y="4759081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7" name="Google Shape;394;p2"/>
            <p:cNvSpPr>
              <a:spLocks noChangeArrowheads="1"/>
            </p:cNvSpPr>
            <p:nvPr/>
          </p:nvSpPr>
          <p:spPr bwMode="auto">
            <a:xfrm>
              <a:off x="2939221" y="5059933"/>
              <a:ext cx="120987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8" name="Google Shape;395;p2"/>
            <p:cNvSpPr>
              <a:spLocks noChangeArrowheads="1"/>
            </p:cNvSpPr>
            <p:nvPr/>
          </p:nvSpPr>
          <p:spPr bwMode="auto">
            <a:xfrm>
              <a:off x="2939221" y="5210359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9" name="Google Shape;396;p2"/>
            <p:cNvSpPr>
              <a:spLocks noChangeArrowheads="1"/>
            </p:cNvSpPr>
            <p:nvPr/>
          </p:nvSpPr>
          <p:spPr bwMode="auto">
            <a:xfrm>
              <a:off x="3089637" y="243030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0" name="Google Shape;397;p2"/>
            <p:cNvSpPr>
              <a:spLocks noChangeArrowheads="1"/>
            </p:cNvSpPr>
            <p:nvPr/>
          </p:nvSpPr>
          <p:spPr bwMode="auto">
            <a:xfrm>
              <a:off x="3089637" y="694308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1" name="Google Shape;398;p2"/>
            <p:cNvSpPr>
              <a:spLocks noChangeArrowheads="1"/>
            </p:cNvSpPr>
            <p:nvPr/>
          </p:nvSpPr>
          <p:spPr bwMode="auto">
            <a:xfrm>
              <a:off x="3089637" y="1150492"/>
              <a:ext cx="120987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2" name="Google Shape;399;p2"/>
            <p:cNvSpPr>
              <a:spLocks noChangeArrowheads="1"/>
            </p:cNvSpPr>
            <p:nvPr/>
          </p:nvSpPr>
          <p:spPr bwMode="auto">
            <a:xfrm>
              <a:off x="3089637" y="1748926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3" name="Google Shape;400;p2"/>
            <p:cNvSpPr>
              <a:spLocks noChangeArrowheads="1"/>
            </p:cNvSpPr>
            <p:nvPr/>
          </p:nvSpPr>
          <p:spPr bwMode="auto">
            <a:xfrm>
              <a:off x="3089637" y="2350630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4" name="Google Shape;401;p2"/>
            <p:cNvSpPr>
              <a:spLocks noChangeArrowheads="1"/>
            </p:cNvSpPr>
            <p:nvPr/>
          </p:nvSpPr>
          <p:spPr bwMode="auto">
            <a:xfrm>
              <a:off x="3089637" y="3102760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5" name="Google Shape;402;p2"/>
            <p:cNvSpPr>
              <a:spLocks noChangeArrowheads="1"/>
            </p:cNvSpPr>
            <p:nvPr/>
          </p:nvSpPr>
          <p:spPr bwMode="auto">
            <a:xfrm>
              <a:off x="3089637" y="4311073"/>
              <a:ext cx="120987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6" name="Google Shape;403;p2"/>
            <p:cNvSpPr>
              <a:spLocks noChangeArrowheads="1"/>
            </p:cNvSpPr>
            <p:nvPr/>
          </p:nvSpPr>
          <p:spPr bwMode="auto">
            <a:xfrm>
              <a:off x="3089637" y="4461499"/>
              <a:ext cx="120987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7" name="Google Shape;404;p2"/>
            <p:cNvSpPr>
              <a:spLocks noChangeArrowheads="1"/>
            </p:cNvSpPr>
            <p:nvPr/>
          </p:nvSpPr>
          <p:spPr bwMode="auto">
            <a:xfrm>
              <a:off x="3089637" y="5360785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8" name="Google Shape;405;p2"/>
            <p:cNvSpPr>
              <a:spLocks noChangeArrowheads="1"/>
            </p:cNvSpPr>
            <p:nvPr/>
          </p:nvSpPr>
          <p:spPr bwMode="auto">
            <a:xfrm>
              <a:off x="3240053" y="393456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9" name="Google Shape;406;p2"/>
            <p:cNvSpPr>
              <a:spLocks noChangeArrowheads="1"/>
            </p:cNvSpPr>
            <p:nvPr/>
          </p:nvSpPr>
          <p:spPr bwMode="auto">
            <a:xfrm>
              <a:off x="3240053" y="1300918"/>
              <a:ext cx="120987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0" name="Google Shape;407;p2"/>
            <p:cNvSpPr>
              <a:spLocks noChangeArrowheads="1"/>
            </p:cNvSpPr>
            <p:nvPr/>
          </p:nvSpPr>
          <p:spPr bwMode="auto">
            <a:xfrm>
              <a:off x="3240053" y="2044872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1" name="Google Shape;408;p2"/>
            <p:cNvSpPr>
              <a:spLocks noChangeArrowheads="1"/>
            </p:cNvSpPr>
            <p:nvPr/>
          </p:nvSpPr>
          <p:spPr bwMode="auto">
            <a:xfrm>
              <a:off x="3240053" y="2801908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2" name="Google Shape;409;p2"/>
            <p:cNvSpPr>
              <a:spLocks noChangeArrowheads="1"/>
            </p:cNvSpPr>
            <p:nvPr/>
          </p:nvSpPr>
          <p:spPr bwMode="auto">
            <a:xfrm>
              <a:off x="3240053" y="3704464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3" name="Google Shape;410;p2"/>
            <p:cNvSpPr>
              <a:spLocks noChangeArrowheads="1"/>
            </p:cNvSpPr>
            <p:nvPr/>
          </p:nvSpPr>
          <p:spPr bwMode="auto">
            <a:xfrm>
              <a:off x="3240053" y="4461499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4" name="Google Shape;411;p2"/>
            <p:cNvSpPr>
              <a:spLocks noChangeArrowheads="1"/>
            </p:cNvSpPr>
            <p:nvPr/>
          </p:nvSpPr>
          <p:spPr bwMode="auto">
            <a:xfrm>
              <a:off x="3240053" y="4611925"/>
              <a:ext cx="120987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5" name="Google Shape;412;p2"/>
            <p:cNvSpPr>
              <a:spLocks noChangeArrowheads="1"/>
            </p:cNvSpPr>
            <p:nvPr/>
          </p:nvSpPr>
          <p:spPr bwMode="auto">
            <a:xfrm>
              <a:off x="3240053" y="5210359"/>
              <a:ext cx="120987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6" name="Google Shape;413;p2"/>
            <p:cNvSpPr>
              <a:spLocks noChangeArrowheads="1"/>
            </p:cNvSpPr>
            <p:nvPr/>
          </p:nvSpPr>
          <p:spPr bwMode="auto">
            <a:xfrm>
              <a:off x="3390468" y="243030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7" name="Google Shape;414;p2"/>
            <p:cNvSpPr>
              <a:spLocks noChangeArrowheads="1"/>
            </p:cNvSpPr>
            <p:nvPr/>
          </p:nvSpPr>
          <p:spPr bwMode="auto">
            <a:xfrm>
              <a:off x="3390468" y="1296012"/>
              <a:ext cx="120987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8" name="Google Shape;415;p2"/>
            <p:cNvSpPr>
              <a:spLocks noChangeArrowheads="1"/>
            </p:cNvSpPr>
            <p:nvPr/>
          </p:nvSpPr>
          <p:spPr bwMode="auto">
            <a:xfrm>
              <a:off x="3390468" y="3253186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9" name="Google Shape;416;p2"/>
            <p:cNvSpPr>
              <a:spLocks noChangeArrowheads="1"/>
            </p:cNvSpPr>
            <p:nvPr/>
          </p:nvSpPr>
          <p:spPr bwMode="auto">
            <a:xfrm>
              <a:off x="3390468" y="3854890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0" name="Google Shape;417;p2"/>
            <p:cNvSpPr>
              <a:spLocks noChangeArrowheads="1"/>
            </p:cNvSpPr>
            <p:nvPr/>
          </p:nvSpPr>
          <p:spPr bwMode="auto">
            <a:xfrm>
              <a:off x="3390468" y="4461499"/>
              <a:ext cx="120987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1" name="Google Shape;418;p2"/>
            <p:cNvSpPr>
              <a:spLocks noChangeArrowheads="1"/>
            </p:cNvSpPr>
            <p:nvPr/>
          </p:nvSpPr>
          <p:spPr bwMode="auto">
            <a:xfrm>
              <a:off x="3390468" y="5210359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2" name="Google Shape;419;p2"/>
            <p:cNvSpPr>
              <a:spLocks noChangeArrowheads="1"/>
            </p:cNvSpPr>
            <p:nvPr/>
          </p:nvSpPr>
          <p:spPr bwMode="auto">
            <a:xfrm>
              <a:off x="3540884" y="694308"/>
              <a:ext cx="120987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3" name="Google Shape;420;p2"/>
            <p:cNvSpPr>
              <a:spLocks noChangeArrowheads="1"/>
            </p:cNvSpPr>
            <p:nvPr/>
          </p:nvSpPr>
          <p:spPr bwMode="auto">
            <a:xfrm>
              <a:off x="3540884" y="1596864"/>
              <a:ext cx="120987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4" name="Google Shape;421;p2"/>
            <p:cNvSpPr>
              <a:spLocks noChangeArrowheads="1"/>
            </p:cNvSpPr>
            <p:nvPr/>
          </p:nvSpPr>
          <p:spPr bwMode="auto">
            <a:xfrm>
              <a:off x="3540884" y="2651482"/>
              <a:ext cx="120987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grpSp>
        <p:nvGrpSpPr>
          <p:cNvPr id="415" name="Google Shape;422;p2"/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/>
            <p:cNvSpPr>
              <a:spLocks noChangeArrowheads="1"/>
            </p:cNvSpPr>
            <p:nvPr/>
          </p:nvSpPr>
          <p:spPr bwMode="auto">
            <a:xfrm>
              <a:off x="1282819" y="39345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7" name="Google Shape;424;p2"/>
            <p:cNvSpPr>
              <a:spLocks noChangeArrowheads="1"/>
            </p:cNvSpPr>
            <p:nvPr/>
          </p:nvSpPr>
          <p:spPr bwMode="auto">
            <a:xfrm>
              <a:off x="1282819" y="694308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8" name="Google Shape;425;p2"/>
            <p:cNvSpPr>
              <a:spLocks noChangeArrowheads="1"/>
            </p:cNvSpPr>
            <p:nvPr/>
          </p:nvSpPr>
          <p:spPr bwMode="auto">
            <a:xfrm>
              <a:off x="1282819" y="844734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9" name="Google Shape;426;p2"/>
            <p:cNvSpPr>
              <a:spLocks noChangeArrowheads="1"/>
            </p:cNvSpPr>
            <p:nvPr/>
          </p:nvSpPr>
          <p:spPr bwMode="auto">
            <a:xfrm>
              <a:off x="1282819" y="1300918"/>
              <a:ext cx="120996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0" name="Google Shape;427;p2"/>
            <p:cNvSpPr>
              <a:spLocks noChangeArrowheads="1"/>
            </p:cNvSpPr>
            <p:nvPr/>
          </p:nvSpPr>
          <p:spPr bwMode="auto">
            <a:xfrm>
              <a:off x="1282819" y="174892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1" name="Google Shape;428;p2"/>
            <p:cNvSpPr>
              <a:spLocks noChangeArrowheads="1"/>
            </p:cNvSpPr>
            <p:nvPr/>
          </p:nvSpPr>
          <p:spPr bwMode="auto">
            <a:xfrm>
              <a:off x="1282819" y="1899352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2" name="Google Shape;429;p2"/>
            <p:cNvSpPr>
              <a:spLocks noChangeArrowheads="1"/>
            </p:cNvSpPr>
            <p:nvPr/>
          </p:nvSpPr>
          <p:spPr bwMode="auto">
            <a:xfrm>
              <a:off x="1282819" y="2049778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3" name="Google Shape;430;p2"/>
            <p:cNvSpPr>
              <a:spLocks noChangeArrowheads="1"/>
            </p:cNvSpPr>
            <p:nvPr/>
          </p:nvSpPr>
          <p:spPr bwMode="auto">
            <a:xfrm>
              <a:off x="1282819" y="250105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4" name="Google Shape;431;p2"/>
            <p:cNvSpPr>
              <a:spLocks noChangeArrowheads="1"/>
            </p:cNvSpPr>
            <p:nvPr/>
          </p:nvSpPr>
          <p:spPr bwMode="auto">
            <a:xfrm>
              <a:off x="1282819" y="2952334"/>
              <a:ext cx="120996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5" name="Google Shape;432;p2"/>
            <p:cNvSpPr>
              <a:spLocks noChangeArrowheads="1"/>
            </p:cNvSpPr>
            <p:nvPr/>
          </p:nvSpPr>
          <p:spPr bwMode="auto">
            <a:xfrm>
              <a:off x="1282819" y="3704464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6" name="Google Shape;433;p2"/>
            <p:cNvSpPr>
              <a:spLocks noChangeArrowheads="1"/>
            </p:cNvSpPr>
            <p:nvPr/>
          </p:nvSpPr>
          <p:spPr bwMode="auto">
            <a:xfrm>
              <a:off x="1282819" y="3854890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7" name="Google Shape;434;p2"/>
            <p:cNvSpPr>
              <a:spLocks noChangeArrowheads="1"/>
            </p:cNvSpPr>
            <p:nvPr/>
          </p:nvSpPr>
          <p:spPr bwMode="auto">
            <a:xfrm>
              <a:off x="1282819" y="4461499"/>
              <a:ext cx="120996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8" name="Google Shape;435;p2"/>
            <p:cNvSpPr>
              <a:spLocks noChangeArrowheads="1"/>
            </p:cNvSpPr>
            <p:nvPr/>
          </p:nvSpPr>
          <p:spPr bwMode="auto">
            <a:xfrm>
              <a:off x="1282819" y="4759081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9" name="Google Shape;436;p2"/>
            <p:cNvSpPr>
              <a:spLocks noChangeArrowheads="1"/>
            </p:cNvSpPr>
            <p:nvPr/>
          </p:nvSpPr>
          <p:spPr bwMode="auto">
            <a:xfrm>
              <a:off x="1282819" y="5059933"/>
              <a:ext cx="120996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0" name="Google Shape;437;p2"/>
            <p:cNvSpPr>
              <a:spLocks noChangeArrowheads="1"/>
            </p:cNvSpPr>
            <p:nvPr/>
          </p:nvSpPr>
          <p:spPr bwMode="auto">
            <a:xfrm>
              <a:off x="1282819" y="5210359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1" name="Google Shape;438;p2"/>
            <p:cNvSpPr>
              <a:spLocks noChangeArrowheads="1"/>
            </p:cNvSpPr>
            <p:nvPr/>
          </p:nvSpPr>
          <p:spPr bwMode="auto">
            <a:xfrm>
              <a:off x="1433247" y="39345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2" name="Google Shape;439;p2"/>
            <p:cNvSpPr>
              <a:spLocks noChangeArrowheads="1"/>
            </p:cNvSpPr>
            <p:nvPr/>
          </p:nvSpPr>
          <p:spPr bwMode="auto">
            <a:xfrm>
              <a:off x="1433247" y="2350630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3" name="Google Shape;440;p2"/>
            <p:cNvSpPr>
              <a:spLocks noChangeArrowheads="1"/>
            </p:cNvSpPr>
            <p:nvPr/>
          </p:nvSpPr>
          <p:spPr bwMode="auto">
            <a:xfrm>
              <a:off x="1433247" y="2801908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4" name="Google Shape;441;p2"/>
            <p:cNvSpPr>
              <a:spLocks noChangeArrowheads="1"/>
            </p:cNvSpPr>
            <p:nvPr/>
          </p:nvSpPr>
          <p:spPr bwMode="auto">
            <a:xfrm>
              <a:off x="1433247" y="4160647"/>
              <a:ext cx="120996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5" name="Google Shape;442;p2"/>
            <p:cNvSpPr>
              <a:spLocks noChangeArrowheads="1"/>
            </p:cNvSpPr>
            <p:nvPr/>
          </p:nvSpPr>
          <p:spPr bwMode="auto">
            <a:xfrm>
              <a:off x="1583675" y="39345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6" name="Google Shape;443;p2"/>
            <p:cNvSpPr>
              <a:spLocks noChangeArrowheads="1"/>
            </p:cNvSpPr>
            <p:nvPr/>
          </p:nvSpPr>
          <p:spPr bwMode="auto">
            <a:xfrm>
              <a:off x="1583675" y="543882"/>
              <a:ext cx="120996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7" name="Google Shape;444;p2"/>
            <p:cNvSpPr>
              <a:spLocks noChangeArrowheads="1"/>
            </p:cNvSpPr>
            <p:nvPr/>
          </p:nvSpPr>
          <p:spPr bwMode="auto">
            <a:xfrm>
              <a:off x="1583675" y="694308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8" name="Google Shape;445;p2"/>
            <p:cNvSpPr>
              <a:spLocks noChangeArrowheads="1"/>
            </p:cNvSpPr>
            <p:nvPr/>
          </p:nvSpPr>
          <p:spPr bwMode="auto">
            <a:xfrm>
              <a:off x="1583675" y="1150492"/>
              <a:ext cx="120996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9" name="Google Shape;446;p2"/>
            <p:cNvSpPr>
              <a:spLocks noChangeArrowheads="1"/>
            </p:cNvSpPr>
            <p:nvPr/>
          </p:nvSpPr>
          <p:spPr bwMode="auto">
            <a:xfrm>
              <a:off x="1583675" y="1899352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0" name="Google Shape;447;p2"/>
            <p:cNvSpPr>
              <a:spLocks noChangeArrowheads="1"/>
            </p:cNvSpPr>
            <p:nvPr/>
          </p:nvSpPr>
          <p:spPr bwMode="auto">
            <a:xfrm>
              <a:off x="1583675" y="2049778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1" name="Google Shape;448;p2"/>
            <p:cNvSpPr>
              <a:spLocks noChangeArrowheads="1"/>
            </p:cNvSpPr>
            <p:nvPr/>
          </p:nvSpPr>
          <p:spPr bwMode="auto">
            <a:xfrm>
              <a:off x="1583675" y="2350630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2" name="Google Shape;449;p2"/>
            <p:cNvSpPr>
              <a:spLocks noChangeArrowheads="1"/>
            </p:cNvSpPr>
            <p:nvPr/>
          </p:nvSpPr>
          <p:spPr bwMode="auto">
            <a:xfrm>
              <a:off x="1583675" y="3102760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3" name="Google Shape;450;p2"/>
            <p:cNvSpPr>
              <a:spLocks noChangeArrowheads="1"/>
            </p:cNvSpPr>
            <p:nvPr/>
          </p:nvSpPr>
          <p:spPr bwMode="auto">
            <a:xfrm>
              <a:off x="1583675" y="3554038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4" name="Google Shape;451;p2"/>
            <p:cNvSpPr>
              <a:spLocks noChangeArrowheads="1"/>
            </p:cNvSpPr>
            <p:nvPr/>
          </p:nvSpPr>
          <p:spPr bwMode="auto">
            <a:xfrm>
              <a:off x="1583675" y="5360785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5" name="Google Shape;452;p2"/>
            <p:cNvSpPr>
              <a:spLocks noChangeArrowheads="1"/>
            </p:cNvSpPr>
            <p:nvPr/>
          </p:nvSpPr>
          <p:spPr bwMode="auto">
            <a:xfrm>
              <a:off x="1734103" y="39345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6" name="Google Shape;453;p2"/>
            <p:cNvSpPr>
              <a:spLocks noChangeArrowheads="1"/>
            </p:cNvSpPr>
            <p:nvPr/>
          </p:nvSpPr>
          <p:spPr bwMode="auto">
            <a:xfrm>
              <a:off x="1734103" y="694308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7" name="Google Shape;454;p2"/>
            <p:cNvSpPr>
              <a:spLocks noChangeArrowheads="1"/>
            </p:cNvSpPr>
            <p:nvPr/>
          </p:nvSpPr>
          <p:spPr bwMode="auto">
            <a:xfrm>
              <a:off x="1734103" y="1000066"/>
              <a:ext cx="120996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8" name="Google Shape;455;p2"/>
            <p:cNvSpPr>
              <a:spLocks noChangeArrowheads="1"/>
            </p:cNvSpPr>
            <p:nvPr/>
          </p:nvSpPr>
          <p:spPr bwMode="auto">
            <a:xfrm>
              <a:off x="1734103" y="1601770"/>
              <a:ext cx="120996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9" name="Google Shape;456;p2"/>
            <p:cNvSpPr>
              <a:spLocks noChangeArrowheads="1"/>
            </p:cNvSpPr>
            <p:nvPr/>
          </p:nvSpPr>
          <p:spPr bwMode="auto">
            <a:xfrm>
              <a:off x="1734103" y="174892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0" name="Google Shape;457;p2"/>
            <p:cNvSpPr>
              <a:spLocks noChangeArrowheads="1"/>
            </p:cNvSpPr>
            <p:nvPr/>
          </p:nvSpPr>
          <p:spPr bwMode="auto">
            <a:xfrm>
              <a:off x="1734103" y="2049778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1" name="Google Shape;458;p2"/>
            <p:cNvSpPr>
              <a:spLocks noChangeArrowheads="1"/>
            </p:cNvSpPr>
            <p:nvPr/>
          </p:nvSpPr>
          <p:spPr bwMode="auto">
            <a:xfrm>
              <a:off x="1734103" y="2200204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2" name="Google Shape;459;p2"/>
            <p:cNvSpPr>
              <a:spLocks noChangeArrowheads="1"/>
            </p:cNvSpPr>
            <p:nvPr/>
          </p:nvSpPr>
          <p:spPr bwMode="auto">
            <a:xfrm>
              <a:off x="1734103" y="2350630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3" name="Google Shape;460;p2"/>
            <p:cNvSpPr>
              <a:spLocks noChangeArrowheads="1"/>
            </p:cNvSpPr>
            <p:nvPr/>
          </p:nvSpPr>
          <p:spPr bwMode="auto">
            <a:xfrm>
              <a:off x="1734103" y="2952334"/>
              <a:ext cx="120996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4" name="Google Shape;461;p2"/>
            <p:cNvSpPr>
              <a:spLocks noChangeArrowheads="1"/>
            </p:cNvSpPr>
            <p:nvPr/>
          </p:nvSpPr>
          <p:spPr bwMode="auto">
            <a:xfrm>
              <a:off x="1734103" y="3102760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5" name="Google Shape;462;p2"/>
            <p:cNvSpPr>
              <a:spLocks noChangeArrowheads="1"/>
            </p:cNvSpPr>
            <p:nvPr/>
          </p:nvSpPr>
          <p:spPr bwMode="auto">
            <a:xfrm>
              <a:off x="1734103" y="325318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6" name="Google Shape;463;p2"/>
            <p:cNvSpPr>
              <a:spLocks noChangeArrowheads="1"/>
            </p:cNvSpPr>
            <p:nvPr/>
          </p:nvSpPr>
          <p:spPr bwMode="auto">
            <a:xfrm>
              <a:off x="1734103" y="3854890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7" name="Google Shape;464;p2"/>
            <p:cNvSpPr>
              <a:spLocks noChangeArrowheads="1"/>
            </p:cNvSpPr>
            <p:nvPr/>
          </p:nvSpPr>
          <p:spPr bwMode="auto">
            <a:xfrm>
              <a:off x="1734103" y="4010221"/>
              <a:ext cx="120996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8" name="Google Shape;465;p2"/>
            <p:cNvSpPr>
              <a:spLocks noChangeArrowheads="1"/>
            </p:cNvSpPr>
            <p:nvPr/>
          </p:nvSpPr>
          <p:spPr bwMode="auto">
            <a:xfrm>
              <a:off x="1734103" y="4461499"/>
              <a:ext cx="120996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9" name="Google Shape;466;p2"/>
            <p:cNvSpPr>
              <a:spLocks noChangeArrowheads="1"/>
            </p:cNvSpPr>
            <p:nvPr/>
          </p:nvSpPr>
          <p:spPr bwMode="auto">
            <a:xfrm>
              <a:off x="1734103" y="4611925"/>
              <a:ext cx="120996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0" name="Google Shape;467;p2"/>
            <p:cNvSpPr>
              <a:spLocks noChangeArrowheads="1"/>
            </p:cNvSpPr>
            <p:nvPr/>
          </p:nvSpPr>
          <p:spPr bwMode="auto">
            <a:xfrm>
              <a:off x="1734103" y="4759081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1" name="Google Shape;468;p2"/>
            <p:cNvSpPr>
              <a:spLocks noChangeArrowheads="1"/>
            </p:cNvSpPr>
            <p:nvPr/>
          </p:nvSpPr>
          <p:spPr bwMode="auto">
            <a:xfrm>
              <a:off x="1734103" y="5059933"/>
              <a:ext cx="120996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2" name="Google Shape;469;p2"/>
            <p:cNvSpPr>
              <a:spLocks noChangeArrowheads="1"/>
            </p:cNvSpPr>
            <p:nvPr/>
          </p:nvSpPr>
          <p:spPr bwMode="auto">
            <a:xfrm>
              <a:off x="1884531" y="543882"/>
              <a:ext cx="120996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3" name="Google Shape;470;p2"/>
            <p:cNvSpPr>
              <a:spLocks noChangeArrowheads="1"/>
            </p:cNvSpPr>
            <p:nvPr/>
          </p:nvSpPr>
          <p:spPr bwMode="auto">
            <a:xfrm>
              <a:off x="1884531" y="694308"/>
              <a:ext cx="120996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4" name="Google Shape;471;p2"/>
            <p:cNvSpPr>
              <a:spLocks noChangeArrowheads="1"/>
            </p:cNvSpPr>
            <p:nvPr/>
          </p:nvSpPr>
          <p:spPr bwMode="auto">
            <a:xfrm>
              <a:off x="1884531" y="1000066"/>
              <a:ext cx="120996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5" name="Google Shape;472;p2"/>
            <p:cNvSpPr>
              <a:spLocks noChangeArrowheads="1"/>
            </p:cNvSpPr>
            <p:nvPr/>
          </p:nvSpPr>
          <p:spPr bwMode="auto">
            <a:xfrm>
              <a:off x="1884531" y="1150492"/>
              <a:ext cx="120996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6" name="Google Shape;473;p2"/>
            <p:cNvSpPr>
              <a:spLocks noChangeArrowheads="1"/>
            </p:cNvSpPr>
            <p:nvPr/>
          </p:nvSpPr>
          <p:spPr bwMode="auto">
            <a:xfrm>
              <a:off x="1884531" y="1300918"/>
              <a:ext cx="120996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7" name="Google Shape;474;p2"/>
            <p:cNvSpPr>
              <a:spLocks noChangeArrowheads="1"/>
            </p:cNvSpPr>
            <p:nvPr/>
          </p:nvSpPr>
          <p:spPr bwMode="auto">
            <a:xfrm>
              <a:off x="1884531" y="1601770"/>
              <a:ext cx="120996" cy="122629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8" name="Google Shape;475;p2"/>
            <p:cNvSpPr>
              <a:spLocks noChangeArrowheads="1"/>
            </p:cNvSpPr>
            <p:nvPr/>
          </p:nvSpPr>
          <p:spPr bwMode="auto">
            <a:xfrm>
              <a:off x="1884531" y="3253186"/>
              <a:ext cx="120996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9" name="Google Shape;476;p2"/>
            <p:cNvSpPr>
              <a:spLocks noChangeArrowheads="1"/>
            </p:cNvSpPr>
            <p:nvPr/>
          </p:nvSpPr>
          <p:spPr bwMode="auto">
            <a:xfrm>
              <a:off x="1884531" y="3554038"/>
              <a:ext cx="120996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0" name="Google Shape;477;p2"/>
            <p:cNvSpPr>
              <a:spLocks noChangeArrowheads="1"/>
            </p:cNvSpPr>
            <p:nvPr/>
          </p:nvSpPr>
          <p:spPr bwMode="auto">
            <a:xfrm>
              <a:off x="1884531" y="3704464"/>
              <a:ext cx="120996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1" name="Google Shape;478;p2"/>
            <p:cNvSpPr>
              <a:spLocks noChangeArrowheads="1"/>
            </p:cNvSpPr>
            <p:nvPr/>
          </p:nvSpPr>
          <p:spPr bwMode="auto">
            <a:xfrm>
              <a:off x="1884531" y="5059933"/>
              <a:ext cx="120996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2" name="Google Shape;479;p2"/>
            <p:cNvSpPr>
              <a:spLocks noChangeArrowheads="1"/>
            </p:cNvSpPr>
            <p:nvPr/>
          </p:nvSpPr>
          <p:spPr bwMode="auto">
            <a:xfrm>
              <a:off x="1884531" y="5360785"/>
              <a:ext cx="120996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3" name="Google Shape;480;p2"/>
            <p:cNvSpPr>
              <a:spLocks noChangeArrowheads="1"/>
            </p:cNvSpPr>
            <p:nvPr/>
          </p:nvSpPr>
          <p:spPr bwMode="auto">
            <a:xfrm>
              <a:off x="2034959" y="243030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4" name="Google Shape;481;p2"/>
            <p:cNvSpPr>
              <a:spLocks noChangeArrowheads="1"/>
            </p:cNvSpPr>
            <p:nvPr/>
          </p:nvSpPr>
          <p:spPr bwMode="auto">
            <a:xfrm>
              <a:off x="2034959" y="543882"/>
              <a:ext cx="120996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5" name="Google Shape;482;p2"/>
            <p:cNvSpPr>
              <a:spLocks noChangeArrowheads="1"/>
            </p:cNvSpPr>
            <p:nvPr/>
          </p:nvSpPr>
          <p:spPr bwMode="auto">
            <a:xfrm>
              <a:off x="2034959" y="844734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6" name="Google Shape;483;p2"/>
            <p:cNvSpPr>
              <a:spLocks noChangeArrowheads="1"/>
            </p:cNvSpPr>
            <p:nvPr/>
          </p:nvSpPr>
          <p:spPr bwMode="auto">
            <a:xfrm>
              <a:off x="2034959" y="1000066"/>
              <a:ext cx="120996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7" name="Google Shape;484;p2"/>
            <p:cNvSpPr>
              <a:spLocks noChangeArrowheads="1"/>
            </p:cNvSpPr>
            <p:nvPr/>
          </p:nvSpPr>
          <p:spPr bwMode="auto">
            <a:xfrm>
              <a:off x="2034959" y="1601770"/>
              <a:ext cx="120996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8" name="Google Shape;485;p2"/>
            <p:cNvSpPr>
              <a:spLocks noChangeArrowheads="1"/>
            </p:cNvSpPr>
            <p:nvPr/>
          </p:nvSpPr>
          <p:spPr bwMode="auto">
            <a:xfrm>
              <a:off x="2034959" y="2200204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9" name="Google Shape;486;p2"/>
            <p:cNvSpPr>
              <a:spLocks noChangeArrowheads="1"/>
            </p:cNvSpPr>
            <p:nvPr/>
          </p:nvSpPr>
          <p:spPr bwMode="auto">
            <a:xfrm>
              <a:off x="2034959" y="2350630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0" name="Google Shape;487;p2"/>
            <p:cNvSpPr>
              <a:spLocks noChangeArrowheads="1"/>
            </p:cNvSpPr>
            <p:nvPr/>
          </p:nvSpPr>
          <p:spPr bwMode="auto">
            <a:xfrm>
              <a:off x="2034959" y="250105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1" name="Google Shape;488;p2"/>
            <p:cNvSpPr>
              <a:spLocks noChangeArrowheads="1"/>
            </p:cNvSpPr>
            <p:nvPr/>
          </p:nvSpPr>
          <p:spPr bwMode="auto">
            <a:xfrm>
              <a:off x="2034959" y="3403612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2" name="Google Shape;489;p2"/>
            <p:cNvSpPr>
              <a:spLocks noChangeArrowheads="1"/>
            </p:cNvSpPr>
            <p:nvPr/>
          </p:nvSpPr>
          <p:spPr bwMode="auto">
            <a:xfrm>
              <a:off x="2034959" y="4160647"/>
              <a:ext cx="120996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3" name="Google Shape;490;p2"/>
            <p:cNvSpPr>
              <a:spLocks noChangeArrowheads="1"/>
            </p:cNvSpPr>
            <p:nvPr/>
          </p:nvSpPr>
          <p:spPr bwMode="auto">
            <a:xfrm>
              <a:off x="2034959" y="4611925"/>
              <a:ext cx="120996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4" name="Google Shape;491;p2"/>
            <p:cNvSpPr>
              <a:spLocks noChangeArrowheads="1"/>
            </p:cNvSpPr>
            <p:nvPr/>
          </p:nvSpPr>
          <p:spPr bwMode="auto">
            <a:xfrm>
              <a:off x="2034959" y="4759081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5" name="Google Shape;492;p2"/>
            <p:cNvSpPr>
              <a:spLocks noChangeArrowheads="1"/>
            </p:cNvSpPr>
            <p:nvPr/>
          </p:nvSpPr>
          <p:spPr bwMode="auto">
            <a:xfrm>
              <a:off x="2034959" y="5360785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6" name="Google Shape;493;p2"/>
            <p:cNvSpPr>
              <a:spLocks noChangeArrowheads="1"/>
            </p:cNvSpPr>
            <p:nvPr/>
          </p:nvSpPr>
          <p:spPr bwMode="auto">
            <a:xfrm>
              <a:off x="2190293" y="393456"/>
              <a:ext cx="12263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7" name="Google Shape;494;p2"/>
            <p:cNvSpPr>
              <a:spLocks noChangeArrowheads="1"/>
            </p:cNvSpPr>
            <p:nvPr/>
          </p:nvSpPr>
          <p:spPr bwMode="auto">
            <a:xfrm>
              <a:off x="2190293" y="543882"/>
              <a:ext cx="122631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8" name="Google Shape;495;p2"/>
            <p:cNvSpPr>
              <a:spLocks noChangeArrowheads="1"/>
            </p:cNvSpPr>
            <p:nvPr/>
          </p:nvSpPr>
          <p:spPr bwMode="auto">
            <a:xfrm>
              <a:off x="2190293" y="1000066"/>
              <a:ext cx="12263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9" name="Google Shape;496;p2"/>
            <p:cNvSpPr>
              <a:spLocks noChangeArrowheads="1"/>
            </p:cNvSpPr>
            <p:nvPr/>
          </p:nvSpPr>
          <p:spPr bwMode="auto">
            <a:xfrm>
              <a:off x="2190293" y="1451344"/>
              <a:ext cx="12263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0" name="Google Shape;497;p2"/>
            <p:cNvSpPr>
              <a:spLocks noChangeArrowheads="1"/>
            </p:cNvSpPr>
            <p:nvPr/>
          </p:nvSpPr>
          <p:spPr bwMode="auto">
            <a:xfrm>
              <a:off x="2190293" y="2651482"/>
              <a:ext cx="122631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1" name="Google Shape;498;p2"/>
            <p:cNvSpPr>
              <a:spLocks noChangeArrowheads="1"/>
            </p:cNvSpPr>
            <p:nvPr/>
          </p:nvSpPr>
          <p:spPr bwMode="auto">
            <a:xfrm>
              <a:off x="2190293" y="2952334"/>
              <a:ext cx="122631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2" name="Google Shape;499;p2"/>
            <p:cNvSpPr>
              <a:spLocks noChangeArrowheads="1"/>
            </p:cNvSpPr>
            <p:nvPr/>
          </p:nvSpPr>
          <p:spPr bwMode="auto">
            <a:xfrm>
              <a:off x="2190293" y="3854890"/>
              <a:ext cx="12263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3" name="Google Shape;500;p2"/>
            <p:cNvSpPr>
              <a:spLocks noChangeArrowheads="1"/>
            </p:cNvSpPr>
            <p:nvPr/>
          </p:nvSpPr>
          <p:spPr bwMode="auto">
            <a:xfrm>
              <a:off x="2190293" y="4311073"/>
              <a:ext cx="122631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4" name="Google Shape;501;p2"/>
            <p:cNvSpPr>
              <a:spLocks noChangeArrowheads="1"/>
            </p:cNvSpPr>
            <p:nvPr/>
          </p:nvSpPr>
          <p:spPr bwMode="auto">
            <a:xfrm>
              <a:off x="2190293" y="4909507"/>
              <a:ext cx="122631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5" name="Google Shape;502;p2"/>
            <p:cNvSpPr>
              <a:spLocks noChangeArrowheads="1"/>
            </p:cNvSpPr>
            <p:nvPr/>
          </p:nvSpPr>
          <p:spPr bwMode="auto">
            <a:xfrm>
              <a:off x="2340721" y="243030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6" name="Google Shape;503;p2"/>
            <p:cNvSpPr>
              <a:spLocks noChangeArrowheads="1"/>
            </p:cNvSpPr>
            <p:nvPr/>
          </p:nvSpPr>
          <p:spPr bwMode="auto">
            <a:xfrm>
              <a:off x="2340721" y="393456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7" name="Google Shape;504;p2"/>
            <p:cNvSpPr>
              <a:spLocks noChangeArrowheads="1"/>
            </p:cNvSpPr>
            <p:nvPr/>
          </p:nvSpPr>
          <p:spPr bwMode="auto">
            <a:xfrm>
              <a:off x="2340721" y="844734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8" name="Google Shape;505;p2"/>
            <p:cNvSpPr>
              <a:spLocks noChangeArrowheads="1"/>
            </p:cNvSpPr>
            <p:nvPr/>
          </p:nvSpPr>
          <p:spPr bwMode="auto">
            <a:xfrm>
              <a:off x="2340721" y="1150492"/>
              <a:ext cx="12263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9" name="Google Shape;506;p2"/>
            <p:cNvSpPr>
              <a:spLocks noChangeArrowheads="1"/>
            </p:cNvSpPr>
            <p:nvPr/>
          </p:nvSpPr>
          <p:spPr bwMode="auto">
            <a:xfrm>
              <a:off x="2340721" y="1894446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0" name="Google Shape;507;p2"/>
            <p:cNvSpPr>
              <a:spLocks noChangeArrowheads="1"/>
            </p:cNvSpPr>
            <p:nvPr/>
          </p:nvSpPr>
          <p:spPr bwMode="auto">
            <a:xfrm>
              <a:off x="2340721" y="2044872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1" name="Google Shape;508;p2"/>
            <p:cNvSpPr>
              <a:spLocks noChangeArrowheads="1"/>
            </p:cNvSpPr>
            <p:nvPr/>
          </p:nvSpPr>
          <p:spPr bwMode="auto">
            <a:xfrm>
              <a:off x="2340721" y="3704464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2" name="Google Shape;509;p2"/>
            <p:cNvSpPr>
              <a:spLocks noChangeArrowheads="1"/>
            </p:cNvSpPr>
            <p:nvPr/>
          </p:nvSpPr>
          <p:spPr bwMode="auto">
            <a:xfrm>
              <a:off x="2340721" y="4010221"/>
              <a:ext cx="122631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3" name="Google Shape;510;p2"/>
            <p:cNvSpPr>
              <a:spLocks noChangeArrowheads="1"/>
            </p:cNvSpPr>
            <p:nvPr/>
          </p:nvSpPr>
          <p:spPr bwMode="auto">
            <a:xfrm>
              <a:off x="2491148" y="243030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4" name="Google Shape;511;p2"/>
            <p:cNvSpPr>
              <a:spLocks noChangeArrowheads="1"/>
            </p:cNvSpPr>
            <p:nvPr/>
          </p:nvSpPr>
          <p:spPr bwMode="auto">
            <a:xfrm>
              <a:off x="2491148" y="1300918"/>
              <a:ext cx="12263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5" name="Google Shape;512;p2"/>
            <p:cNvSpPr>
              <a:spLocks noChangeArrowheads="1"/>
            </p:cNvSpPr>
            <p:nvPr/>
          </p:nvSpPr>
          <p:spPr bwMode="auto">
            <a:xfrm>
              <a:off x="2491148" y="2200204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6" name="Google Shape;513;p2"/>
            <p:cNvSpPr>
              <a:spLocks noChangeArrowheads="1"/>
            </p:cNvSpPr>
            <p:nvPr/>
          </p:nvSpPr>
          <p:spPr bwMode="auto">
            <a:xfrm>
              <a:off x="2491148" y="3704464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7" name="Google Shape;514;p2"/>
            <p:cNvSpPr>
              <a:spLocks noChangeArrowheads="1"/>
            </p:cNvSpPr>
            <p:nvPr/>
          </p:nvSpPr>
          <p:spPr bwMode="auto">
            <a:xfrm>
              <a:off x="2491148" y="4909507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8" name="Google Shape;515;p2"/>
            <p:cNvSpPr>
              <a:spLocks noChangeArrowheads="1"/>
            </p:cNvSpPr>
            <p:nvPr/>
          </p:nvSpPr>
          <p:spPr bwMode="auto">
            <a:xfrm>
              <a:off x="2641576" y="243030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9" name="Google Shape;516;p2"/>
            <p:cNvSpPr>
              <a:spLocks noChangeArrowheads="1"/>
            </p:cNvSpPr>
            <p:nvPr/>
          </p:nvSpPr>
          <p:spPr bwMode="auto">
            <a:xfrm>
              <a:off x="2641576" y="694308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0" name="Google Shape;517;p2"/>
            <p:cNvSpPr>
              <a:spLocks noChangeArrowheads="1"/>
            </p:cNvSpPr>
            <p:nvPr/>
          </p:nvSpPr>
          <p:spPr bwMode="auto">
            <a:xfrm>
              <a:off x="2641576" y="2350630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1" name="Google Shape;518;p2"/>
            <p:cNvSpPr>
              <a:spLocks noChangeArrowheads="1"/>
            </p:cNvSpPr>
            <p:nvPr/>
          </p:nvSpPr>
          <p:spPr bwMode="auto">
            <a:xfrm>
              <a:off x="2641576" y="3253186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2" name="Google Shape;519;p2"/>
            <p:cNvSpPr>
              <a:spLocks noChangeArrowheads="1"/>
            </p:cNvSpPr>
            <p:nvPr/>
          </p:nvSpPr>
          <p:spPr bwMode="auto">
            <a:xfrm>
              <a:off x="2641576" y="3704464"/>
              <a:ext cx="122631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3" name="Google Shape;520;p2"/>
            <p:cNvSpPr>
              <a:spLocks noChangeArrowheads="1"/>
            </p:cNvSpPr>
            <p:nvPr/>
          </p:nvSpPr>
          <p:spPr bwMode="auto">
            <a:xfrm>
              <a:off x="2788734" y="4311073"/>
              <a:ext cx="120996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4" name="Google Shape;521;p2"/>
            <p:cNvSpPr>
              <a:spLocks noChangeArrowheads="1"/>
            </p:cNvSpPr>
            <p:nvPr/>
          </p:nvSpPr>
          <p:spPr bwMode="auto">
            <a:xfrm>
              <a:off x="2939162" y="1451344"/>
              <a:ext cx="120996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5" name="Google Shape;522;p2"/>
            <p:cNvSpPr>
              <a:spLocks noChangeArrowheads="1"/>
            </p:cNvSpPr>
            <p:nvPr/>
          </p:nvSpPr>
          <p:spPr bwMode="auto">
            <a:xfrm>
              <a:off x="2939162" y="2651482"/>
              <a:ext cx="120996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6" name="Google Shape;523;p2"/>
            <p:cNvSpPr>
              <a:spLocks noChangeArrowheads="1"/>
            </p:cNvSpPr>
            <p:nvPr/>
          </p:nvSpPr>
          <p:spPr bwMode="auto">
            <a:xfrm>
              <a:off x="3089590" y="5059933"/>
              <a:ext cx="120996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7" name="Google Shape;524;p2"/>
            <p:cNvSpPr>
              <a:spLocks noChangeArrowheads="1"/>
            </p:cNvSpPr>
            <p:nvPr/>
          </p:nvSpPr>
          <p:spPr bwMode="auto">
            <a:xfrm>
              <a:off x="3390446" y="2501056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8" name="Google Shape;525;p2"/>
            <p:cNvSpPr>
              <a:spLocks noChangeArrowheads="1"/>
            </p:cNvSpPr>
            <p:nvPr/>
          </p:nvSpPr>
          <p:spPr bwMode="auto">
            <a:xfrm>
              <a:off x="3540874" y="4909507"/>
              <a:ext cx="120996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/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/>
            <p:cNvSpPr>
              <a:spLocks noChangeArrowheads="1"/>
            </p:cNvSpPr>
            <p:nvPr/>
          </p:nvSpPr>
          <p:spPr bwMode="auto">
            <a:xfrm>
              <a:off x="5307800" y="238125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" name="Google Shape;1568;p5"/>
            <p:cNvSpPr>
              <a:spLocks noChangeArrowheads="1"/>
            </p:cNvSpPr>
            <p:nvPr/>
          </p:nvSpPr>
          <p:spPr bwMode="auto">
            <a:xfrm>
              <a:off x="5307800" y="388551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" name="Google Shape;1569;p5"/>
            <p:cNvSpPr>
              <a:spLocks noChangeArrowheads="1"/>
            </p:cNvSpPr>
            <p:nvPr/>
          </p:nvSpPr>
          <p:spPr bwMode="auto">
            <a:xfrm>
              <a:off x="5307800" y="538977"/>
              <a:ext cx="121220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" name="Google Shape;1570;p5"/>
            <p:cNvSpPr>
              <a:spLocks noChangeArrowheads="1"/>
            </p:cNvSpPr>
            <p:nvPr/>
          </p:nvSpPr>
          <p:spPr bwMode="auto">
            <a:xfrm>
              <a:off x="5307800" y="689403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" name="Google Shape;1571;p5"/>
            <p:cNvSpPr>
              <a:spLocks noChangeArrowheads="1"/>
            </p:cNvSpPr>
            <p:nvPr/>
          </p:nvSpPr>
          <p:spPr bwMode="auto">
            <a:xfrm>
              <a:off x="5307800" y="839829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" name="Google Shape;1572;p5"/>
            <p:cNvSpPr>
              <a:spLocks noChangeArrowheads="1"/>
            </p:cNvSpPr>
            <p:nvPr/>
          </p:nvSpPr>
          <p:spPr bwMode="auto">
            <a:xfrm>
              <a:off x="5307800" y="995160"/>
              <a:ext cx="121220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Google Shape;1573;p5"/>
            <p:cNvSpPr>
              <a:spLocks noChangeArrowheads="1"/>
            </p:cNvSpPr>
            <p:nvPr/>
          </p:nvSpPr>
          <p:spPr bwMode="auto">
            <a:xfrm>
              <a:off x="5307800" y="1145586"/>
              <a:ext cx="121220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" name="Google Shape;1574;p5"/>
            <p:cNvSpPr>
              <a:spLocks noChangeArrowheads="1"/>
            </p:cNvSpPr>
            <p:nvPr/>
          </p:nvSpPr>
          <p:spPr bwMode="auto">
            <a:xfrm>
              <a:off x="5307800" y="1296012"/>
              <a:ext cx="121220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" name="Google Shape;1575;p5"/>
            <p:cNvSpPr>
              <a:spLocks noChangeArrowheads="1"/>
            </p:cNvSpPr>
            <p:nvPr/>
          </p:nvSpPr>
          <p:spPr bwMode="auto">
            <a:xfrm>
              <a:off x="5307800" y="1446438"/>
              <a:ext cx="121220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" name="Google Shape;1576;p5"/>
            <p:cNvSpPr>
              <a:spLocks noChangeArrowheads="1"/>
            </p:cNvSpPr>
            <p:nvPr/>
          </p:nvSpPr>
          <p:spPr bwMode="auto">
            <a:xfrm>
              <a:off x="5307800" y="1596864"/>
              <a:ext cx="121220" cy="122630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" name="Google Shape;1577;p5"/>
            <p:cNvSpPr>
              <a:spLocks noChangeArrowheads="1"/>
            </p:cNvSpPr>
            <p:nvPr/>
          </p:nvSpPr>
          <p:spPr bwMode="auto">
            <a:xfrm>
              <a:off x="5307800" y="1744020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" name="Google Shape;1578;p5"/>
            <p:cNvSpPr>
              <a:spLocks noChangeArrowheads="1"/>
            </p:cNvSpPr>
            <p:nvPr/>
          </p:nvSpPr>
          <p:spPr bwMode="auto">
            <a:xfrm>
              <a:off x="5307800" y="1894446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" name="Google Shape;1579;p5"/>
            <p:cNvSpPr>
              <a:spLocks noChangeArrowheads="1"/>
            </p:cNvSpPr>
            <p:nvPr/>
          </p:nvSpPr>
          <p:spPr bwMode="auto">
            <a:xfrm>
              <a:off x="5307800" y="2044872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" name="Google Shape;1580;p5"/>
            <p:cNvSpPr>
              <a:spLocks noChangeArrowheads="1"/>
            </p:cNvSpPr>
            <p:nvPr/>
          </p:nvSpPr>
          <p:spPr bwMode="auto">
            <a:xfrm>
              <a:off x="5307800" y="2200204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" name="Google Shape;1581;p5"/>
            <p:cNvSpPr>
              <a:spLocks noChangeArrowheads="1"/>
            </p:cNvSpPr>
            <p:nvPr/>
          </p:nvSpPr>
          <p:spPr bwMode="auto">
            <a:xfrm>
              <a:off x="5307800" y="2350630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" name="Google Shape;1582;p5"/>
            <p:cNvSpPr>
              <a:spLocks noChangeArrowheads="1"/>
            </p:cNvSpPr>
            <p:nvPr/>
          </p:nvSpPr>
          <p:spPr bwMode="auto">
            <a:xfrm>
              <a:off x="5307800" y="2501056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" name="Google Shape;1583;p5"/>
            <p:cNvSpPr>
              <a:spLocks noChangeArrowheads="1"/>
            </p:cNvSpPr>
            <p:nvPr/>
          </p:nvSpPr>
          <p:spPr bwMode="auto">
            <a:xfrm>
              <a:off x="5307800" y="2651482"/>
              <a:ext cx="121220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" name="Google Shape;1584;p5"/>
            <p:cNvSpPr>
              <a:spLocks noChangeArrowheads="1"/>
            </p:cNvSpPr>
            <p:nvPr/>
          </p:nvSpPr>
          <p:spPr bwMode="auto">
            <a:xfrm>
              <a:off x="5307800" y="2801908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" name="Google Shape;1585;p5"/>
            <p:cNvSpPr>
              <a:spLocks noChangeArrowheads="1"/>
            </p:cNvSpPr>
            <p:nvPr/>
          </p:nvSpPr>
          <p:spPr bwMode="auto">
            <a:xfrm>
              <a:off x="5307800" y="2952334"/>
              <a:ext cx="121220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" name="Google Shape;1586;p5"/>
            <p:cNvSpPr>
              <a:spLocks noChangeArrowheads="1"/>
            </p:cNvSpPr>
            <p:nvPr/>
          </p:nvSpPr>
          <p:spPr bwMode="auto">
            <a:xfrm>
              <a:off x="5307800" y="3102760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" name="Google Shape;1587;p5"/>
            <p:cNvSpPr>
              <a:spLocks noChangeArrowheads="1"/>
            </p:cNvSpPr>
            <p:nvPr/>
          </p:nvSpPr>
          <p:spPr bwMode="auto">
            <a:xfrm>
              <a:off x="5307800" y="3253186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" name="Google Shape;1588;p5"/>
            <p:cNvSpPr>
              <a:spLocks noChangeArrowheads="1"/>
            </p:cNvSpPr>
            <p:nvPr/>
          </p:nvSpPr>
          <p:spPr bwMode="auto">
            <a:xfrm>
              <a:off x="5307800" y="3403612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" name="Google Shape;1589;p5"/>
            <p:cNvSpPr>
              <a:spLocks noChangeArrowheads="1"/>
            </p:cNvSpPr>
            <p:nvPr/>
          </p:nvSpPr>
          <p:spPr bwMode="auto">
            <a:xfrm>
              <a:off x="5307800" y="3549132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" name="Google Shape;1590;p5"/>
            <p:cNvSpPr>
              <a:spLocks noChangeArrowheads="1"/>
            </p:cNvSpPr>
            <p:nvPr/>
          </p:nvSpPr>
          <p:spPr bwMode="auto">
            <a:xfrm>
              <a:off x="5307800" y="3699558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" name="Google Shape;1591;p5"/>
            <p:cNvSpPr>
              <a:spLocks noChangeArrowheads="1"/>
            </p:cNvSpPr>
            <p:nvPr/>
          </p:nvSpPr>
          <p:spPr bwMode="auto">
            <a:xfrm>
              <a:off x="5307800" y="3849984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" name="Google Shape;1592;p5"/>
            <p:cNvSpPr>
              <a:spLocks noChangeArrowheads="1"/>
            </p:cNvSpPr>
            <p:nvPr/>
          </p:nvSpPr>
          <p:spPr bwMode="auto">
            <a:xfrm>
              <a:off x="5307800" y="4005316"/>
              <a:ext cx="121220" cy="122629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" name="Google Shape;1593;p5"/>
            <p:cNvSpPr>
              <a:spLocks noChangeArrowheads="1"/>
            </p:cNvSpPr>
            <p:nvPr/>
          </p:nvSpPr>
          <p:spPr bwMode="auto">
            <a:xfrm>
              <a:off x="5307800" y="4155742"/>
              <a:ext cx="121220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" name="Google Shape;1594;p5"/>
            <p:cNvSpPr>
              <a:spLocks noChangeArrowheads="1"/>
            </p:cNvSpPr>
            <p:nvPr/>
          </p:nvSpPr>
          <p:spPr bwMode="auto">
            <a:xfrm>
              <a:off x="5307800" y="4306168"/>
              <a:ext cx="121220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" name="Google Shape;1595;p5"/>
            <p:cNvSpPr>
              <a:spLocks noChangeArrowheads="1"/>
            </p:cNvSpPr>
            <p:nvPr/>
          </p:nvSpPr>
          <p:spPr bwMode="auto">
            <a:xfrm>
              <a:off x="5307800" y="4456594"/>
              <a:ext cx="121220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" name="Google Shape;1596;p5"/>
            <p:cNvSpPr>
              <a:spLocks noChangeArrowheads="1"/>
            </p:cNvSpPr>
            <p:nvPr/>
          </p:nvSpPr>
          <p:spPr bwMode="auto">
            <a:xfrm>
              <a:off x="5307800" y="4607020"/>
              <a:ext cx="121220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" name="Google Shape;1597;p5"/>
            <p:cNvSpPr>
              <a:spLocks noChangeArrowheads="1"/>
            </p:cNvSpPr>
            <p:nvPr/>
          </p:nvSpPr>
          <p:spPr bwMode="auto">
            <a:xfrm>
              <a:off x="5307800" y="4754176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" name="Google Shape;1598;p5"/>
            <p:cNvSpPr>
              <a:spLocks noChangeArrowheads="1"/>
            </p:cNvSpPr>
            <p:nvPr/>
          </p:nvSpPr>
          <p:spPr bwMode="auto">
            <a:xfrm>
              <a:off x="5307800" y="4904602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" name="Google Shape;1599;p5"/>
            <p:cNvSpPr>
              <a:spLocks noChangeArrowheads="1"/>
            </p:cNvSpPr>
            <p:nvPr/>
          </p:nvSpPr>
          <p:spPr bwMode="auto">
            <a:xfrm>
              <a:off x="5307800" y="5055028"/>
              <a:ext cx="121220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" name="Google Shape;1600;p5"/>
            <p:cNvSpPr>
              <a:spLocks noChangeArrowheads="1"/>
            </p:cNvSpPr>
            <p:nvPr/>
          </p:nvSpPr>
          <p:spPr bwMode="auto">
            <a:xfrm>
              <a:off x="5307800" y="5205454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" name="Google Shape;1601;p5"/>
            <p:cNvSpPr>
              <a:spLocks noChangeArrowheads="1"/>
            </p:cNvSpPr>
            <p:nvPr/>
          </p:nvSpPr>
          <p:spPr bwMode="auto">
            <a:xfrm>
              <a:off x="5307800" y="5355880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" name="Google Shape;1602;p5"/>
            <p:cNvSpPr>
              <a:spLocks noChangeArrowheads="1"/>
            </p:cNvSpPr>
            <p:nvPr/>
          </p:nvSpPr>
          <p:spPr bwMode="auto">
            <a:xfrm>
              <a:off x="5458505" y="238125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" name="Google Shape;1603;p5"/>
            <p:cNvSpPr>
              <a:spLocks noChangeArrowheads="1"/>
            </p:cNvSpPr>
            <p:nvPr/>
          </p:nvSpPr>
          <p:spPr bwMode="auto">
            <a:xfrm>
              <a:off x="5458505" y="538977"/>
              <a:ext cx="121220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" name="Google Shape;1604;p5"/>
            <p:cNvSpPr>
              <a:spLocks noChangeArrowheads="1"/>
            </p:cNvSpPr>
            <p:nvPr/>
          </p:nvSpPr>
          <p:spPr bwMode="auto">
            <a:xfrm>
              <a:off x="5458505" y="995160"/>
              <a:ext cx="121220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" name="Google Shape;1605;p5"/>
            <p:cNvSpPr>
              <a:spLocks noChangeArrowheads="1"/>
            </p:cNvSpPr>
            <p:nvPr/>
          </p:nvSpPr>
          <p:spPr bwMode="auto">
            <a:xfrm>
              <a:off x="5458505" y="1145586"/>
              <a:ext cx="121220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" name="Google Shape;1606;p5"/>
            <p:cNvSpPr>
              <a:spLocks noChangeArrowheads="1"/>
            </p:cNvSpPr>
            <p:nvPr/>
          </p:nvSpPr>
          <p:spPr bwMode="auto">
            <a:xfrm>
              <a:off x="5458505" y="1446438"/>
              <a:ext cx="121220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" name="Google Shape;1607;p5"/>
            <p:cNvSpPr>
              <a:spLocks noChangeArrowheads="1"/>
            </p:cNvSpPr>
            <p:nvPr/>
          </p:nvSpPr>
          <p:spPr bwMode="auto">
            <a:xfrm>
              <a:off x="5458505" y="1596864"/>
              <a:ext cx="121220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" name="Google Shape;1608;p5"/>
            <p:cNvSpPr>
              <a:spLocks noChangeArrowheads="1"/>
            </p:cNvSpPr>
            <p:nvPr/>
          </p:nvSpPr>
          <p:spPr bwMode="auto">
            <a:xfrm>
              <a:off x="5458505" y="2200204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" name="Google Shape;1609;p5"/>
            <p:cNvSpPr>
              <a:spLocks noChangeArrowheads="1"/>
            </p:cNvSpPr>
            <p:nvPr/>
          </p:nvSpPr>
          <p:spPr bwMode="auto">
            <a:xfrm>
              <a:off x="5458505" y="2350630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" name="Google Shape;1610;p5"/>
            <p:cNvSpPr>
              <a:spLocks noChangeArrowheads="1"/>
            </p:cNvSpPr>
            <p:nvPr/>
          </p:nvSpPr>
          <p:spPr bwMode="auto">
            <a:xfrm>
              <a:off x="5458505" y="2501056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" name="Google Shape;1611;p5"/>
            <p:cNvSpPr>
              <a:spLocks noChangeArrowheads="1"/>
            </p:cNvSpPr>
            <p:nvPr/>
          </p:nvSpPr>
          <p:spPr bwMode="auto">
            <a:xfrm>
              <a:off x="5458505" y="2651482"/>
              <a:ext cx="121220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" name="Google Shape;1612;p5"/>
            <p:cNvSpPr>
              <a:spLocks noChangeArrowheads="1"/>
            </p:cNvSpPr>
            <p:nvPr/>
          </p:nvSpPr>
          <p:spPr bwMode="auto">
            <a:xfrm>
              <a:off x="5458505" y="2952334"/>
              <a:ext cx="121220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" name="Google Shape;1613;p5"/>
            <p:cNvSpPr>
              <a:spLocks noChangeArrowheads="1"/>
            </p:cNvSpPr>
            <p:nvPr/>
          </p:nvSpPr>
          <p:spPr bwMode="auto">
            <a:xfrm>
              <a:off x="5458505" y="3253186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2" name="Google Shape;1614;p5"/>
            <p:cNvSpPr>
              <a:spLocks noChangeArrowheads="1"/>
            </p:cNvSpPr>
            <p:nvPr/>
          </p:nvSpPr>
          <p:spPr bwMode="auto">
            <a:xfrm>
              <a:off x="5458505" y="3403612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3" name="Google Shape;1615;p5"/>
            <p:cNvSpPr>
              <a:spLocks noChangeArrowheads="1"/>
            </p:cNvSpPr>
            <p:nvPr/>
          </p:nvSpPr>
          <p:spPr bwMode="auto">
            <a:xfrm>
              <a:off x="5458505" y="3699558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4" name="Google Shape;1616;p5"/>
            <p:cNvSpPr>
              <a:spLocks noChangeArrowheads="1"/>
            </p:cNvSpPr>
            <p:nvPr/>
          </p:nvSpPr>
          <p:spPr bwMode="auto">
            <a:xfrm>
              <a:off x="5458505" y="3849984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5" name="Google Shape;1617;p5"/>
            <p:cNvSpPr>
              <a:spLocks noChangeArrowheads="1"/>
            </p:cNvSpPr>
            <p:nvPr/>
          </p:nvSpPr>
          <p:spPr bwMode="auto">
            <a:xfrm>
              <a:off x="5458505" y="4005316"/>
              <a:ext cx="121220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6" name="Google Shape;1618;p5"/>
            <p:cNvSpPr>
              <a:spLocks noChangeArrowheads="1"/>
            </p:cNvSpPr>
            <p:nvPr/>
          </p:nvSpPr>
          <p:spPr bwMode="auto">
            <a:xfrm>
              <a:off x="5458505" y="4155742"/>
              <a:ext cx="121220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7" name="Google Shape;1619;p5"/>
            <p:cNvSpPr>
              <a:spLocks noChangeArrowheads="1"/>
            </p:cNvSpPr>
            <p:nvPr/>
          </p:nvSpPr>
          <p:spPr bwMode="auto">
            <a:xfrm>
              <a:off x="5458505" y="4607020"/>
              <a:ext cx="121220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8" name="Google Shape;1620;p5"/>
            <p:cNvSpPr>
              <a:spLocks noChangeArrowheads="1"/>
            </p:cNvSpPr>
            <p:nvPr/>
          </p:nvSpPr>
          <p:spPr bwMode="auto">
            <a:xfrm>
              <a:off x="5458505" y="4754176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9" name="Google Shape;1621;p5"/>
            <p:cNvSpPr>
              <a:spLocks noChangeArrowheads="1"/>
            </p:cNvSpPr>
            <p:nvPr/>
          </p:nvSpPr>
          <p:spPr bwMode="auto">
            <a:xfrm>
              <a:off x="5458505" y="5055028"/>
              <a:ext cx="121220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0" name="Google Shape;1622;p5"/>
            <p:cNvSpPr>
              <a:spLocks noChangeArrowheads="1"/>
            </p:cNvSpPr>
            <p:nvPr/>
          </p:nvSpPr>
          <p:spPr bwMode="auto">
            <a:xfrm>
              <a:off x="5458505" y="5205454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1" name="Google Shape;1623;p5"/>
            <p:cNvSpPr>
              <a:spLocks noChangeArrowheads="1"/>
            </p:cNvSpPr>
            <p:nvPr/>
          </p:nvSpPr>
          <p:spPr bwMode="auto">
            <a:xfrm>
              <a:off x="5458505" y="5355880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grpSp>
        <p:nvGrpSpPr>
          <p:cNvPr id="62" name="Google Shape;1624;p5"/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/>
            <p:cNvSpPr>
              <a:spLocks noChangeArrowheads="1"/>
            </p:cNvSpPr>
            <p:nvPr/>
          </p:nvSpPr>
          <p:spPr bwMode="auto">
            <a:xfrm>
              <a:off x="5453422" y="3934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4" name="Google Shape;1626;p5"/>
            <p:cNvSpPr>
              <a:spLocks noChangeArrowheads="1"/>
            </p:cNvSpPr>
            <p:nvPr/>
          </p:nvSpPr>
          <p:spPr bwMode="auto">
            <a:xfrm>
              <a:off x="5453422" y="6943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5" name="Google Shape;1627;p5"/>
            <p:cNvSpPr>
              <a:spLocks noChangeArrowheads="1"/>
            </p:cNvSpPr>
            <p:nvPr/>
          </p:nvSpPr>
          <p:spPr bwMode="auto">
            <a:xfrm>
              <a:off x="5453422" y="84473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6" name="Google Shape;1628;p5"/>
            <p:cNvSpPr>
              <a:spLocks noChangeArrowheads="1"/>
            </p:cNvSpPr>
            <p:nvPr/>
          </p:nvSpPr>
          <p:spPr bwMode="auto">
            <a:xfrm>
              <a:off x="5453422" y="1300918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7" name="Google Shape;1629;p5"/>
            <p:cNvSpPr>
              <a:spLocks noChangeArrowheads="1"/>
            </p:cNvSpPr>
            <p:nvPr/>
          </p:nvSpPr>
          <p:spPr bwMode="auto">
            <a:xfrm>
              <a:off x="5453422" y="174892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8" name="Google Shape;1630;p5"/>
            <p:cNvSpPr>
              <a:spLocks noChangeArrowheads="1"/>
            </p:cNvSpPr>
            <p:nvPr/>
          </p:nvSpPr>
          <p:spPr bwMode="auto">
            <a:xfrm>
              <a:off x="5453422" y="189444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9" name="Google Shape;1631;p5"/>
            <p:cNvSpPr>
              <a:spLocks noChangeArrowheads="1"/>
            </p:cNvSpPr>
            <p:nvPr/>
          </p:nvSpPr>
          <p:spPr bwMode="auto">
            <a:xfrm>
              <a:off x="5453422" y="204487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0" name="Google Shape;1632;p5"/>
            <p:cNvSpPr>
              <a:spLocks noChangeArrowheads="1"/>
            </p:cNvSpPr>
            <p:nvPr/>
          </p:nvSpPr>
          <p:spPr bwMode="auto">
            <a:xfrm>
              <a:off x="5453422" y="28019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1" name="Google Shape;1633;p5"/>
            <p:cNvSpPr>
              <a:spLocks noChangeArrowheads="1"/>
            </p:cNvSpPr>
            <p:nvPr/>
          </p:nvSpPr>
          <p:spPr bwMode="auto">
            <a:xfrm>
              <a:off x="5453422" y="310276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2" name="Google Shape;1634;p5"/>
            <p:cNvSpPr>
              <a:spLocks noChangeArrowheads="1"/>
            </p:cNvSpPr>
            <p:nvPr/>
          </p:nvSpPr>
          <p:spPr bwMode="auto">
            <a:xfrm>
              <a:off x="5453422" y="355403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3" name="Google Shape;1635;p5"/>
            <p:cNvSpPr>
              <a:spLocks noChangeArrowheads="1"/>
            </p:cNvSpPr>
            <p:nvPr/>
          </p:nvSpPr>
          <p:spPr bwMode="auto">
            <a:xfrm>
              <a:off x="5453422" y="4311073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4" name="Google Shape;1636;p5"/>
            <p:cNvSpPr>
              <a:spLocks noChangeArrowheads="1"/>
            </p:cNvSpPr>
            <p:nvPr/>
          </p:nvSpPr>
          <p:spPr bwMode="auto">
            <a:xfrm>
              <a:off x="5453422" y="4461499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5" name="Google Shape;1637;p5"/>
            <p:cNvSpPr>
              <a:spLocks noChangeArrowheads="1"/>
            </p:cNvSpPr>
            <p:nvPr/>
          </p:nvSpPr>
          <p:spPr bwMode="auto">
            <a:xfrm>
              <a:off x="5453422" y="4909507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6" name="Google Shape;1638;p5"/>
            <p:cNvSpPr>
              <a:spLocks noChangeArrowheads="1"/>
            </p:cNvSpPr>
            <p:nvPr/>
          </p:nvSpPr>
          <p:spPr bwMode="auto">
            <a:xfrm>
              <a:off x="5603767" y="2430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7" name="Google Shape;1639;p5"/>
            <p:cNvSpPr>
              <a:spLocks noChangeArrowheads="1"/>
            </p:cNvSpPr>
            <p:nvPr/>
          </p:nvSpPr>
          <p:spPr bwMode="auto">
            <a:xfrm>
              <a:off x="5603767" y="5438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8" name="Google Shape;1640;p5"/>
            <p:cNvSpPr>
              <a:spLocks noChangeArrowheads="1"/>
            </p:cNvSpPr>
            <p:nvPr/>
          </p:nvSpPr>
          <p:spPr bwMode="auto">
            <a:xfrm>
              <a:off x="5603767" y="6943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9" name="Google Shape;1641;p5"/>
            <p:cNvSpPr>
              <a:spLocks noChangeArrowheads="1"/>
            </p:cNvSpPr>
            <p:nvPr/>
          </p:nvSpPr>
          <p:spPr bwMode="auto">
            <a:xfrm>
              <a:off x="5603767" y="84473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0" name="Google Shape;1642;p5"/>
            <p:cNvSpPr>
              <a:spLocks noChangeArrowheads="1"/>
            </p:cNvSpPr>
            <p:nvPr/>
          </p:nvSpPr>
          <p:spPr bwMode="auto">
            <a:xfrm>
              <a:off x="5603767" y="1000066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1" name="Google Shape;1643;p5"/>
            <p:cNvSpPr>
              <a:spLocks noChangeArrowheads="1"/>
            </p:cNvSpPr>
            <p:nvPr/>
          </p:nvSpPr>
          <p:spPr bwMode="auto">
            <a:xfrm>
              <a:off x="5603767" y="1150492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2" name="Google Shape;1644;p5"/>
            <p:cNvSpPr>
              <a:spLocks noChangeArrowheads="1"/>
            </p:cNvSpPr>
            <p:nvPr/>
          </p:nvSpPr>
          <p:spPr bwMode="auto">
            <a:xfrm>
              <a:off x="5603767" y="1300918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3" name="Google Shape;1645;p5"/>
            <p:cNvSpPr>
              <a:spLocks noChangeArrowheads="1"/>
            </p:cNvSpPr>
            <p:nvPr/>
          </p:nvSpPr>
          <p:spPr bwMode="auto">
            <a:xfrm>
              <a:off x="5603767" y="1451344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4" name="Google Shape;1646;p5"/>
            <p:cNvSpPr>
              <a:spLocks noChangeArrowheads="1"/>
            </p:cNvSpPr>
            <p:nvPr/>
          </p:nvSpPr>
          <p:spPr bwMode="auto">
            <a:xfrm>
              <a:off x="5603767" y="1601770"/>
              <a:ext cx="120929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5" name="Google Shape;1647;p5"/>
            <p:cNvSpPr>
              <a:spLocks noChangeArrowheads="1"/>
            </p:cNvSpPr>
            <p:nvPr/>
          </p:nvSpPr>
          <p:spPr bwMode="auto">
            <a:xfrm>
              <a:off x="5603767" y="174892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6" name="Google Shape;1648;p5"/>
            <p:cNvSpPr>
              <a:spLocks noChangeArrowheads="1"/>
            </p:cNvSpPr>
            <p:nvPr/>
          </p:nvSpPr>
          <p:spPr bwMode="auto">
            <a:xfrm>
              <a:off x="5603767" y="189444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7" name="Google Shape;1649;p5"/>
            <p:cNvSpPr>
              <a:spLocks noChangeArrowheads="1"/>
            </p:cNvSpPr>
            <p:nvPr/>
          </p:nvSpPr>
          <p:spPr bwMode="auto">
            <a:xfrm>
              <a:off x="5603767" y="204487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8" name="Google Shape;1650;p5"/>
            <p:cNvSpPr>
              <a:spLocks noChangeArrowheads="1"/>
            </p:cNvSpPr>
            <p:nvPr/>
          </p:nvSpPr>
          <p:spPr bwMode="auto">
            <a:xfrm>
              <a:off x="5603767" y="220020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9" name="Google Shape;1651;p5"/>
            <p:cNvSpPr>
              <a:spLocks noChangeArrowheads="1"/>
            </p:cNvSpPr>
            <p:nvPr/>
          </p:nvSpPr>
          <p:spPr bwMode="auto">
            <a:xfrm>
              <a:off x="5603767" y="25010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0" name="Google Shape;1652;p5"/>
            <p:cNvSpPr>
              <a:spLocks noChangeArrowheads="1"/>
            </p:cNvSpPr>
            <p:nvPr/>
          </p:nvSpPr>
          <p:spPr bwMode="auto">
            <a:xfrm>
              <a:off x="5603767" y="26514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1" name="Google Shape;1653;p5"/>
            <p:cNvSpPr>
              <a:spLocks noChangeArrowheads="1"/>
            </p:cNvSpPr>
            <p:nvPr/>
          </p:nvSpPr>
          <p:spPr bwMode="auto">
            <a:xfrm>
              <a:off x="5603767" y="2952334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2" name="Google Shape;1654;p5"/>
            <p:cNvSpPr>
              <a:spLocks noChangeArrowheads="1"/>
            </p:cNvSpPr>
            <p:nvPr/>
          </p:nvSpPr>
          <p:spPr bwMode="auto">
            <a:xfrm>
              <a:off x="5603767" y="310276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3" name="Google Shape;1655;p5"/>
            <p:cNvSpPr>
              <a:spLocks noChangeArrowheads="1"/>
            </p:cNvSpPr>
            <p:nvPr/>
          </p:nvSpPr>
          <p:spPr bwMode="auto">
            <a:xfrm>
              <a:off x="5603767" y="325318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4" name="Google Shape;1656;p5"/>
            <p:cNvSpPr>
              <a:spLocks noChangeArrowheads="1"/>
            </p:cNvSpPr>
            <p:nvPr/>
          </p:nvSpPr>
          <p:spPr bwMode="auto">
            <a:xfrm>
              <a:off x="5603767" y="340361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5" name="Google Shape;1657;p5"/>
            <p:cNvSpPr>
              <a:spLocks noChangeArrowheads="1"/>
            </p:cNvSpPr>
            <p:nvPr/>
          </p:nvSpPr>
          <p:spPr bwMode="auto">
            <a:xfrm>
              <a:off x="5603767" y="355403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6" name="Google Shape;1658;p5"/>
            <p:cNvSpPr>
              <a:spLocks noChangeArrowheads="1"/>
            </p:cNvSpPr>
            <p:nvPr/>
          </p:nvSpPr>
          <p:spPr bwMode="auto">
            <a:xfrm>
              <a:off x="5603767" y="370446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7" name="Google Shape;1659;p5"/>
            <p:cNvSpPr>
              <a:spLocks noChangeArrowheads="1"/>
            </p:cNvSpPr>
            <p:nvPr/>
          </p:nvSpPr>
          <p:spPr bwMode="auto">
            <a:xfrm>
              <a:off x="5603767" y="385489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8" name="Google Shape;1660;p5"/>
            <p:cNvSpPr>
              <a:spLocks noChangeArrowheads="1"/>
            </p:cNvSpPr>
            <p:nvPr/>
          </p:nvSpPr>
          <p:spPr bwMode="auto">
            <a:xfrm>
              <a:off x="5603767" y="4010221"/>
              <a:ext cx="120929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9" name="Google Shape;1661;p5"/>
            <p:cNvSpPr>
              <a:spLocks noChangeArrowheads="1"/>
            </p:cNvSpPr>
            <p:nvPr/>
          </p:nvSpPr>
          <p:spPr bwMode="auto">
            <a:xfrm>
              <a:off x="5603767" y="4311073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0" name="Google Shape;1662;p5"/>
            <p:cNvSpPr>
              <a:spLocks noChangeArrowheads="1"/>
            </p:cNvSpPr>
            <p:nvPr/>
          </p:nvSpPr>
          <p:spPr bwMode="auto">
            <a:xfrm>
              <a:off x="5603767" y="4461499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1" name="Google Shape;1663;p5"/>
            <p:cNvSpPr>
              <a:spLocks noChangeArrowheads="1"/>
            </p:cNvSpPr>
            <p:nvPr/>
          </p:nvSpPr>
          <p:spPr bwMode="auto">
            <a:xfrm>
              <a:off x="5603767" y="4611925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2" name="Google Shape;1664;p5"/>
            <p:cNvSpPr>
              <a:spLocks noChangeArrowheads="1"/>
            </p:cNvSpPr>
            <p:nvPr/>
          </p:nvSpPr>
          <p:spPr bwMode="auto">
            <a:xfrm>
              <a:off x="5603767" y="4759081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" name="Google Shape;1665;p5"/>
            <p:cNvSpPr>
              <a:spLocks noChangeArrowheads="1"/>
            </p:cNvSpPr>
            <p:nvPr/>
          </p:nvSpPr>
          <p:spPr bwMode="auto">
            <a:xfrm>
              <a:off x="5603767" y="4909507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" name="Google Shape;1666;p5"/>
            <p:cNvSpPr>
              <a:spLocks noChangeArrowheads="1"/>
            </p:cNvSpPr>
            <p:nvPr/>
          </p:nvSpPr>
          <p:spPr bwMode="auto">
            <a:xfrm>
              <a:off x="5603767" y="5059933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" name="Google Shape;1667;p5"/>
            <p:cNvSpPr>
              <a:spLocks noChangeArrowheads="1"/>
            </p:cNvSpPr>
            <p:nvPr/>
          </p:nvSpPr>
          <p:spPr bwMode="auto">
            <a:xfrm>
              <a:off x="5603767" y="5210359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" name="Google Shape;1668;p5"/>
            <p:cNvSpPr>
              <a:spLocks noChangeArrowheads="1"/>
            </p:cNvSpPr>
            <p:nvPr/>
          </p:nvSpPr>
          <p:spPr bwMode="auto">
            <a:xfrm>
              <a:off x="5603767" y="5360785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" name="Google Shape;1669;p5"/>
            <p:cNvSpPr>
              <a:spLocks noChangeArrowheads="1"/>
            </p:cNvSpPr>
            <p:nvPr/>
          </p:nvSpPr>
          <p:spPr bwMode="auto">
            <a:xfrm>
              <a:off x="5754111" y="2430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" name="Google Shape;1670;p5"/>
            <p:cNvSpPr>
              <a:spLocks noChangeArrowheads="1"/>
            </p:cNvSpPr>
            <p:nvPr/>
          </p:nvSpPr>
          <p:spPr bwMode="auto">
            <a:xfrm>
              <a:off x="5754111" y="84473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" name="Google Shape;1671;p5"/>
            <p:cNvSpPr>
              <a:spLocks noChangeArrowheads="1"/>
            </p:cNvSpPr>
            <p:nvPr/>
          </p:nvSpPr>
          <p:spPr bwMode="auto">
            <a:xfrm>
              <a:off x="5754111" y="1145586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0" name="Google Shape;1672;p5"/>
            <p:cNvSpPr>
              <a:spLocks noChangeArrowheads="1"/>
            </p:cNvSpPr>
            <p:nvPr/>
          </p:nvSpPr>
          <p:spPr bwMode="auto">
            <a:xfrm>
              <a:off x="5754111" y="1446438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1" name="Google Shape;1673;p5"/>
            <p:cNvSpPr>
              <a:spLocks noChangeArrowheads="1"/>
            </p:cNvSpPr>
            <p:nvPr/>
          </p:nvSpPr>
          <p:spPr bwMode="auto">
            <a:xfrm>
              <a:off x="5754111" y="189444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2" name="Google Shape;1674;p5"/>
            <p:cNvSpPr>
              <a:spLocks noChangeArrowheads="1"/>
            </p:cNvSpPr>
            <p:nvPr/>
          </p:nvSpPr>
          <p:spPr bwMode="auto">
            <a:xfrm>
              <a:off x="5754111" y="25010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3" name="Google Shape;1675;p5"/>
            <p:cNvSpPr>
              <a:spLocks noChangeArrowheads="1"/>
            </p:cNvSpPr>
            <p:nvPr/>
          </p:nvSpPr>
          <p:spPr bwMode="auto">
            <a:xfrm>
              <a:off x="5754111" y="26514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4" name="Google Shape;1676;p5"/>
            <p:cNvSpPr>
              <a:spLocks noChangeArrowheads="1"/>
            </p:cNvSpPr>
            <p:nvPr/>
          </p:nvSpPr>
          <p:spPr bwMode="auto">
            <a:xfrm>
              <a:off x="5754111" y="370446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5" name="Google Shape;1677;p5"/>
            <p:cNvSpPr>
              <a:spLocks noChangeArrowheads="1"/>
            </p:cNvSpPr>
            <p:nvPr/>
          </p:nvSpPr>
          <p:spPr bwMode="auto">
            <a:xfrm>
              <a:off x="5754111" y="4160647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6" name="Google Shape;1678;p5"/>
            <p:cNvSpPr>
              <a:spLocks noChangeArrowheads="1"/>
            </p:cNvSpPr>
            <p:nvPr/>
          </p:nvSpPr>
          <p:spPr bwMode="auto">
            <a:xfrm>
              <a:off x="5754111" y="4909507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7" name="Google Shape;1679;p5"/>
            <p:cNvSpPr>
              <a:spLocks noChangeArrowheads="1"/>
            </p:cNvSpPr>
            <p:nvPr/>
          </p:nvSpPr>
          <p:spPr bwMode="auto">
            <a:xfrm>
              <a:off x="5754111" y="5360785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8" name="Google Shape;1680;p5"/>
            <p:cNvSpPr>
              <a:spLocks noChangeArrowheads="1"/>
            </p:cNvSpPr>
            <p:nvPr/>
          </p:nvSpPr>
          <p:spPr bwMode="auto">
            <a:xfrm>
              <a:off x="5909359" y="694308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9" name="Google Shape;1681;p5"/>
            <p:cNvSpPr>
              <a:spLocks noChangeArrowheads="1"/>
            </p:cNvSpPr>
            <p:nvPr/>
          </p:nvSpPr>
          <p:spPr bwMode="auto">
            <a:xfrm>
              <a:off x="5909359" y="1894446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0" name="Google Shape;1682;p5"/>
            <p:cNvSpPr>
              <a:spLocks noChangeArrowheads="1"/>
            </p:cNvSpPr>
            <p:nvPr/>
          </p:nvSpPr>
          <p:spPr bwMode="auto">
            <a:xfrm>
              <a:off x="5909359" y="2801908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1" name="Google Shape;1683;p5"/>
            <p:cNvSpPr>
              <a:spLocks noChangeArrowheads="1"/>
            </p:cNvSpPr>
            <p:nvPr/>
          </p:nvSpPr>
          <p:spPr bwMode="auto">
            <a:xfrm>
              <a:off x="6059703" y="4759081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2" name="Google Shape;1684;p5"/>
            <p:cNvSpPr>
              <a:spLocks noChangeArrowheads="1"/>
            </p:cNvSpPr>
            <p:nvPr/>
          </p:nvSpPr>
          <p:spPr bwMode="auto">
            <a:xfrm>
              <a:off x="6206780" y="26514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3" name="Google Shape;1685;p5"/>
            <p:cNvSpPr>
              <a:spLocks noChangeArrowheads="1"/>
            </p:cNvSpPr>
            <p:nvPr/>
          </p:nvSpPr>
          <p:spPr bwMode="auto">
            <a:xfrm>
              <a:off x="6206780" y="5210359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4" name="Google Shape;1686;p5"/>
            <p:cNvSpPr>
              <a:spLocks noChangeArrowheads="1"/>
            </p:cNvSpPr>
            <p:nvPr/>
          </p:nvSpPr>
          <p:spPr bwMode="auto">
            <a:xfrm>
              <a:off x="6507469" y="995160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grpSp>
        <p:nvGrpSpPr>
          <p:cNvPr id="125" name="Google Shape;1687;p5"/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/>
            <p:cNvSpPr>
              <a:spLocks noChangeArrowheads="1"/>
            </p:cNvSpPr>
            <p:nvPr/>
          </p:nvSpPr>
          <p:spPr bwMode="auto">
            <a:xfrm>
              <a:off x="5754448" y="543953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7" name="Google Shape;1689;p5"/>
            <p:cNvSpPr>
              <a:spLocks noChangeArrowheads="1"/>
            </p:cNvSpPr>
            <p:nvPr/>
          </p:nvSpPr>
          <p:spPr bwMode="auto">
            <a:xfrm>
              <a:off x="5754448" y="1300978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8" name="Google Shape;1690;p5"/>
            <p:cNvSpPr>
              <a:spLocks noChangeArrowheads="1"/>
            </p:cNvSpPr>
            <p:nvPr/>
          </p:nvSpPr>
          <p:spPr bwMode="auto">
            <a:xfrm>
              <a:off x="5754448" y="2801947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9" name="Google Shape;1691;p5"/>
            <p:cNvSpPr>
              <a:spLocks noChangeArrowheads="1"/>
            </p:cNvSpPr>
            <p:nvPr/>
          </p:nvSpPr>
          <p:spPr bwMode="auto">
            <a:xfrm>
              <a:off x="5754448" y="3403642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0" name="Google Shape;1692;p5"/>
            <p:cNvSpPr>
              <a:spLocks noChangeArrowheads="1"/>
            </p:cNvSpPr>
            <p:nvPr/>
          </p:nvSpPr>
          <p:spPr bwMode="auto">
            <a:xfrm>
              <a:off x="5754448" y="3554066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1" name="Google Shape;1693;p5"/>
            <p:cNvSpPr>
              <a:spLocks noChangeArrowheads="1"/>
            </p:cNvSpPr>
            <p:nvPr/>
          </p:nvSpPr>
          <p:spPr bwMode="auto">
            <a:xfrm>
              <a:off x="5754448" y="4311090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2" name="Google Shape;1694;p5"/>
            <p:cNvSpPr>
              <a:spLocks noChangeArrowheads="1"/>
            </p:cNvSpPr>
            <p:nvPr/>
          </p:nvSpPr>
          <p:spPr bwMode="auto">
            <a:xfrm>
              <a:off x="5754448" y="5210363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3" name="Google Shape;1695;p5"/>
            <p:cNvSpPr>
              <a:spLocks noChangeArrowheads="1"/>
            </p:cNvSpPr>
            <p:nvPr/>
          </p:nvSpPr>
          <p:spPr bwMode="auto">
            <a:xfrm>
              <a:off x="5904766" y="393530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4" name="Google Shape;1696;p5"/>
            <p:cNvSpPr>
              <a:spLocks noChangeArrowheads="1"/>
            </p:cNvSpPr>
            <p:nvPr/>
          </p:nvSpPr>
          <p:spPr bwMode="auto">
            <a:xfrm>
              <a:off x="5904766" y="1150554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5" name="Google Shape;1697;p5"/>
            <p:cNvSpPr>
              <a:spLocks noChangeArrowheads="1"/>
            </p:cNvSpPr>
            <p:nvPr/>
          </p:nvSpPr>
          <p:spPr bwMode="auto">
            <a:xfrm>
              <a:off x="5904766" y="1300978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6" name="Google Shape;1698;p5"/>
            <p:cNvSpPr>
              <a:spLocks noChangeArrowheads="1"/>
            </p:cNvSpPr>
            <p:nvPr/>
          </p:nvSpPr>
          <p:spPr bwMode="auto">
            <a:xfrm>
              <a:off x="5904766" y="1451402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7" name="Google Shape;1699;p5"/>
            <p:cNvSpPr>
              <a:spLocks noChangeArrowheads="1"/>
            </p:cNvSpPr>
            <p:nvPr/>
          </p:nvSpPr>
          <p:spPr bwMode="auto">
            <a:xfrm>
              <a:off x="5904766" y="1752250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8" name="Google Shape;1700;p5"/>
            <p:cNvSpPr>
              <a:spLocks noChangeArrowheads="1"/>
            </p:cNvSpPr>
            <p:nvPr/>
          </p:nvSpPr>
          <p:spPr bwMode="auto">
            <a:xfrm>
              <a:off x="5904766" y="2044922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9" name="Google Shape;1701;p5"/>
            <p:cNvSpPr>
              <a:spLocks noChangeArrowheads="1"/>
            </p:cNvSpPr>
            <p:nvPr/>
          </p:nvSpPr>
          <p:spPr bwMode="auto">
            <a:xfrm>
              <a:off x="5904766" y="2651523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0" name="Google Shape;1702;p5"/>
            <p:cNvSpPr>
              <a:spLocks noChangeArrowheads="1"/>
            </p:cNvSpPr>
            <p:nvPr/>
          </p:nvSpPr>
          <p:spPr bwMode="auto">
            <a:xfrm>
              <a:off x="5904766" y="2952371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1" name="Google Shape;1703;p5"/>
            <p:cNvSpPr>
              <a:spLocks noChangeArrowheads="1"/>
            </p:cNvSpPr>
            <p:nvPr/>
          </p:nvSpPr>
          <p:spPr bwMode="auto">
            <a:xfrm>
              <a:off x="5904766" y="3102794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2" name="Google Shape;1704;p5"/>
            <p:cNvSpPr>
              <a:spLocks noChangeArrowheads="1"/>
            </p:cNvSpPr>
            <p:nvPr/>
          </p:nvSpPr>
          <p:spPr bwMode="auto">
            <a:xfrm>
              <a:off x="5904766" y="3253218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3" name="Google Shape;1705;p5"/>
            <p:cNvSpPr>
              <a:spLocks noChangeArrowheads="1"/>
            </p:cNvSpPr>
            <p:nvPr/>
          </p:nvSpPr>
          <p:spPr bwMode="auto">
            <a:xfrm>
              <a:off x="5904766" y="3554066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4" name="Google Shape;1706;p5"/>
            <p:cNvSpPr>
              <a:spLocks noChangeArrowheads="1"/>
            </p:cNvSpPr>
            <p:nvPr/>
          </p:nvSpPr>
          <p:spPr bwMode="auto">
            <a:xfrm>
              <a:off x="5904766" y="3704490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5" name="Google Shape;1707;p5"/>
            <p:cNvSpPr>
              <a:spLocks noChangeArrowheads="1"/>
            </p:cNvSpPr>
            <p:nvPr/>
          </p:nvSpPr>
          <p:spPr bwMode="auto">
            <a:xfrm>
              <a:off x="5904766" y="3854914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6" name="Google Shape;1708;p5"/>
            <p:cNvSpPr>
              <a:spLocks noChangeArrowheads="1"/>
            </p:cNvSpPr>
            <p:nvPr/>
          </p:nvSpPr>
          <p:spPr bwMode="auto">
            <a:xfrm>
              <a:off x="5904766" y="4010242"/>
              <a:ext cx="120908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7" name="Google Shape;1709;p5"/>
            <p:cNvSpPr>
              <a:spLocks noChangeArrowheads="1"/>
            </p:cNvSpPr>
            <p:nvPr/>
          </p:nvSpPr>
          <p:spPr bwMode="auto">
            <a:xfrm>
              <a:off x="5904766" y="4311090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8" name="Google Shape;1710;p5"/>
            <p:cNvSpPr>
              <a:spLocks noChangeArrowheads="1"/>
            </p:cNvSpPr>
            <p:nvPr/>
          </p:nvSpPr>
          <p:spPr bwMode="auto">
            <a:xfrm>
              <a:off x="5904766" y="4461514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9" name="Google Shape;1711;p5"/>
            <p:cNvSpPr>
              <a:spLocks noChangeArrowheads="1"/>
            </p:cNvSpPr>
            <p:nvPr/>
          </p:nvSpPr>
          <p:spPr bwMode="auto">
            <a:xfrm>
              <a:off x="5904766" y="4909515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0" name="Google Shape;1712;p5"/>
            <p:cNvSpPr>
              <a:spLocks noChangeArrowheads="1"/>
            </p:cNvSpPr>
            <p:nvPr/>
          </p:nvSpPr>
          <p:spPr bwMode="auto">
            <a:xfrm>
              <a:off x="5904766" y="5059939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1" name="Google Shape;1713;p5"/>
            <p:cNvSpPr>
              <a:spLocks noChangeArrowheads="1"/>
            </p:cNvSpPr>
            <p:nvPr/>
          </p:nvSpPr>
          <p:spPr bwMode="auto">
            <a:xfrm>
              <a:off x="5904766" y="5210363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2" name="Google Shape;1714;p5"/>
            <p:cNvSpPr>
              <a:spLocks noChangeArrowheads="1"/>
            </p:cNvSpPr>
            <p:nvPr/>
          </p:nvSpPr>
          <p:spPr bwMode="auto">
            <a:xfrm>
              <a:off x="6059986" y="543953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3" name="Google Shape;1715;p5"/>
            <p:cNvSpPr>
              <a:spLocks noChangeArrowheads="1"/>
            </p:cNvSpPr>
            <p:nvPr/>
          </p:nvSpPr>
          <p:spPr bwMode="auto">
            <a:xfrm>
              <a:off x="6059986" y="694377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4" name="Google Shape;1716;p5"/>
            <p:cNvSpPr>
              <a:spLocks noChangeArrowheads="1"/>
            </p:cNvSpPr>
            <p:nvPr/>
          </p:nvSpPr>
          <p:spPr bwMode="auto">
            <a:xfrm>
              <a:off x="6059986" y="99522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5" name="Google Shape;1717;p5"/>
            <p:cNvSpPr>
              <a:spLocks noChangeArrowheads="1"/>
            </p:cNvSpPr>
            <p:nvPr/>
          </p:nvSpPr>
          <p:spPr bwMode="auto">
            <a:xfrm>
              <a:off x="6059986" y="1300978"/>
              <a:ext cx="122541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6" name="Google Shape;1718;p5"/>
            <p:cNvSpPr>
              <a:spLocks noChangeArrowheads="1"/>
            </p:cNvSpPr>
            <p:nvPr/>
          </p:nvSpPr>
          <p:spPr bwMode="auto">
            <a:xfrm>
              <a:off x="6059986" y="1451402"/>
              <a:ext cx="122541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7" name="Google Shape;1719;p5"/>
            <p:cNvSpPr>
              <a:spLocks noChangeArrowheads="1"/>
            </p:cNvSpPr>
            <p:nvPr/>
          </p:nvSpPr>
          <p:spPr bwMode="auto">
            <a:xfrm>
              <a:off x="6059986" y="1601826"/>
              <a:ext cx="122541" cy="122628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8" name="Google Shape;1720;p5"/>
            <p:cNvSpPr>
              <a:spLocks noChangeArrowheads="1"/>
            </p:cNvSpPr>
            <p:nvPr/>
          </p:nvSpPr>
          <p:spPr bwMode="auto">
            <a:xfrm>
              <a:off x="6059986" y="1752250"/>
              <a:ext cx="122541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9" name="Google Shape;1721;p5"/>
            <p:cNvSpPr>
              <a:spLocks noChangeArrowheads="1"/>
            </p:cNvSpPr>
            <p:nvPr/>
          </p:nvSpPr>
          <p:spPr bwMode="auto">
            <a:xfrm>
              <a:off x="6059986" y="2200251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0" name="Google Shape;1722;p5"/>
            <p:cNvSpPr>
              <a:spLocks noChangeArrowheads="1"/>
            </p:cNvSpPr>
            <p:nvPr/>
          </p:nvSpPr>
          <p:spPr bwMode="auto">
            <a:xfrm>
              <a:off x="6059986" y="235067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1" name="Google Shape;1723;p5"/>
            <p:cNvSpPr>
              <a:spLocks noChangeArrowheads="1"/>
            </p:cNvSpPr>
            <p:nvPr/>
          </p:nvSpPr>
          <p:spPr bwMode="auto">
            <a:xfrm>
              <a:off x="6059986" y="2501099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2" name="Google Shape;1724;p5"/>
            <p:cNvSpPr>
              <a:spLocks noChangeArrowheads="1"/>
            </p:cNvSpPr>
            <p:nvPr/>
          </p:nvSpPr>
          <p:spPr bwMode="auto">
            <a:xfrm>
              <a:off x="6059986" y="2651523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3" name="Google Shape;1725;p5"/>
            <p:cNvSpPr>
              <a:spLocks noChangeArrowheads="1"/>
            </p:cNvSpPr>
            <p:nvPr/>
          </p:nvSpPr>
          <p:spPr bwMode="auto">
            <a:xfrm>
              <a:off x="6059986" y="2801947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4" name="Google Shape;1726;p5"/>
            <p:cNvSpPr>
              <a:spLocks noChangeArrowheads="1"/>
            </p:cNvSpPr>
            <p:nvPr/>
          </p:nvSpPr>
          <p:spPr bwMode="auto">
            <a:xfrm>
              <a:off x="6059986" y="2952371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5" name="Google Shape;1727;p5"/>
            <p:cNvSpPr>
              <a:spLocks noChangeArrowheads="1"/>
            </p:cNvSpPr>
            <p:nvPr/>
          </p:nvSpPr>
          <p:spPr bwMode="auto">
            <a:xfrm>
              <a:off x="6059986" y="3102794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6" name="Google Shape;1728;p5"/>
            <p:cNvSpPr>
              <a:spLocks noChangeArrowheads="1"/>
            </p:cNvSpPr>
            <p:nvPr/>
          </p:nvSpPr>
          <p:spPr bwMode="auto">
            <a:xfrm>
              <a:off x="6059986" y="3253218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7" name="Google Shape;1729;p5"/>
            <p:cNvSpPr>
              <a:spLocks noChangeArrowheads="1"/>
            </p:cNvSpPr>
            <p:nvPr/>
          </p:nvSpPr>
          <p:spPr bwMode="auto">
            <a:xfrm>
              <a:off x="6059986" y="3403642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8" name="Google Shape;1730;p5"/>
            <p:cNvSpPr>
              <a:spLocks noChangeArrowheads="1"/>
            </p:cNvSpPr>
            <p:nvPr/>
          </p:nvSpPr>
          <p:spPr bwMode="auto">
            <a:xfrm>
              <a:off x="6059986" y="3554066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9" name="Google Shape;1731;p5"/>
            <p:cNvSpPr>
              <a:spLocks noChangeArrowheads="1"/>
            </p:cNvSpPr>
            <p:nvPr/>
          </p:nvSpPr>
          <p:spPr bwMode="auto">
            <a:xfrm>
              <a:off x="6059986" y="3854914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0" name="Google Shape;1732;p5"/>
            <p:cNvSpPr>
              <a:spLocks noChangeArrowheads="1"/>
            </p:cNvSpPr>
            <p:nvPr/>
          </p:nvSpPr>
          <p:spPr bwMode="auto">
            <a:xfrm>
              <a:off x="6059986" y="4160666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1" name="Google Shape;1733;p5"/>
            <p:cNvSpPr>
              <a:spLocks noChangeArrowheads="1"/>
            </p:cNvSpPr>
            <p:nvPr/>
          </p:nvSpPr>
          <p:spPr bwMode="auto">
            <a:xfrm>
              <a:off x="6059986" y="4311090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2" name="Google Shape;1734;p5"/>
            <p:cNvSpPr>
              <a:spLocks noChangeArrowheads="1"/>
            </p:cNvSpPr>
            <p:nvPr/>
          </p:nvSpPr>
          <p:spPr bwMode="auto">
            <a:xfrm>
              <a:off x="6059986" y="4461514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3" name="Google Shape;1735;p5"/>
            <p:cNvSpPr>
              <a:spLocks noChangeArrowheads="1"/>
            </p:cNvSpPr>
            <p:nvPr/>
          </p:nvSpPr>
          <p:spPr bwMode="auto">
            <a:xfrm>
              <a:off x="6059986" y="4611937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4" name="Google Shape;1736;p5"/>
            <p:cNvSpPr>
              <a:spLocks noChangeArrowheads="1"/>
            </p:cNvSpPr>
            <p:nvPr/>
          </p:nvSpPr>
          <p:spPr bwMode="auto">
            <a:xfrm>
              <a:off x="6059986" y="490951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5" name="Google Shape;1737;p5"/>
            <p:cNvSpPr>
              <a:spLocks noChangeArrowheads="1"/>
            </p:cNvSpPr>
            <p:nvPr/>
          </p:nvSpPr>
          <p:spPr bwMode="auto">
            <a:xfrm>
              <a:off x="6059986" y="5059939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6" name="Google Shape;1738;p5"/>
            <p:cNvSpPr>
              <a:spLocks noChangeArrowheads="1"/>
            </p:cNvSpPr>
            <p:nvPr/>
          </p:nvSpPr>
          <p:spPr bwMode="auto">
            <a:xfrm>
              <a:off x="6059986" y="5210363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7" name="Google Shape;1739;p5"/>
            <p:cNvSpPr>
              <a:spLocks noChangeArrowheads="1"/>
            </p:cNvSpPr>
            <p:nvPr/>
          </p:nvSpPr>
          <p:spPr bwMode="auto">
            <a:xfrm>
              <a:off x="6059986" y="5360787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8" name="Google Shape;1740;p5"/>
            <p:cNvSpPr>
              <a:spLocks noChangeArrowheads="1"/>
            </p:cNvSpPr>
            <p:nvPr/>
          </p:nvSpPr>
          <p:spPr bwMode="auto">
            <a:xfrm>
              <a:off x="6210304" y="543953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9" name="Google Shape;1741;p5"/>
            <p:cNvSpPr>
              <a:spLocks noChangeArrowheads="1"/>
            </p:cNvSpPr>
            <p:nvPr/>
          </p:nvSpPr>
          <p:spPr bwMode="auto">
            <a:xfrm>
              <a:off x="6210304" y="99522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0" name="Google Shape;1742;p5"/>
            <p:cNvSpPr>
              <a:spLocks noChangeArrowheads="1"/>
            </p:cNvSpPr>
            <p:nvPr/>
          </p:nvSpPr>
          <p:spPr bwMode="auto">
            <a:xfrm>
              <a:off x="6210304" y="1145649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1" name="Google Shape;1743;p5"/>
            <p:cNvSpPr>
              <a:spLocks noChangeArrowheads="1"/>
            </p:cNvSpPr>
            <p:nvPr/>
          </p:nvSpPr>
          <p:spPr bwMode="auto">
            <a:xfrm>
              <a:off x="6210304" y="1296073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2" name="Google Shape;1744;p5"/>
            <p:cNvSpPr>
              <a:spLocks noChangeArrowheads="1"/>
            </p:cNvSpPr>
            <p:nvPr/>
          </p:nvSpPr>
          <p:spPr bwMode="auto">
            <a:xfrm>
              <a:off x="6210304" y="1596920"/>
              <a:ext cx="122541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3" name="Google Shape;1745;p5"/>
            <p:cNvSpPr>
              <a:spLocks noChangeArrowheads="1"/>
            </p:cNvSpPr>
            <p:nvPr/>
          </p:nvSpPr>
          <p:spPr bwMode="auto">
            <a:xfrm>
              <a:off x="6210304" y="1894498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4" name="Google Shape;1746;p5"/>
            <p:cNvSpPr>
              <a:spLocks noChangeArrowheads="1"/>
            </p:cNvSpPr>
            <p:nvPr/>
          </p:nvSpPr>
          <p:spPr bwMode="auto">
            <a:xfrm>
              <a:off x="6210304" y="2044922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5" name="Google Shape;1747;p5"/>
            <p:cNvSpPr>
              <a:spLocks noChangeArrowheads="1"/>
            </p:cNvSpPr>
            <p:nvPr/>
          </p:nvSpPr>
          <p:spPr bwMode="auto">
            <a:xfrm>
              <a:off x="6210304" y="2200251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6" name="Google Shape;1748;p5"/>
            <p:cNvSpPr>
              <a:spLocks noChangeArrowheads="1"/>
            </p:cNvSpPr>
            <p:nvPr/>
          </p:nvSpPr>
          <p:spPr bwMode="auto">
            <a:xfrm>
              <a:off x="6210304" y="2501099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7" name="Google Shape;1749;p5"/>
            <p:cNvSpPr>
              <a:spLocks noChangeArrowheads="1"/>
            </p:cNvSpPr>
            <p:nvPr/>
          </p:nvSpPr>
          <p:spPr bwMode="auto">
            <a:xfrm>
              <a:off x="6210304" y="2801947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8" name="Google Shape;1750;p5"/>
            <p:cNvSpPr>
              <a:spLocks noChangeArrowheads="1"/>
            </p:cNvSpPr>
            <p:nvPr/>
          </p:nvSpPr>
          <p:spPr bwMode="auto">
            <a:xfrm>
              <a:off x="6210304" y="3102794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9" name="Google Shape;1751;p5"/>
            <p:cNvSpPr>
              <a:spLocks noChangeArrowheads="1"/>
            </p:cNvSpPr>
            <p:nvPr/>
          </p:nvSpPr>
          <p:spPr bwMode="auto">
            <a:xfrm>
              <a:off x="6210304" y="3403642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0" name="Google Shape;1752;p5"/>
            <p:cNvSpPr>
              <a:spLocks noChangeArrowheads="1"/>
            </p:cNvSpPr>
            <p:nvPr/>
          </p:nvSpPr>
          <p:spPr bwMode="auto">
            <a:xfrm>
              <a:off x="6210304" y="3554066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1" name="Google Shape;1753;p5"/>
            <p:cNvSpPr>
              <a:spLocks noChangeArrowheads="1"/>
            </p:cNvSpPr>
            <p:nvPr/>
          </p:nvSpPr>
          <p:spPr bwMode="auto">
            <a:xfrm>
              <a:off x="6210304" y="4010242"/>
              <a:ext cx="122541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2" name="Google Shape;1754;p5"/>
            <p:cNvSpPr>
              <a:spLocks noChangeArrowheads="1"/>
            </p:cNvSpPr>
            <p:nvPr/>
          </p:nvSpPr>
          <p:spPr bwMode="auto">
            <a:xfrm>
              <a:off x="6210304" y="4160666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3" name="Google Shape;1755;p5"/>
            <p:cNvSpPr>
              <a:spLocks noChangeArrowheads="1"/>
            </p:cNvSpPr>
            <p:nvPr/>
          </p:nvSpPr>
          <p:spPr bwMode="auto">
            <a:xfrm>
              <a:off x="6210304" y="4311090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4" name="Google Shape;1756;p5"/>
            <p:cNvSpPr>
              <a:spLocks noChangeArrowheads="1"/>
            </p:cNvSpPr>
            <p:nvPr/>
          </p:nvSpPr>
          <p:spPr bwMode="auto">
            <a:xfrm>
              <a:off x="6210304" y="4461514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5" name="Google Shape;1757;p5"/>
            <p:cNvSpPr>
              <a:spLocks noChangeArrowheads="1"/>
            </p:cNvSpPr>
            <p:nvPr/>
          </p:nvSpPr>
          <p:spPr bwMode="auto">
            <a:xfrm>
              <a:off x="6210304" y="4611937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6" name="Google Shape;1758;p5"/>
            <p:cNvSpPr>
              <a:spLocks noChangeArrowheads="1"/>
            </p:cNvSpPr>
            <p:nvPr/>
          </p:nvSpPr>
          <p:spPr bwMode="auto">
            <a:xfrm>
              <a:off x="6210304" y="490951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7" name="Google Shape;1759;p5"/>
            <p:cNvSpPr>
              <a:spLocks noChangeArrowheads="1"/>
            </p:cNvSpPr>
            <p:nvPr/>
          </p:nvSpPr>
          <p:spPr bwMode="auto">
            <a:xfrm>
              <a:off x="6210304" y="5059939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8" name="Google Shape;1760;p5"/>
            <p:cNvSpPr>
              <a:spLocks noChangeArrowheads="1"/>
            </p:cNvSpPr>
            <p:nvPr/>
          </p:nvSpPr>
          <p:spPr bwMode="auto">
            <a:xfrm>
              <a:off x="6360622" y="393530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9" name="Google Shape;1761;p5"/>
            <p:cNvSpPr>
              <a:spLocks noChangeArrowheads="1"/>
            </p:cNvSpPr>
            <p:nvPr/>
          </p:nvSpPr>
          <p:spPr bwMode="auto">
            <a:xfrm>
              <a:off x="6360622" y="543953"/>
              <a:ext cx="122541" cy="120993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0" name="Google Shape;1762;p5"/>
            <p:cNvSpPr>
              <a:spLocks noChangeArrowheads="1"/>
            </p:cNvSpPr>
            <p:nvPr/>
          </p:nvSpPr>
          <p:spPr bwMode="auto">
            <a:xfrm>
              <a:off x="6360622" y="995225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1" name="Google Shape;1763;p5"/>
            <p:cNvSpPr>
              <a:spLocks noChangeArrowheads="1"/>
            </p:cNvSpPr>
            <p:nvPr/>
          </p:nvSpPr>
          <p:spPr bwMode="auto">
            <a:xfrm>
              <a:off x="6360622" y="1296073"/>
              <a:ext cx="12254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2" name="Google Shape;1764;p5"/>
            <p:cNvSpPr>
              <a:spLocks noChangeArrowheads="1"/>
            </p:cNvSpPr>
            <p:nvPr/>
          </p:nvSpPr>
          <p:spPr bwMode="auto">
            <a:xfrm>
              <a:off x="6360622" y="1596920"/>
              <a:ext cx="122541" cy="122629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3" name="Google Shape;1765;p5"/>
            <p:cNvSpPr>
              <a:spLocks noChangeArrowheads="1"/>
            </p:cNvSpPr>
            <p:nvPr/>
          </p:nvSpPr>
          <p:spPr bwMode="auto">
            <a:xfrm>
              <a:off x="6360622" y="2044922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4" name="Google Shape;1766;p5"/>
            <p:cNvSpPr>
              <a:spLocks noChangeArrowheads="1"/>
            </p:cNvSpPr>
            <p:nvPr/>
          </p:nvSpPr>
          <p:spPr bwMode="auto">
            <a:xfrm>
              <a:off x="6360622" y="2350675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5" name="Google Shape;1767;p5"/>
            <p:cNvSpPr>
              <a:spLocks noChangeArrowheads="1"/>
            </p:cNvSpPr>
            <p:nvPr/>
          </p:nvSpPr>
          <p:spPr bwMode="auto">
            <a:xfrm>
              <a:off x="6360622" y="2801947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6" name="Google Shape;1768;p5"/>
            <p:cNvSpPr>
              <a:spLocks noChangeArrowheads="1"/>
            </p:cNvSpPr>
            <p:nvPr/>
          </p:nvSpPr>
          <p:spPr bwMode="auto">
            <a:xfrm>
              <a:off x="6360622" y="3102794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7" name="Google Shape;1769;p5"/>
            <p:cNvSpPr>
              <a:spLocks noChangeArrowheads="1"/>
            </p:cNvSpPr>
            <p:nvPr/>
          </p:nvSpPr>
          <p:spPr bwMode="auto">
            <a:xfrm>
              <a:off x="6360622" y="3253218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8" name="Google Shape;1770;p5"/>
            <p:cNvSpPr>
              <a:spLocks noChangeArrowheads="1"/>
            </p:cNvSpPr>
            <p:nvPr/>
          </p:nvSpPr>
          <p:spPr bwMode="auto">
            <a:xfrm>
              <a:off x="6360622" y="3554066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9" name="Google Shape;1771;p5"/>
            <p:cNvSpPr>
              <a:spLocks noChangeArrowheads="1"/>
            </p:cNvSpPr>
            <p:nvPr/>
          </p:nvSpPr>
          <p:spPr bwMode="auto">
            <a:xfrm>
              <a:off x="6360622" y="3704490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0" name="Google Shape;1772;p5"/>
            <p:cNvSpPr>
              <a:spLocks noChangeArrowheads="1"/>
            </p:cNvSpPr>
            <p:nvPr/>
          </p:nvSpPr>
          <p:spPr bwMode="auto">
            <a:xfrm>
              <a:off x="6360622" y="3854914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1" name="Google Shape;1773;p5"/>
            <p:cNvSpPr>
              <a:spLocks noChangeArrowheads="1"/>
            </p:cNvSpPr>
            <p:nvPr/>
          </p:nvSpPr>
          <p:spPr bwMode="auto">
            <a:xfrm>
              <a:off x="6360622" y="4160666"/>
              <a:ext cx="12254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2" name="Google Shape;1774;p5"/>
            <p:cNvSpPr>
              <a:spLocks noChangeArrowheads="1"/>
            </p:cNvSpPr>
            <p:nvPr/>
          </p:nvSpPr>
          <p:spPr bwMode="auto">
            <a:xfrm>
              <a:off x="6360622" y="4311090"/>
              <a:ext cx="12254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3" name="Google Shape;1775;p5"/>
            <p:cNvSpPr>
              <a:spLocks noChangeArrowheads="1"/>
            </p:cNvSpPr>
            <p:nvPr/>
          </p:nvSpPr>
          <p:spPr bwMode="auto">
            <a:xfrm>
              <a:off x="6360622" y="4759091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4" name="Google Shape;1776;p5"/>
            <p:cNvSpPr>
              <a:spLocks noChangeArrowheads="1"/>
            </p:cNvSpPr>
            <p:nvPr/>
          </p:nvSpPr>
          <p:spPr bwMode="auto">
            <a:xfrm>
              <a:off x="6360622" y="5059939"/>
              <a:ext cx="122541" cy="120993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5" name="Google Shape;1777;p5"/>
            <p:cNvSpPr>
              <a:spLocks noChangeArrowheads="1"/>
            </p:cNvSpPr>
            <p:nvPr/>
          </p:nvSpPr>
          <p:spPr bwMode="auto">
            <a:xfrm>
              <a:off x="6360622" y="5210363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6" name="Google Shape;1778;p5"/>
            <p:cNvSpPr>
              <a:spLocks noChangeArrowheads="1"/>
            </p:cNvSpPr>
            <p:nvPr/>
          </p:nvSpPr>
          <p:spPr bwMode="auto">
            <a:xfrm>
              <a:off x="6507673" y="393530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7" name="Google Shape;1779;p5"/>
            <p:cNvSpPr>
              <a:spLocks noChangeArrowheads="1"/>
            </p:cNvSpPr>
            <p:nvPr/>
          </p:nvSpPr>
          <p:spPr bwMode="auto">
            <a:xfrm>
              <a:off x="6507673" y="1296073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8" name="Google Shape;1780;p5"/>
            <p:cNvSpPr>
              <a:spLocks noChangeArrowheads="1"/>
            </p:cNvSpPr>
            <p:nvPr/>
          </p:nvSpPr>
          <p:spPr bwMode="auto">
            <a:xfrm>
              <a:off x="6507673" y="2044922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9" name="Google Shape;1781;p5"/>
            <p:cNvSpPr>
              <a:spLocks noChangeArrowheads="1"/>
            </p:cNvSpPr>
            <p:nvPr/>
          </p:nvSpPr>
          <p:spPr bwMode="auto">
            <a:xfrm>
              <a:off x="6507673" y="2801947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0" name="Google Shape;1782;p5"/>
            <p:cNvSpPr>
              <a:spLocks noChangeArrowheads="1"/>
            </p:cNvSpPr>
            <p:nvPr/>
          </p:nvSpPr>
          <p:spPr bwMode="auto">
            <a:xfrm>
              <a:off x="6507673" y="3704490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1" name="Google Shape;1783;p5"/>
            <p:cNvSpPr>
              <a:spLocks noChangeArrowheads="1"/>
            </p:cNvSpPr>
            <p:nvPr/>
          </p:nvSpPr>
          <p:spPr bwMode="auto">
            <a:xfrm>
              <a:off x="6507673" y="4461514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2" name="Google Shape;1784;p5"/>
            <p:cNvSpPr>
              <a:spLocks noChangeArrowheads="1"/>
            </p:cNvSpPr>
            <p:nvPr/>
          </p:nvSpPr>
          <p:spPr bwMode="auto">
            <a:xfrm>
              <a:off x="6507673" y="4611937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3" name="Google Shape;1785;p5"/>
            <p:cNvSpPr>
              <a:spLocks noChangeArrowheads="1"/>
            </p:cNvSpPr>
            <p:nvPr/>
          </p:nvSpPr>
          <p:spPr bwMode="auto">
            <a:xfrm>
              <a:off x="6507673" y="5210363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4" name="Google Shape;1786;p5"/>
            <p:cNvSpPr>
              <a:spLocks noChangeArrowheads="1"/>
            </p:cNvSpPr>
            <p:nvPr/>
          </p:nvSpPr>
          <p:spPr bwMode="auto">
            <a:xfrm>
              <a:off x="6657991" y="694377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5" name="Google Shape;1787;p5"/>
            <p:cNvSpPr>
              <a:spLocks noChangeArrowheads="1"/>
            </p:cNvSpPr>
            <p:nvPr/>
          </p:nvSpPr>
          <p:spPr bwMode="auto">
            <a:xfrm>
              <a:off x="6657991" y="1596920"/>
              <a:ext cx="120908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6" name="Google Shape;1788;p5"/>
            <p:cNvSpPr>
              <a:spLocks noChangeArrowheads="1"/>
            </p:cNvSpPr>
            <p:nvPr/>
          </p:nvSpPr>
          <p:spPr bwMode="auto">
            <a:xfrm>
              <a:off x="6657991" y="2651523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grpSp>
        <p:nvGrpSpPr>
          <p:cNvPr id="227" name="Google Shape;1789;p5"/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/>
            <p:cNvSpPr>
              <a:spLocks noChangeArrowheads="1"/>
            </p:cNvSpPr>
            <p:nvPr/>
          </p:nvSpPr>
          <p:spPr bwMode="auto">
            <a:xfrm>
              <a:off x="5603922" y="3934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9" name="Google Shape;1791;p5"/>
            <p:cNvSpPr>
              <a:spLocks noChangeArrowheads="1"/>
            </p:cNvSpPr>
            <p:nvPr/>
          </p:nvSpPr>
          <p:spPr bwMode="auto">
            <a:xfrm>
              <a:off x="5603922" y="23506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0" name="Google Shape;1792;p5"/>
            <p:cNvSpPr>
              <a:spLocks noChangeArrowheads="1"/>
            </p:cNvSpPr>
            <p:nvPr/>
          </p:nvSpPr>
          <p:spPr bwMode="auto">
            <a:xfrm>
              <a:off x="5603922" y="28019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1" name="Google Shape;1793;p5"/>
            <p:cNvSpPr>
              <a:spLocks noChangeArrowheads="1"/>
            </p:cNvSpPr>
            <p:nvPr/>
          </p:nvSpPr>
          <p:spPr bwMode="auto">
            <a:xfrm>
              <a:off x="5603922" y="4160647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2" name="Google Shape;1794;p5"/>
            <p:cNvSpPr>
              <a:spLocks noChangeArrowheads="1"/>
            </p:cNvSpPr>
            <p:nvPr/>
          </p:nvSpPr>
          <p:spPr bwMode="auto">
            <a:xfrm>
              <a:off x="5754267" y="3934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3" name="Google Shape;1795;p5"/>
            <p:cNvSpPr>
              <a:spLocks noChangeArrowheads="1"/>
            </p:cNvSpPr>
            <p:nvPr/>
          </p:nvSpPr>
          <p:spPr bwMode="auto">
            <a:xfrm>
              <a:off x="5754267" y="6943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4" name="Google Shape;1796;p5"/>
            <p:cNvSpPr>
              <a:spLocks noChangeArrowheads="1"/>
            </p:cNvSpPr>
            <p:nvPr/>
          </p:nvSpPr>
          <p:spPr bwMode="auto">
            <a:xfrm>
              <a:off x="5754267" y="1000066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5" name="Google Shape;1797;p5"/>
            <p:cNvSpPr>
              <a:spLocks noChangeArrowheads="1"/>
            </p:cNvSpPr>
            <p:nvPr/>
          </p:nvSpPr>
          <p:spPr bwMode="auto">
            <a:xfrm>
              <a:off x="5754267" y="1601770"/>
              <a:ext cx="120929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6" name="Google Shape;1798;p5"/>
            <p:cNvSpPr>
              <a:spLocks noChangeArrowheads="1"/>
            </p:cNvSpPr>
            <p:nvPr/>
          </p:nvSpPr>
          <p:spPr bwMode="auto">
            <a:xfrm>
              <a:off x="5754267" y="174892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7" name="Google Shape;1799;p5"/>
            <p:cNvSpPr>
              <a:spLocks noChangeArrowheads="1"/>
            </p:cNvSpPr>
            <p:nvPr/>
          </p:nvSpPr>
          <p:spPr bwMode="auto">
            <a:xfrm>
              <a:off x="5754267" y="204487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8" name="Google Shape;1800;p5"/>
            <p:cNvSpPr>
              <a:spLocks noChangeArrowheads="1"/>
            </p:cNvSpPr>
            <p:nvPr/>
          </p:nvSpPr>
          <p:spPr bwMode="auto">
            <a:xfrm>
              <a:off x="5754267" y="220020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9" name="Google Shape;1801;p5"/>
            <p:cNvSpPr>
              <a:spLocks noChangeArrowheads="1"/>
            </p:cNvSpPr>
            <p:nvPr/>
          </p:nvSpPr>
          <p:spPr bwMode="auto">
            <a:xfrm>
              <a:off x="5754267" y="23506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0" name="Google Shape;1802;p5"/>
            <p:cNvSpPr>
              <a:spLocks noChangeArrowheads="1"/>
            </p:cNvSpPr>
            <p:nvPr/>
          </p:nvSpPr>
          <p:spPr bwMode="auto">
            <a:xfrm>
              <a:off x="5754267" y="2952334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1" name="Google Shape;1803;p5"/>
            <p:cNvSpPr>
              <a:spLocks noChangeArrowheads="1"/>
            </p:cNvSpPr>
            <p:nvPr/>
          </p:nvSpPr>
          <p:spPr bwMode="auto">
            <a:xfrm>
              <a:off x="5754267" y="310276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2" name="Google Shape;1804;p5"/>
            <p:cNvSpPr>
              <a:spLocks noChangeArrowheads="1"/>
            </p:cNvSpPr>
            <p:nvPr/>
          </p:nvSpPr>
          <p:spPr bwMode="auto">
            <a:xfrm>
              <a:off x="5754267" y="325318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3" name="Google Shape;1805;p5"/>
            <p:cNvSpPr>
              <a:spLocks noChangeArrowheads="1"/>
            </p:cNvSpPr>
            <p:nvPr/>
          </p:nvSpPr>
          <p:spPr bwMode="auto">
            <a:xfrm>
              <a:off x="5754267" y="385489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4" name="Google Shape;1806;p5"/>
            <p:cNvSpPr>
              <a:spLocks noChangeArrowheads="1"/>
            </p:cNvSpPr>
            <p:nvPr/>
          </p:nvSpPr>
          <p:spPr bwMode="auto">
            <a:xfrm>
              <a:off x="5754267" y="4010221"/>
              <a:ext cx="120929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5" name="Google Shape;1807;p5"/>
            <p:cNvSpPr>
              <a:spLocks noChangeArrowheads="1"/>
            </p:cNvSpPr>
            <p:nvPr/>
          </p:nvSpPr>
          <p:spPr bwMode="auto">
            <a:xfrm>
              <a:off x="5754267" y="4461499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6" name="Google Shape;1808;p5"/>
            <p:cNvSpPr>
              <a:spLocks noChangeArrowheads="1"/>
            </p:cNvSpPr>
            <p:nvPr/>
          </p:nvSpPr>
          <p:spPr bwMode="auto">
            <a:xfrm>
              <a:off x="5754267" y="4611925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7" name="Google Shape;1809;p5"/>
            <p:cNvSpPr>
              <a:spLocks noChangeArrowheads="1"/>
            </p:cNvSpPr>
            <p:nvPr/>
          </p:nvSpPr>
          <p:spPr bwMode="auto">
            <a:xfrm>
              <a:off x="5754267" y="4759081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8" name="Google Shape;1810;p5"/>
            <p:cNvSpPr>
              <a:spLocks noChangeArrowheads="1"/>
            </p:cNvSpPr>
            <p:nvPr/>
          </p:nvSpPr>
          <p:spPr bwMode="auto">
            <a:xfrm>
              <a:off x="5754267" y="5059933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9" name="Google Shape;1811;p5"/>
            <p:cNvSpPr>
              <a:spLocks noChangeArrowheads="1"/>
            </p:cNvSpPr>
            <p:nvPr/>
          </p:nvSpPr>
          <p:spPr bwMode="auto">
            <a:xfrm>
              <a:off x="5904611" y="2430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0" name="Google Shape;1812;p5"/>
            <p:cNvSpPr>
              <a:spLocks noChangeArrowheads="1"/>
            </p:cNvSpPr>
            <p:nvPr/>
          </p:nvSpPr>
          <p:spPr bwMode="auto">
            <a:xfrm>
              <a:off x="5904611" y="5438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1" name="Google Shape;1813;p5"/>
            <p:cNvSpPr>
              <a:spLocks noChangeArrowheads="1"/>
            </p:cNvSpPr>
            <p:nvPr/>
          </p:nvSpPr>
          <p:spPr bwMode="auto">
            <a:xfrm>
              <a:off x="5904611" y="84473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2" name="Google Shape;1814;p5"/>
            <p:cNvSpPr>
              <a:spLocks noChangeArrowheads="1"/>
            </p:cNvSpPr>
            <p:nvPr/>
          </p:nvSpPr>
          <p:spPr bwMode="auto">
            <a:xfrm>
              <a:off x="5904611" y="1000066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3" name="Google Shape;1815;p5"/>
            <p:cNvSpPr>
              <a:spLocks noChangeArrowheads="1"/>
            </p:cNvSpPr>
            <p:nvPr/>
          </p:nvSpPr>
          <p:spPr bwMode="auto">
            <a:xfrm>
              <a:off x="5904611" y="1601770"/>
              <a:ext cx="120929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4" name="Google Shape;1816;p5"/>
            <p:cNvSpPr>
              <a:spLocks noChangeArrowheads="1"/>
            </p:cNvSpPr>
            <p:nvPr/>
          </p:nvSpPr>
          <p:spPr bwMode="auto">
            <a:xfrm>
              <a:off x="5904611" y="220020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5" name="Google Shape;1817;p5"/>
            <p:cNvSpPr>
              <a:spLocks noChangeArrowheads="1"/>
            </p:cNvSpPr>
            <p:nvPr/>
          </p:nvSpPr>
          <p:spPr bwMode="auto">
            <a:xfrm>
              <a:off x="5904611" y="23506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6" name="Google Shape;1818;p5"/>
            <p:cNvSpPr>
              <a:spLocks noChangeArrowheads="1"/>
            </p:cNvSpPr>
            <p:nvPr/>
          </p:nvSpPr>
          <p:spPr bwMode="auto">
            <a:xfrm>
              <a:off x="5904611" y="25010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7" name="Google Shape;1819;p5"/>
            <p:cNvSpPr>
              <a:spLocks noChangeArrowheads="1"/>
            </p:cNvSpPr>
            <p:nvPr/>
          </p:nvSpPr>
          <p:spPr bwMode="auto">
            <a:xfrm>
              <a:off x="5904611" y="340361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8" name="Google Shape;1820;p5"/>
            <p:cNvSpPr>
              <a:spLocks noChangeArrowheads="1"/>
            </p:cNvSpPr>
            <p:nvPr/>
          </p:nvSpPr>
          <p:spPr bwMode="auto">
            <a:xfrm>
              <a:off x="5904611" y="4160647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9" name="Google Shape;1821;p5"/>
            <p:cNvSpPr>
              <a:spLocks noChangeArrowheads="1"/>
            </p:cNvSpPr>
            <p:nvPr/>
          </p:nvSpPr>
          <p:spPr bwMode="auto">
            <a:xfrm>
              <a:off x="5904611" y="4611925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0" name="Google Shape;1822;p5"/>
            <p:cNvSpPr>
              <a:spLocks noChangeArrowheads="1"/>
            </p:cNvSpPr>
            <p:nvPr/>
          </p:nvSpPr>
          <p:spPr bwMode="auto">
            <a:xfrm>
              <a:off x="5904611" y="4759081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1" name="Google Shape;1823;p5"/>
            <p:cNvSpPr>
              <a:spLocks noChangeArrowheads="1"/>
            </p:cNvSpPr>
            <p:nvPr/>
          </p:nvSpPr>
          <p:spPr bwMode="auto">
            <a:xfrm>
              <a:off x="5904611" y="5360785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2" name="Google Shape;1824;p5"/>
            <p:cNvSpPr>
              <a:spLocks noChangeArrowheads="1"/>
            </p:cNvSpPr>
            <p:nvPr/>
          </p:nvSpPr>
          <p:spPr bwMode="auto">
            <a:xfrm>
              <a:off x="6059859" y="243030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3" name="Google Shape;1825;p5"/>
            <p:cNvSpPr>
              <a:spLocks noChangeArrowheads="1"/>
            </p:cNvSpPr>
            <p:nvPr/>
          </p:nvSpPr>
          <p:spPr bwMode="auto">
            <a:xfrm>
              <a:off x="6059859" y="393456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4" name="Google Shape;1826;p5"/>
            <p:cNvSpPr>
              <a:spLocks noChangeArrowheads="1"/>
            </p:cNvSpPr>
            <p:nvPr/>
          </p:nvSpPr>
          <p:spPr bwMode="auto">
            <a:xfrm>
              <a:off x="6059859" y="844734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5" name="Google Shape;1827;p5"/>
            <p:cNvSpPr>
              <a:spLocks noChangeArrowheads="1"/>
            </p:cNvSpPr>
            <p:nvPr/>
          </p:nvSpPr>
          <p:spPr bwMode="auto">
            <a:xfrm>
              <a:off x="6059859" y="1145586"/>
              <a:ext cx="122563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6" name="Google Shape;1828;p5"/>
            <p:cNvSpPr>
              <a:spLocks noChangeArrowheads="1"/>
            </p:cNvSpPr>
            <p:nvPr/>
          </p:nvSpPr>
          <p:spPr bwMode="auto">
            <a:xfrm>
              <a:off x="6059859" y="1894446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7" name="Google Shape;1829;p5"/>
            <p:cNvSpPr>
              <a:spLocks noChangeArrowheads="1"/>
            </p:cNvSpPr>
            <p:nvPr/>
          </p:nvSpPr>
          <p:spPr bwMode="auto">
            <a:xfrm>
              <a:off x="6059859" y="2044872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8" name="Google Shape;1830;p5"/>
            <p:cNvSpPr>
              <a:spLocks noChangeArrowheads="1"/>
            </p:cNvSpPr>
            <p:nvPr/>
          </p:nvSpPr>
          <p:spPr bwMode="auto">
            <a:xfrm>
              <a:off x="6059859" y="3704464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9" name="Google Shape;1831;p5"/>
            <p:cNvSpPr>
              <a:spLocks noChangeArrowheads="1"/>
            </p:cNvSpPr>
            <p:nvPr/>
          </p:nvSpPr>
          <p:spPr bwMode="auto">
            <a:xfrm>
              <a:off x="6059859" y="4010221"/>
              <a:ext cx="122563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0" name="Google Shape;1832;p5"/>
            <p:cNvSpPr>
              <a:spLocks noChangeArrowheads="1"/>
            </p:cNvSpPr>
            <p:nvPr/>
          </p:nvSpPr>
          <p:spPr bwMode="auto">
            <a:xfrm>
              <a:off x="6210203" y="243030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1" name="Google Shape;1833;p5"/>
            <p:cNvSpPr>
              <a:spLocks noChangeArrowheads="1"/>
            </p:cNvSpPr>
            <p:nvPr/>
          </p:nvSpPr>
          <p:spPr bwMode="auto">
            <a:xfrm>
              <a:off x="6210203" y="694308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2" name="Google Shape;1834;p5"/>
            <p:cNvSpPr>
              <a:spLocks noChangeArrowheads="1"/>
            </p:cNvSpPr>
            <p:nvPr/>
          </p:nvSpPr>
          <p:spPr bwMode="auto">
            <a:xfrm>
              <a:off x="6210203" y="2350630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3" name="Google Shape;1835;p5"/>
            <p:cNvSpPr>
              <a:spLocks noChangeArrowheads="1"/>
            </p:cNvSpPr>
            <p:nvPr/>
          </p:nvSpPr>
          <p:spPr bwMode="auto">
            <a:xfrm>
              <a:off x="6210203" y="3253186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4" name="Google Shape;1836;p5"/>
            <p:cNvSpPr>
              <a:spLocks noChangeArrowheads="1"/>
            </p:cNvSpPr>
            <p:nvPr/>
          </p:nvSpPr>
          <p:spPr bwMode="auto">
            <a:xfrm>
              <a:off x="6210203" y="3704464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5" name="Google Shape;1837;p5"/>
            <p:cNvSpPr>
              <a:spLocks noChangeArrowheads="1"/>
            </p:cNvSpPr>
            <p:nvPr/>
          </p:nvSpPr>
          <p:spPr bwMode="auto">
            <a:xfrm>
              <a:off x="6357280" y="1446438"/>
              <a:ext cx="120929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6" name="Google Shape;1838;p5"/>
            <p:cNvSpPr>
              <a:spLocks noChangeArrowheads="1"/>
            </p:cNvSpPr>
            <p:nvPr/>
          </p:nvSpPr>
          <p:spPr bwMode="auto">
            <a:xfrm>
              <a:off x="6357280" y="2651482"/>
              <a:ext cx="120929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7" name="Google Shape;1839;p5"/>
            <p:cNvSpPr>
              <a:spLocks noChangeArrowheads="1"/>
            </p:cNvSpPr>
            <p:nvPr/>
          </p:nvSpPr>
          <p:spPr bwMode="auto">
            <a:xfrm>
              <a:off x="6657969" y="4909507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184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5F63C-C7E7-4021-9C6C-3A3B87E7F1D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6893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/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/>
            <p:cNvSpPr>
              <a:spLocks noChangeArrowheads="1"/>
            </p:cNvSpPr>
            <p:nvPr/>
          </p:nvSpPr>
          <p:spPr bwMode="auto">
            <a:xfrm>
              <a:off x="5307800" y="238125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" name="Google Shape;3233;p11"/>
            <p:cNvSpPr>
              <a:spLocks noChangeArrowheads="1"/>
            </p:cNvSpPr>
            <p:nvPr/>
          </p:nvSpPr>
          <p:spPr bwMode="auto">
            <a:xfrm>
              <a:off x="5307800" y="388551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" name="Google Shape;3234;p11"/>
            <p:cNvSpPr>
              <a:spLocks noChangeArrowheads="1"/>
            </p:cNvSpPr>
            <p:nvPr/>
          </p:nvSpPr>
          <p:spPr bwMode="auto">
            <a:xfrm>
              <a:off x="5307800" y="538977"/>
              <a:ext cx="121220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" name="Google Shape;3235;p11"/>
            <p:cNvSpPr>
              <a:spLocks noChangeArrowheads="1"/>
            </p:cNvSpPr>
            <p:nvPr/>
          </p:nvSpPr>
          <p:spPr bwMode="auto">
            <a:xfrm>
              <a:off x="5307800" y="689403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" name="Google Shape;3236;p11"/>
            <p:cNvSpPr>
              <a:spLocks noChangeArrowheads="1"/>
            </p:cNvSpPr>
            <p:nvPr/>
          </p:nvSpPr>
          <p:spPr bwMode="auto">
            <a:xfrm>
              <a:off x="5307800" y="839829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" name="Google Shape;3237;p11"/>
            <p:cNvSpPr>
              <a:spLocks noChangeArrowheads="1"/>
            </p:cNvSpPr>
            <p:nvPr/>
          </p:nvSpPr>
          <p:spPr bwMode="auto">
            <a:xfrm>
              <a:off x="5307800" y="995160"/>
              <a:ext cx="121220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" name="Google Shape;3238;p11"/>
            <p:cNvSpPr>
              <a:spLocks noChangeArrowheads="1"/>
            </p:cNvSpPr>
            <p:nvPr/>
          </p:nvSpPr>
          <p:spPr bwMode="auto">
            <a:xfrm>
              <a:off x="5307800" y="1145586"/>
              <a:ext cx="121220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" name="Google Shape;3239;p11"/>
            <p:cNvSpPr>
              <a:spLocks noChangeArrowheads="1"/>
            </p:cNvSpPr>
            <p:nvPr/>
          </p:nvSpPr>
          <p:spPr bwMode="auto">
            <a:xfrm>
              <a:off x="5307800" y="1296012"/>
              <a:ext cx="121220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Google Shape;3240;p11"/>
            <p:cNvSpPr>
              <a:spLocks noChangeArrowheads="1"/>
            </p:cNvSpPr>
            <p:nvPr/>
          </p:nvSpPr>
          <p:spPr bwMode="auto">
            <a:xfrm>
              <a:off x="5307800" y="1446438"/>
              <a:ext cx="121220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" name="Google Shape;3241;p11"/>
            <p:cNvSpPr>
              <a:spLocks noChangeArrowheads="1"/>
            </p:cNvSpPr>
            <p:nvPr/>
          </p:nvSpPr>
          <p:spPr bwMode="auto">
            <a:xfrm>
              <a:off x="5307800" y="1596864"/>
              <a:ext cx="121220" cy="122630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" name="Google Shape;3242;p11"/>
            <p:cNvSpPr>
              <a:spLocks noChangeArrowheads="1"/>
            </p:cNvSpPr>
            <p:nvPr/>
          </p:nvSpPr>
          <p:spPr bwMode="auto">
            <a:xfrm>
              <a:off x="5307800" y="1744020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" name="Google Shape;3243;p11"/>
            <p:cNvSpPr>
              <a:spLocks noChangeArrowheads="1"/>
            </p:cNvSpPr>
            <p:nvPr/>
          </p:nvSpPr>
          <p:spPr bwMode="auto">
            <a:xfrm>
              <a:off x="5307800" y="1894446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" name="Google Shape;3244;p11"/>
            <p:cNvSpPr>
              <a:spLocks noChangeArrowheads="1"/>
            </p:cNvSpPr>
            <p:nvPr/>
          </p:nvSpPr>
          <p:spPr bwMode="auto">
            <a:xfrm>
              <a:off x="5307800" y="2044872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" name="Google Shape;3245;p11"/>
            <p:cNvSpPr>
              <a:spLocks noChangeArrowheads="1"/>
            </p:cNvSpPr>
            <p:nvPr/>
          </p:nvSpPr>
          <p:spPr bwMode="auto">
            <a:xfrm>
              <a:off x="5307800" y="2200204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" name="Google Shape;3246;p11"/>
            <p:cNvSpPr>
              <a:spLocks noChangeArrowheads="1"/>
            </p:cNvSpPr>
            <p:nvPr/>
          </p:nvSpPr>
          <p:spPr bwMode="auto">
            <a:xfrm>
              <a:off x="5307800" y="2350630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" name="Google Shape;3247;p11"/>
            <p:cNvSpPr>
              <a:spLocks noChangeArrowheads="1"/>
            </p:cNvSpPr>
            <p:nvPr/>
          </p:nvSpPr>
          <p:spPr bwMode="auto">
            <a:xfrm>
              <a:off x="5307800" y="2501056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" name="Google Shape;3248;p11"/>
            <p:cNvSpPr>
              <a:spLocks noChangeArrowheads="1"/>
            </p:cNvSpPr>
            <p:nvPr/>
          </p:nvSpPr>
          <p:spPr bwMode="auto">
            <a:xfrm>
              <a:off x="5307800" y="2651482"/>
              <a:ext cx="121220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" name="Google Shape;3249;p11"/>
            <p:cNvSpPr>
              <a:spLocks noChangeArrowheads="1"/>
            </p:cNvSpPr>
            <p:nvPr/>
          </p:nvSpPr>
          <p:spPr bwMode="auto">
            <a:xfrm>
              <a:off x="5307800" y="2801908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" name="Google Shape;3250;p11"/>
            <p:cNvSpPr>
              <a:spLocks noChangeArrowheads="1"/>
            </p:cNvSpPr>
            <p:nvPr/>
          </p:nvSpPr>
          <p:spPr bwMode="auto">
            <a:xfrm>
              <a:off x="5307800" y="2952334"/>
              <a:ext cx="121220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" name="Google Shape;3251;p11"/>
            <p:cNvSpPr>
              <a:spLocks noChangeArrowheads="1"/>
            </p:cNvSpPr>
            <p:nvPr/>
          </p:nvSpPr>
          <p:spPr bwMode="auto">
            <a:xfrm>
              <a:off x="5307800" y="3102760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" name="Google Shape;3252;p11"/>
            <p:cNvSpPr>
              <a:spLocks noChangeArrowheads="1"/>
            </p:cNvSpPr>
            <p:nvPr/>
          </p:nvSpPr>
          <p:spPr bwMode="auto">
            <a:xfrm>
              <a:off x="5307800" y="3253186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" name="Google Shape;3253;p11"/>
            <p:cNvSpPr>
              <a:spLocks noChangeArrowheads="1"/>
            </p:cNvSpPr>
            <p:nvPr/>
          </p:nvSpPr>
          <p:spPr bwMode="auto">
            <a:xfrm>
              <a:off x="5307800" y="3403612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" name="Google Shape;3254;p11"/>
            <p:cNvSpPr>
              <a:spLocks noChangeArrowheads="1"/>
            </p:cNvSpPr>
            <p:nvPr/>
          </p:nvSpPr>
          <p:spPr bwMode="auto">
            <a:xfrm>
              <a:off x="5307800" y="3549132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" name="Google Shape;3255;p11"/>
            <p:cNvSpPr>
              <a:spLocks noChangeArrowheads="1"/>
            </p:cNvSpPr>
            <p:nvPr/>
          </p:nvSpPr>
          <p:spPr bwMode="auto">
            <a:xfrm>
              <a:off x="5307800" y="3699558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" name="Google Shape;3256;p11"/>
            <p:cNvSpPr>
              <a:spLocks noChangeArrowheads="1"/>
            </p:cNvSpPr>
            <p:nvPr/>
          </p:nvSpPr>
          <p:spPr bwMode="auto">
            <a:xfrm>
              <a:off x="5307800" y="3849984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8" name="Google Shape;3257;p11"/>
            <p:cNvSpPr>
              <a:spLocks noChangeArrowheads="1"/>
            </p:cNvSpPr>
            <p:nvPr/>
          </p:nvSpPr>
          <p:spPr bwMode="auto">
            <a:xfrm>
              <a:off x="5307800" y="4005316"/>
              <a:ext cx="121220" cy="122629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9" name="Google Shape;3258;p11"/>
            <p:cNvSpPr>
              <a:spLocks noChangeArrowheads="1"/>
            </p:cNvSpPr>
            <p:nvPr/>
          </p:nvSpPr>
          <p:spPr bwMode="auto">
            <a:xfrm>
              <a:off x="5307800" y="4155742"/>
              <a:ext cx="121220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0" name="Google Shape;3259;p11"/>
            <p:cNvSpPr>
              <a:spLocks noChangeArrowheads="1"/>
            </p:cNvSpPr>
            <p:nvPr/>
          </p:nvSpPr>
          <p:spPr bwMode="auto">
            <a:xfrm>
              <a:off x="5307800" y="4306168"/>
              <a:ext cx="121220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1" name="Google Shape;3260;p11"/>
            <p:cNvSpPr>
              <a:spLocks noChangeArrowheads="1"/>
            </p:cNvSpPr>
            <p:nvPr/>
          </p:nvSpPr>
          <p:spPr bwMode="auto">
            <a:xfrm>
              <a:off x="5307800" y="4456594"/>
              <a:ext cx="121220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2" name="Google Shape;3261;p11"/>
            <p:cNvSpPr>
              <a:spLocks noChangeArrowheads="1"/>
            </p:cNvSpPr>
            <p:nvPr/>
          </p:nvSpPr>
          <p:spPr bwMode="auto">
            <a:xfrm>
              <a:off x="5307800" y="4607020"/>
              <a:ext cx="121220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3" name="Google Shape;3262;p11"/>
            <p:cNvSpPr>
              <a:spLocks noChangeArrowheads="1"/>
            </p:cNvSpPr>
            <p:nvPr/>
          </p:nvSpPr>
          <p:spPr bwMode="auto">
            <a:xfrm>
              <a:off x="5307800" y="4754176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4" name="Google Shape;3263;p11"/>
            <p:cNvSpPr>
              <a:spLocks noChangeArrowheads="1"/>
            </p:cNvSpPr>
            <p:nvPr/>
          </p:nvSpPr>
          <p:spPr bwMode="auto">
            <a:xfrm>
              <a:off x="5307800" y="4904602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5" name="Google Shape;3264;p11"/>
            <p:cNvSpPr>
              <a:spLocks noChangeArrowheads="1"/>
            </p:cNvSpPr>
            <p:nvPr/>
          </p:nvSpPr>
          <p:spPr bwMode="auto">
            <a:xfrm>
              <a:off x="5307800" y="5055028"/>
              <a:ext cx="121220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6" name="Google Shape;3265;p11"/>
            <p:cNvSpPr>
              <a:spLocks noChangeArrowheads="1"/>
            </p:cNvSpPr>
            <p:nvPr/>
          </p:nvSpPr>
          <p:spPr bwMode="auto">
            <a:xfrm>
              <a:off x="5307800" y="5205454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7" name="Google Shape;3266;p11"/>
            <p:cNvSpPr>
              <a:spLocks noChangeArrowheads="1"/>
            </p:cNvSpPr>
            <p:nvPr/>
          </p:nvSpPr>
          <p:spPr bwMode="auto">
            <a:xfrm>
              <a:off x="5307800" y="5355880"/>
              <a:ext cx="121220" cy="120995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8" name="Google Shape;3267;p11"/>
            <p:cNvSpPr>
              <a:spLocks noChangeArrowheads="1"/>
            </p:cNvSpPr>
            <p:nvPr/>
          </p:nvSpPr>
          <p:spPr bwMode="auto">
            <a:xfrm>
              <a:off x="5458505" y="238125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39" name="Google Shape;3268;p11"/>
            <p:cNvSpPr>
              <a:spLocks noChangeArrowheads="1"/>
            </p:cNvSpPr>
            <p:nvPr/>
          </p:nvSpPr>
          <p:spPr bwMode="auto">
            <a:xfrm>
              <a:off x="5458505" y="538977"/>
              <a:ext cx="121220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0" name="Google Shape;3269;p11"/>
            <p:cNvSpPr>
              <a:spLocks noChangeArrowheads="1"/>
            </p:cNvSpPr>
            <p:nvPr/>
          </p:nvSpPr>
          <p:spPr bwMode="auto">
            <a:xfrm>
              <a:off x="5458505" y="995160"/>
              <a:ext cx="121220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1" name="Google Shape;3270;p11"/>
            <p:cNvSpPr>
              <a:spLocks noChangeArrowheads="1"/>
            </p:cNvSpPr>
            <p:nvPr/>
          </p:nvSpPr>
          <p:spPr bwMode="auto">
            <a:xfrm>
              <a:off x="5458505" y="1145586"/>
              <a:ext cx="121220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2" name="Google Shape;3271;p11"/>
            <p:cNvSpPr>
              <a:spLocks noChangeArrowheads="1"/>
            </p:cNvSpPr>
            <p:nvPr/>
          </p:nvSpPr>
          <p:spPr bwMode="auto">
            <a:xfrm>
              <a:off x="5458505" y="1446438"/>
              <a:ext cx="121220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3" name="Google Shape;3272;p11"/>
            <p:cNvSpPr>
              <a:spLocks noChangeArrowheads="1"/>
            </p:cNvSpPr>
            <p:nvPr/>
          </p:nvSpPr>
          <p:spPr bwMode="auto">
            <a:xfrm>
              <a:off x="5458505" y="1596864"/>
              <a:ext cx="121220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4" name="Google Shape;3273;p11"/>
            <p:cNvSpPr>
              <a:spLocks noChangeArrowheads="1"/>
            </p:cNvSpPr>
            <p:nvPr/>
          </p:nvSpPr>
          <p:spPr bwMode="auto">
            <a:xfrm>
              <a:off x="5458505" y="2200204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5" name="Google Shape;3274;p11"/>
            <p:cNvSpPr>
              <a:spLocks noChangeArrowheads="1"/>
            </p:cNvSpPr>
            <p:nvPr/>
          </p:nvSpPr>
          <p:spPr bwMode="auto">
            <a:xfrm>
              <a:off x="5458505" y="2350630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6" name="Google Shape;3275;p11"/>
            <p:cNvSpPr>
              <a:spLocks noChangeArrowheads="1"/>
            </p:cNvSpPr>
            <p:nvPr/>
          </p:nvSpPr>
          <p:spPr bwMode="auto">
            <a:xfrm>
              <a:off x="5458505" y="2501056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7" name="Google Shape;3276;p11"/>
            <p:cNvSpPr>
              <a:spLocks noChangeArrowheads="1"/>
            </p:cNvSpPr>
            <p:nvPr/>
          </p:nvSpPr>
          <p:spPr bwMode="auto">
            <a:xfrm>
              <a:off x="5458505" y="2651482"/>
              <a:ext cx="121220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8" name="Google Shape;3277;p11"/>
            <p:cNvSpPr>
              <a:spLocks noChangeArrowheads="1"/>
            </p:cNvSpPr>
            <p:nvPr/>
          </p:nvSpPr>
          <p:spPr bwMode="auto">
            <a:xfrm>
              <a:off x="5458505" y="2952334"/>
              <a:ext cx="121220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49" name="Google Shape;3278;p11"/>
            <p:cNvSpPr>
              <a:spLocks noChangeArrowheads="1"/>
            </p:cNvSpPr>
            <p:nvPr/>
          </p:nvSpPr>
          <p:spPr bwMode="auto">
            <a:xfrm>
              <a:off x="5458505" y="3253186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0" name="Google Shape;3279;p11"/>
            <p:cNvSpPr>
              <a:spLocks noChangeArrowheads="1"/>
            </p:cNvSpPr>
            <p:nvPr/>
          </p:nvSpPr>
          <p:spPr bwMode="auto">
            <a:xfrm>
              <a:off x="5458505" y="3403612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1" name="Google Shape;3280;p11"/>
            <p:cNvSpPr>
              <a:spLocks noChangeArrowheads="1"/>
            </p:cNvSpPr>
            <p:nvPr/>
          </p:nvSpPr>
          <p:spPr bwMode="auto">
            <a:xfrm>
              <a:off x="5458505" y="3699558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2" name="Google Shape;3281;p11"/>
            <p:cNvSpPr>
              <a:spLocks noChangeArrowheads="1"/>
            </p:cNvSpPr>
            <p:nvPr/>
          </p:nvSpPr>
          <p:spPr bwMode="auto">
            <a:xfrm>
              <a:off x="5458505" y="3849984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3" name="Google Shape;3282;p11"/>
            <p:cNvSpPr>
              <a:spLocks noChangeArrowheads="1"/>
            </p:cNvSpPr>
            <p:nvPr/>
          </p:nvSpPr>
          <p:spPr bwMode="auto">
            <a:xfrm>
              <a:off x="5458505" y="4005316"/>
              <a:ext cx="121220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4" name="Google Shape;3283;p11"/>
            <p:cNvSpPr>
              <a:spLocks noChangeArrowheads="1"/>
            </p:cNvSpPr>
            <p:nvPr/>
          </p:nvSpPr>
          <p:spPr bwMode="auto">
            <a:xfrm>
              <a:off x="5458505" y="4155742"/>
              <a:ext cx="121220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5" name="Google Shape;3284;p11"/>
            <p:cNvSpPr>
              <a:spLocks noChangeArrowheads="1"/>
            </p:cNvSpPr>
            <p:nvPr/>
          </p:nvSpPr>
          <p:spPr bwMode="auto">
            <a:xfrm>
              <a:off x="5458505" y="4607020"/>
              <a:ext cx="121220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6" name="Google Shape;3285;p11"/>
            <p:cNvSpPr>
              <a:spLocks noChangeArrowheads="1"/>
            </p:cNvSpPr>
            <p:nvPr/>
          </p:nvSpPr>
          <p:spPr bwMode="auto">
            <a:xfrm>
              <a:off x="5458505" y="4754176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7" name="Google Shape;3286;p11"/>
            <p:cNvSpPr>
              <a:spLocks noChangeArrowheads="1"/>
            </p:cNvSpPr>
            <p:nvPr/>
          </p:nvSpPr>
          <p:spPr bwMode="auto">
            <a:xfrm>
              <a:off x="5458505" y="5055028"/>
              <a:ext cx="121220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8" name="Google Shape;3287;p11"/>
            <p:cNvSpPr>
              <a:spLocks noChangeArrowheads="1"/>
            </p:cNvSpPr>
            <p:nvPr/>
          </p:nvSpPr>
          <p:spPr bwMode="auto">
            <a:xfrm>
              <a:off x="5458505" y="5205454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59" name="Google Shape;3288;p11"/>
            <p:cNvSpPr>
              <a:spLocks noChangeArrowheads="1"/>
            </p:cNvSpPr>
            <p:nvPr/>
          </p:nvSpPr>
          <p:spPr bwMode="auto">
            <a:xfrm>
              <a:off x="5458505" y="5355880"/>
              <a:ext cx="121220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grpSp>
        <p:nvGrpSpPr>
          <p:cNvPr id="60" name="Google Shape;3289;p11"/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/>
            <p:cNvSpPr>
              <a:spLocks noChangeArrowheads="1"/>
            </p:cNvSpPr>
            <p:nvPr/>
          </p:nvSpPr>
          <p:spPr bwMode="auto">
            <a:xfrm>
              <a:off x="5453422" y="3934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2" name="Google Shape;3291;p11"/>
            <p:cNvSpPr>
              <a:spLocks noChangeArrowheads="1"/>
            </p:cNvSpPr>
            <p:nvPr/>
          </p:nvSpPr>
          <p:spPr bwMode="auto">
            <a:xfrm>
              <a:off x="5453422" y="6943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3" name="Google Shape;3292;p11"/>
            <p:cNvSpPr>
              <a:spLocks noChangeArrowheads="1"/>
            </p:cNvSpPr>
            <p:nvPr/>
          </p:nvSpPr>
          <p:spPr bwMode="auto">
            <a:xfrm>
              <a:off x="5453422" y="84473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4" name="Google Shape;3293;p11"/>
            <p:cNvSpPr>
              <a:spLocks noChangeArrowheads="1"/>
            </p:cNvSpPr>
            <p:nvPr/>
          </p:nvSpPr>
          <p:spPr bwMode="auto">
            <a:xfrm>
              <a:off x="5453422" y="1300918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5" name="Google Shape;3294;p11"/>
            <p:cNvSpPr>
              <a:spLocks noChangeArrowheads="1"/>
            </p:cNvSpPr>
            <p:nvPr/>
          </p:nvSpPr>
          <p:spPr bwMode="auto">
            <a:xfrm>
              <a:off x="5453422" y="174892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6" name="Google Shape;3295;p11"/>
            <p:cNvSpPr>
              <a:spLocks noChangeArrowheads="1"/>
            </p:cNvSpPr>
            <p:nvPr/>
          </p:nvSpPr>
          <p:spPr bwMode="auto">
            <a:xfrm>
              <a:off x="5453422" y="189444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7" name="Google Shape;3296;p11"/>
            <p:cNvSpPr>
              <a:spLocks noChangeArrowheads="1"/>
            </p:cNvSpPr>
            <p:nvPr/>
          </p:nvSpPr>
          <p:spPr bwMode="auto">
            <a:xfrm>
              <a:off x="5453422" y="204487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8" name="Google Shape;3297;p11"/>
            <p:cNvSpPr>
              <a:spLocks noChangeArrowheads="1"/>
            </p:cNvSpPr>
            <p:nvPr/>
          </p:nvSpPr>
          <p:spPr bwMode="auto">
            <a:xfrm>
              <a:off x="5453422" y="28019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69" name="Google Shape;3298;p11"/>
            <p:cNvSpPr>
              <a:spLocks noChangeArrowheads="1"/>
            </p:cNvSpPr>
            <p:nvPr/>
          </p:nvSpPr>
          <p:spPr bwMode="auto">
            <a:xfrm>
              <a:off x="5453422" y="310276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0" name="Google Shape;3299;p11"/>
            <p:cNvSpPr>
              <a:spLocks noChangeArrowheads="1"/>
            </p:cNvSpPr>
            <p:nvPr/>
          </p:nvSpPr>
          <p:spPr bwMode="auto">
            <a:xfrm>
              <a:off x="5453422" y="355403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1" name="Google Shape;3300;p11"/>
            <p:cNvSpPr>
              <a:spLocks noChangeArrowheads="1"/>
            </p:cNvSpPr>
            <p:nvPr/>
          </p:nvSpPr>
          <p:spPr bwMode="auto">
            <a:xfrm>
              <a:off x="5453422" y="4311073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2" name="Google Shape;3301;p11"/>
            <p:cNvSpPr>
              <a:spLocks noChangeArrowheads="1"/>
            </p:cNvSpPr>
            <p:nvPr/>
          </p:nvSpPr>
          <p:spPr bwMode="auto">
            <a:xfrm>
              <a:off x="5453422" y="4461499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3" name="Google Shape;3302;p11"/>
            <p:cNvSpPr>
              <a:spLocks noChangeArrowheads="1"/>
            </p:cNvSpPr>
            <p:nvPr/>
          </p:nvSpPr>
          <p:spPr bwMode="auto">
            <a:xfrm>
              <a:off x="5453422" y="4909507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4" name="Google Shape;3303;p11"/>
            <p:cNvSpPr>
              <a:spLocks noChangeArrowheads="1"/>
            </p:cNvSpPr>
            <p:nvPr/>
          </p:nvSpPr>
          <p:spPr bwMode="auto">
            <a:xfrm>
              <a:off x="5603767" y="2430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5" name="Google Shape;3304;p11"/>
            <p:cNvSpPr>
              <a:spLocks noChangeArrowheads="1"/>
            </p:cNvSpPr>
            <p:nvPr/>
          </p:nvSpPr>
          <p:spPr bwMode="auto">
            <a:xfrm>
              <a:off x="5603767" y="5438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6" name="Google Shape;3305;p11"/>
            <p:cNvSpPr>
              <a:spLocks noChangeArrowheads="1"/>
            </p:cNvSpPr>
            <p:nvPr/>
          </p:nvSpPr>
          <p:spPr bwMode="auto">
            <a:xfrm>
              <a:off x="5603767" y="6943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7" name="Google Shape;3306;p11"/>
            <p:cNvSpPr>
              <a:spLocks noChangeArrowheads="1"/>
            </p:cNvSpPr>
            <p:nvPr/>
          </p:nvSpPr>
          <p:spPr bwMode="auto">
            <a:xfrm>
              <a:off x="5603767" y="84473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8" name="Google Shape;3307;p11"/>
            <p:cNvSpPr>
              <a:spLocks noChangeArrowheads="1"/>
            </p:cNvSpPr>
            <p:nvPr/>
          </p:nvSpPr>
          <p:spPr bwMode="auto">
            <a:xfrm>
              <a:off x="5603767" y="1000066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79" name="Google Shape;3308;p11"/>
            <p:cNvSpPr>
              <a:spLocks noChangeArrowheads="1"/>
            </p:cNvSpPr>
            <p:nvPr/>
          </p:nvSpPr>
          <p:spPr bwMode="auto">
            <a:xfrm>
              <a:off x="5603767" y="1150492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0" name="Google Shape;3309;p11"/>
            <p:cNvSpPr>
              <a:spLocks noChangeArrowheads="1"/>
            </p:cNvSpPr>
            <p:nvPr/>
          </p:nvSpPr>
          <p:spPr bwMode="auto">
            <a:xfrm>
              <a:off x="5603767" y="1300918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1" name="Google Shape;3310;p11"/>
            <p:cNvSpPr>
              <a:spLocks noChangeArrowheads="1"/>
            </p:cNvSpPr>
            <p:nvPr/>
          </p:nvSpPr>
          <p:spPr bwMode="auto">
            <a:xfrm>
              <a:off x="5603767" y="1451344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2" name="Google Shape;3311;p11"/>
            <p:cNvSpPr>
              <a:spLocks noChangeArrowheads="1"/>
            </p:cNvSpPr>
            <p:nvPr/>
          </p:nvSpPr>
          <p:spPr bwMode="auto">
            <a:xfrm>
              <a:off x="5603767" y="1601770"/>
              <a:ext cx="120929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3" name="Google Shape;3312;p11"/>
            <p:cNvSpPr>
              <a:spLocks noChangeArrowheads="1"/>
            </p:cNvSpPr>
            <p:nvPr/>
          </p:nvSpPr>
          <p:spPr bwMode="auto">
            <a:xfrm>
              <a:off x="5603767" y="174892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4" name="Google Shape;3313;p11"/>
            <p:cNvSpPr>
              <a:spLocks noChangeArrowheads="1"/>
            </p:cNvSpPr>
            <p:nvPr/>
          </p:nvSpPr>
          <p:spPr bwMode="auto">
            <a:xfrm>
              <a:off x="5603767" y="189444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5" name="Google Shape;3314;p11"/>
            <p:cNvSpPr>
              <a:spLocks noChangeArrowheads="1"/>
            </p:cNvSpPr>
            <p:nvPr/>
          </p:nvSpPr>
          <p:spPr bwMode="auto">
            <a:xfrm>
              <a:off x="5603767" y="204487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6" name="Google Shape;3315;p11"/>
            <p:cNvSpPr>
              <a:spLocks noChangeArrowheads="1"/>
            </p:cNvSpPr>
            <p:nvPr/>
          </p:nvSpPr>
          <p:spPr bwMode="auto">
            <a:xfrm>
              <a:off x="5603767" y="220020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7" name="Google Shape;3316;p11"/>
            <p:cNvSpPr>
              <a:spLocks noChangeArrowheads="1"/>
            </p:cNvSpPr>
            <p:nvPr/>
          </p:nvSpPr>
          <p:spPr bwMode="auto">
            <a:xfrm>
              <a:off x="5603767" y="25010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8" name="Google Shape;3317;p11"/>
            <p:cNvSpPr>
              <a:spLocks noChangeArrowheads="1"/>
            </p:cNvSpPr>
            <p:nvPr/>
          </p:nvSpPr>
          <p:spPr bwMode="auto">
            <a:xfrm>
              <a:off x="5603767" y="26514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89" name="Google Shape;3318;p11"/>
            <p:cNvSpPr>
              <a:spLocks noChangeArrowheads="1"/>
            </p:cNvSpPr>
            <p:nvPr/>
          </p:nvSpPr>
          <p:spPr bwMode="auto">
            <a:xfrm>
              <a:off x="5603767" y="2952334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0" name="Google Shape;3319;p11"/>
            <p:cNvSpPr>
              <a:spLocks noChangeArrowheads="1"/>
            </p:cNvSpPr>
            <p:nvPr/>
          </p:nvSpPr>
          <p:spPr bwMode="auto">
            <a:xfrm>
              <a:off x="5603767" y="310276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1" name="Google Shape;3320;p11"/>
            <p:cNvSpPr>
              <a:spLocks noChangeArrowheads="1"/>
            </p:cNvSpPr>
            <p:nvPr/>
          </p:nvSpPr>
          <p:spPr bwMode="auto">
            <a:xfrm>
              <a:off x="5603767" y="325318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2" name="Google Shape;3321;p11"/>
            <p:cNvSpPr>
              <a:spLocks noChangeArrowheads="1"/>
            </p:cNvSpPr>
            <p:nvPr/>
          </p:nvSpPr>
          <p:spPr bwMode="auto">
            <a:xfrm>
              <a:off x="5603767" y="340361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3" name="Google Shape;3322;p11"/>
            <p:cNvSpPr>
              <a:spLocks noChangeArrowheads="1"/>
            </p:cNvSpPr>
            <p:nvPr/>
          </p:nvSpPr>
          <p:spPr bwMode="auto">
            <a:xfrm>
              <a:off x="5603767" y="355403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4" name="Google Shape;3323;p11"/>
            <p:cNvSpPr>
              <a:spLocks noChangeArrowheads="1"/>
            </p:cNvSpPr>
            <p:nvPr/>
          </p:nvSpPr>
          <p:spPr bwMode="auto">
            <a:xfrm>
              <a:off x="5603767" y="370446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5" name="Google Shape;3324;p11"/>
            <p:cNvSpPr>
              <a:spLocks noChangeArrowheads="1"/>
            </p:cNvSpPr>
            <p:nvPr/>
          </p:nvSpPr>
          <p:spPr bwMode="auto">
            <a:xfrm>
              <a:off x="5603767" y="385489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6" name="Google Shape;3325;p11"/>
            <p:cNvSpPr>
              <a:spLocks noChangeArrowheads="1"/>
            </p:cNvSpPr>
            <p:nvPr/>
          </p:nvSpPr>
          <p:spPr bwMode="auto">
            <a:xfrm>
              <a:off x="5603767" y="4010221"/>
              <a:ext cx="120929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7" name="Google Shape;3326;p11"/>
            <p:cNvSpPr>
              <a:spLocks noChangeArrowheads="1"/>
            </p:cNvSpPr>
            <p:nvPr/>
          </p:nvSpPr>
          <p:spPr bwMode="auto">
            <a:xfrm>
              <a:off x="5603767" y="4311073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8" name="Google Shape;3327;p11"/>
            <p:cNvSpPr>
              <a:spLocks noChangeArrowheads="1"/>
            </p:cNvSpPr>
            <p:nvPr/>
          </p:nvSpPr>
          <p:spPr bwMode="auto">
            <a:xfrm>
              <a:off x="5603767" y="4461499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99" name="Google Shape;3328;p11"/>
            <p:cNvSpPr>
              <a:spLocks noChangeArrowheads="1"/>
            </p:cNvSpPr>
            <p:nvPr/>
          </p:nvSpPr>
          <p:spPr bwMode="auto">
            <a:xfrm>
              <a:off x="5603767" y="4611925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0" name="Google Shape;3329;p11"/>
            <p:cNvSpPr>
              <a:spLocks noChangeArrowheads="1"/>
            </p:cNvSpPr>
            <p:nvPr/>
          </p:nvSpPr>
          <p:spPr bwMode="auto">
            <a:xfrm>
              <a:off x="5603767" y="4759081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1" name="Google Shape;3330;p11"/>
            <p:cNvSpPr>
              <a:spLocks noChangeArrowheads="1"/>
            </p:cNvSpPr>
            <p:nvPr/>
          </p:nvSpPr>
          <p:spPr bwMode="auto">
            <a:xfrm>
              <a:off x="5603767" y="4909507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2" name="Google Shape;3331;p11"/>
            <p:cNvSpPr>
              <a:spLocks noChangeArrowheads="1"/>
            </p:cNvSpPr>
            <p:nvPr/>
          </p:nvSpPr>
          <p:spPr bwMode="auto">
            <a:xfrm>
              <a:off x="5603767" y="5059933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" name="Google Shape;3332;p11"/>
            <p:cNvSpPr>
              <a:spLocks noChangeArrowheads="1"/>
            </p:cNvSpPr>
            <p:nvPr/>
          </p:nvSpPr>
          <p:spPr bwMode="auto">
            <a:xfrm>
              <a:off x="5603767" y="5210359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4" name="Google Shape;3333;p11"/>
            <p:cNvSpPr>
              <a:spLocks noChangeArrowheads="1"/>
            </p:cNvSpPr>
            <p:nvPr/>
          </p:nvSpPr>
          <p:spPr bwMode="auto">
            <a:xfrm>
              <a:off x="5603767" y="5360785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5" name="Google Shape;3334;p11"/>
            <p:cNvSpPr>
              <a:spLocks noChangeArrowheads="1"/>
            </p:cNvSpPr>
            <p:nvPr/>
          </p:nvSpPr>
          <p:spPr bwMode="auto">
            <a:xfrm>
              <a:off x="5754111" y="2430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6" name="Google Shape;3335;p11"/>
            <p:cNvSpPr>
              <a:spLocks noChangeArrowheads="1"/>
            </p:cNvSpPr>
            <p:nvPr/>
          </p:nvSpPr>
          <p:spPr bwMode="auto">
            <a:xfrm>
              <a:off x="5754111" y="84473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7" name="Google Shape;3336;p11"/>
            <p:cNvSpPr>
              <a:spLocks noChangeArrowheads="1"/>
            </p:cNvSpPr>
            <p:nvPr/>
          </p:nvSpPr>
          <p:spPr bwMode="auto">
            <a:xfrm>
              <a:off x="5754111" y="1145586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8" name="Google Shape;3337;p11"/>
            <p:cNvSpPr>
              <a:spLocks noChangeArrowheads="1"/>
            </p:cNvSpPr>
            <p:nvPr/>
          </p:nvSpPr>
          <p:spPr bwMode="auto">
            <a:xfrm>
              <a:off x="5754111" y="1446438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9" name="Google Shape;3338;p11"/>
            <p:cNvSpPr>
              <a:spLocks noChangeArrowheads="1"/>
            </p:cNvSpPr>
            <p:nvPr/>
          </p:nvSpPr>
          <p:spPr bwMode="auto">
            <a:xfrm>
              <a:off x="5754111" y="189444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0" name="Google Shape;3339;p11"/>
            <p:cNvSpPr>
              <a:spLocks noChangeArrowheads="1"/>
            </p:cNvSpPr>
            <p:nvPr/>
          </p:nvSpPr>
          <p:spPr bwMode="auto">
            <a:xfrm>
              <a:off x="5754111" y="25010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1" name="Google Shape;3340;p11"/>
            <p:cNvSpPr>
              <a:spLocks noChangeArrowheads="1"/>
            </p:cNvSpPr>
            <p:nvPr/>
          </p:nvSpPr>
          <p:spPr bwMode="auto">
            <a:xfrm>
              <a:off x="5754111" y="26514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2" name="Google Shape;3341;p11"/>
            <p:cNvSpPr>
              <a:spLocks noChangeArrowheads="1"/>
            </p:cNvSpPr>
            <p:nvPr/>
          </p:nvSpPr>
          <p:spPr bwMode="auto">
            <a:xfrm>
              <a:off x="5754111" y="370446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3" name="Google Shape;3342;p11"/>
            <p:cNvSpPr>
              <a:spLocks noChangeArrowheads="1"/>
            </p:cNvSpPr>
            <p:nvPr/>
          </p:nvSpPr>
          <p:spPr bwMode="auto">
            <a:xfrm>
              <a:off x="5754111" y="4160647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4" name="Google Shape;3343;p11"/>
            <p:cNvSpPr>
              <a:spLocks noChangeArrowheads="1"/>
            </p:cNvSpPr>
            <p:nvPr/>
          </p:nvSpPr>
          <p:spPr bwMode="auto">
            <a:xfrm>
              <a:off x="5754111" y="4909507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5" name="Google Shape;3344;p11"/>
            <p:cNvSpPr>
              <a:spLocks noChangeArrowheads="1"/>
            </p:cNvSpPr>
            <p:nvPr/>
          </p:nvSpPr>
          <p:spPr bwMode="auto">
            <a:xfrm>
              <a:off x="5754111" y="5360785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6" name="Google Shape;3345;p11"/>
            <p:cNvSpPr>
              <a:spLocks noChangeArrowheads="1"/>
            </p:cNvSpPr>
            <p:nvPr/>
          </p:nvSpPr>
          <p:spPr bwMode="auto">
            <a:xfrm>
              <a:off x="5909359" y="694308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7" name="Google Shape;3346;p11"/>
            <p:cNvSpPr>
              <a:spLocks noChangeArrowheads="1"/>
            </p:cNvSpPr>
            <p:nvPr/>
          </p:nvSpPr>
          <p:spPr bwMode="auto">
            <a:xfrm>
              <a:off x="5909359" y="1894446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8" name="Google Shape;3347;p11"/>
            <p:cNvSpPr>
              <a:spLocks noChangeArrowheads="1"/>
            </p:cNvSpPr>
            <p:nvPr/>
          </p:nvSpPr>
          <p:spPr bwMode="auto">
            <a:xfrm>
              <a:off x="5909359" y="2801908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9" name="Google Shape;3348;p11"/>
            <p:cNvSpPr>
              <a:spLocks noChangeArrowheads="1"/>
            </p:cNvSpPr>
            <p:nvPr/>
          </p:nvSpPr>
          <p:spPr bwMode="auto">
            <a:xfrm>
              <a:off x="6059703" y="4759081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0" name="Google Shape;3349;p11"/>
            <p:cNvSpPr>
              <a:spLocks noChangeArrowheads="1"/>
            </p:cNvSpPr>
            <p:nvPr/>
          </p:nvSpPr>
          <p:spPr bwMode="auto">
            <a:xfrm>
              <a:off x="6206780" y="26514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1" name="Google Shape;3350;p11"/>
            <p:cNvSpPr>
              <a:spLocks noChangeArrowheads="1"/>
            </p:cNvSpPr>
            <p:nvPr/>
          </p:nvSpPr>
          <p:spPr bwMode="auto">
            <a:xfrm>
              <a:off x="6206780" y="5210359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2" name="Google Shape;3351;p11"/>
            <p:cNvSpPr>
              <a:spLocks noChangeArrowheads="1"/>
            </p:cNvSpPr>
            <p:nvPr/>
          </p:nvSpPr>
          <p:spPr bwMode="auto">
            <a:xfrm>
              <a:off x="6507469" y="995160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grpSp>
        <p:nvGrpSpPr>
          <p:cNvPr id="123" name="Google Shape;3352;p11"/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/>
            <p:cNvSpPr>
              <a:spLocks noChangeArrowheads="1"/>
            </p:cNvSpPr>
            <p:nvPr/>
          </p:nvSpPr>
          <p:spPr bwMode="auto">
            <a:xfrm>
              <a:off x="5754448" y="543953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5" name="Google Shape;3354;p11"/>
            <p:cNvSpPr>
              <a:spLocks noChangeArrowheads="1"/>
            </p:cNvSpPr>
            <p:nvPr/>
          </p:nvSpPr>
          <p:spPr bwMode="auto">
            <a:xfrm>
              <a:off x="5754448" y="1300978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6" name="Google Shape;3355;p11"/>
            <p:cNvSpPr>
              <a:spLocks noChangeArrowheads="1"/>
            </p:cNvSpPr>
            <p:nvPr/>
          </p:nvSpPr>
          <p:spPr bwMode="auto">
            <a:xfrm>
              <a:off x="5754448" y="2801947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7" name="Google Shape;3356;p11"/>
            <p:cNvSpPr>
              <a:spLocks noChangeArrowheads="1"/>
            </p:cNvSpPr>
            <p:nvPr/>
          </p:nvSpPr>
          <p:spPr bwMode="auto">
            <a:xfrm>
              <a:off x="5754448" y="3403642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8" name="Google Shape;3357;p11"/>
            <p:cNvSpPr>
              <a:spLocks noChangeArrowheads="1"/>
            </p:cNvSpPr>
            <p:nvPr/>
          </p:nvSpPr>
          <p:spPr bwMode="auto">
            <a:xfrm>
              <a:off x="5754448" y="3554066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29" name="Google Shape;3358;p11"/>
            <p:cNvSpPr>
              <a:spLocks noChangeArrowheads="1"/>
            </p:cNvSpPr>
            <p:nvPr/>
          </p:nvSpPr>
          <p:spPr bwMode="auto">
            <a:xfrm>
              <a:off x="5754448" y="4311090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0" name="Google Shape;3359;p11"/>
            <p:cNvSpPr>
              <a:spLocks noChangeArrowheads="1"/>
            </p:cNvSpPr>
            <p:nvPr/>
          </p:nvSpPr>
          <p:spPr bwMode="auto">
            <a:xfrm>
              <a:off x="5754448" y="5210363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1" name="Google Shape;3360;p11"/>
            <p:cNvSpPr>
              <a:spLocks noChangeArrowheads="1"/>
            </p:cNvSpPr>
            <p:nvPr/>
          </p:nvSpPr>
          <p:spPr bwMode="auto">
            <a:xfrm>
              <a:off x="5904766" y="393530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2" name="Google Shape;3361;p11"/>
            <p:cNvSpPr>
              <a:spLocks noChangeArrowheads="1"/>
            </p:cNvSpPr>
            <p:nvPr/>
          </p:nvSpPr>
          <p:spPr bwMode="auto">
            <a:xfrm>
              <a:off x="5904766" y="1150554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3" name="Google Shape;3362;p11"/>
            <p:cNvSpPr>
              <a:spLocks noChangeArrowheads="1"/>
            </p:cNvSpPr>
            <p:nvPr/>
          </p:nvSpPr>
          <p:spPr bwMode="auto">
            <a:xfrm>
              <a:off x="5904766" y="1300978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4" name="Google Shape;3363;p11"/>
            <p:cNvSpPr>
              <a:spLocks noChangeArrowheads="1"/>
            </p:cNvSpPr>
            <p:nvPr/>
          </p:nvSpPr>
          <p:spPr bwMode="auto">
            <a:xfrm>
              <a:off x="5904766" y="1451402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5" name="Google Shape;3364;p11"/>
            <p:cNvSpPr>
              <a:spLocks noChangeArrowheads="1"/>
            </p:cNvSpPr>
            <p:nvPr/>
          </p:nvSpPr>
          <p:spPr bwMode="auto">
            <a:xfrm>
              <a:off x="5904766" y="1752250"/>
              <a:ext cx="120908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6" name="Google Shape;3365;p11"/>
            <p:cNvSpPr>
              <a:spLocks noChangeArrowheads="1"/>
            </p:cNvSpPr>
            <p:nvPr/>
          </p:nvSpPr>
          <p:spPr bwMode="auto">
            <a:xfrm>
              <a:off x="5904766" y="2044922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7" name="Google Shape;3366;p11"/>
            <p:cNvSpPr>
              <a:spLocks noChangeArrowheads="1"/>
            </p:cNvSpPr>
            <p:nvPr/>
          </p:nvSpPr>
          <p:spPr bwMode="auto">
            <a:xfrm>
              <a:off x="5904766" y="2651523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8" name="Google Shape;3367;p11"/>
            <p:cNvSpPr>
              <a:spLocks noChangeArrowheads="1"/>
            </p:cNvSpPr>
            <p:nvPr/>
          </p:nvSpPr>
          <p:spPr bwMode="auto">
            <a:xfrm>
              <a:off x="5904766" y="2952371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39" name="Google Shape;3368;p11"/>
            <p:cNvSpPr>
              <a:spLocks noChangeArrowheads="1"/>
            </p:cNvSpPr>
            <p:nvPr/>
          </p:nvSpPr>
          <p:spPr bwMode="auto">
            <a:xfrm>
              <a:off x="5904766" y="3102794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0" name="Google Shape;3369;p11"/>
            <p:cNvSpPr>
              <a:spLocks noChangeArrowheads="1"/>
            </p:cNvSpPr>
            <p:nvPr/>
          </p:nvSpPr>
          <p:spPr bwMode="auto">
            <a:xfrm>
              <a:off x="5904766" y="3253218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1" name="Google Shape;3370;p11"/>
            <p:cNvSpPr>
              <a:spLocks noChangeArrowheads="1"/>
            </p:cNvSpPr>
            <p:nvPr/>
          </p:nvSpPr>
          <p:spPr bwMode="auto">
            <a:xfrm>
              <a:off x="5904766" y="3554066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2" name="Google Shape;3371;p11"/>
            <p:cNvSpPr>
              <a:spLocks noChangeArrowheads="1"/>
            </p:cNvSpPr>
            <p:nvPr/>
          </p:nvSpPr>
          <p:spPr bwMode="auto">
            <a:xfrm>
              <a:off x="5904766" y="3704490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3" name="Google Shape;3372;p11"/>
            <p:cNvSpPr>
              <a:spLocks noChangeArrowheads="1"/>
            </p:cNvSpPr>
            <p:nvPr/>
          </p:nvSpPr>
          <p:spPr bwMode="auto">
            <a:xfrm>
              <a:off x="5904766" y="3854914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4" name="Google Shape;3373;p11"/>
            <p:cNvSpPr>
              <a:spLocks noChangeArrowheads="1"/>
            </p:cNvSpPr>
            <p:nvPr/>
          </p:nvSpPr>
          <p:spPr bwMode="auto">
            <a:xfrm>
              <a:off x="5904766" y="4010242"/>
              <a:ext cx="120908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5" name="Google Shape;3374;p11"/>
            <p:cNvSpPr>
              <a:spLocks noChangeArrowheads="1"/>
            </p:cNvSpPr>
            <p:nvPr/>
          </p:nvSpPr>
          <p:spPr bwMode="auto">
            <a:xfrm>
              <a:off x="5904766" y="4311090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6" name="Google Shape;3375;p11"/>
            <p:cNvSpPr>
              <a:spLocks noChangeArrowheads="1"/>
            </p:cNvSpPr>
            <p:nvPr/>
          </p:nvSpPr>
          <p:spPr bwMode="auto">
            <a:xfrm>
              <a:off x="5904766" y="4461514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7" name="Google Shape;3376;p11"/>
            <p:cNvSpPr>
              <a:spLocks noChangeArrowheads="1"/>
            </p:cNvSpPr>
            <p:nvPr/>
          </p:nvSpPr>
          <p:spPr bwMode="auto">
            <a:xfrm>
              <a:off x="5904766" y="4909515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8" name="Google Shape;3377;p11"/>
            <p:cNvSpPr>
              <a:spLocks noChangeArrowheads="1"/>
            </p:cNvSpPr>
            <p:nvPr/>
          </p:nvSpPr>
          <p:spPr bwMode="auto">
            <a:xfrm>
              <a:off x="5904766" y="5059939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49" name="Google Shape;3378;p11"/>
            <p:cNvSpPr>
              <a:spLocks noChangeArrowheads="1"/>
            </p:cNvSpPr>
            <p:nvPr/>
          </p:nvSpPr>
          <p:spPr bwMode="auto">
            <a:xfrm>
              <a:off x="5904766" y="5210363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0" name="Google Shape;3379;p11"/>
            <p:cNvSpPr>
              <a:spLocks noChangeArrowheads="1"/>
            </p:cNvSpPr>
            <p:nvPr/>
          </p:nvSpPr>
          <p:spPr bwMode="auto">
            <a:xfrm>
              <a:off x="6059986" y="543953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1" name="Google Shape;3380;p11"/>
            <p:cNvSpPr>
              <a:spLocks noChangeArrowheads="1"/>
            </p:cNvSpPr>
            <p:nvPr/>
          </p:nvSpPr>
          <p:spPr bwMode="auto">
            <a:xfrm>
              <a:off x="6059986" y="694377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2" name="Google Shape;3381;p11"/>
            <p:cNvSpPr>
              <a:spLocks noChangeArrowheads="1"/>
            </p:cNvSpPr>
            <p:nvPr/>
          </p:nvSpPr>
          <p:spPr bwMode="auto">
            <a:xfrm>
              <a:off x="6059986" y="99522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3" name="Google Shape;3382;p11"/>
            <p:cNvSpPr>
              <a:spLocks noChangeArrowheads="1"/>
            </p:cNvSpPr>
            <p:nvPr/>
          </p:nvSpPr>
          <p:spPr bwMode="auto">
            <a:xfrm>
              <a:off x="6059986" y="1300978"/>
              <a:ext cx="122541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4" name="Google Shape;3383;p11"/>
            <p:cNvSpPr>
              <a:spLocks noChangeArrowheads="1"/>
            </p:cNvSpPr>
            <p:nvPr/>
          </p:nvSpPr>
          <p:spPr bwMode="auto">
            <a:xfrm>
              <a:off x="6059986" y="1451402"/>
              <a:ext cx="122541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5" name="Google Shape;3384;p11"/>
            <p:cNvSpPr>
              <a:spLocks noChangeArrowheads="1"/>
            </p:cNvSpPr>
            <p:nvPr/>
          </p:nvSpPr>
          <p:spPr bwMode="auto">
            <a:xfrm>
              <a:off x="6059986" y="1601826"/>
              <a:ext cx="122541" cy="122628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6" name="Google Shape;3385;p11"/>
            <p:cNvSpPr>
              <a:spLocks noChangeArrowheads="1"/>
            </p:cNvSpPr>
            <p:nvPr/>
          </p:nvSpPr>
          <p:spPr bwMode="auto">
            <a:xfrm>
              <a:off x="6059986" y="1752250"/>
              <a:ext cx="122541" cy="122628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7" name="Google Shape;3386;p11"/>
            <p:cNvSpPr>
              <a:spLocks noChangeArrowheads="1"/>
            </p:cNvSpPr>
            <p:nvPr/>
          </p:nvSpPr>
          <p:spPr bwMode="auto">
            <a:xfrm>
              <a:off x="6059986" y="2200251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8" name="Google Shape;3387;p11"/>
            <p:cNvSpPr>
              <a:spLocks noChangeArrowheads="1"/>
            </p:cNvSpPr>
            <p:nvPr/>
          </p:nvSpPr>
          <p:spPr bwMode="auto">
            <a:xfrm>
              <a:off x="6059986" y="235067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59" name="Google Shape;3388;p11"/>
            <p:cNvSpPr>
              <a:spLocks noChangeArrowheads="1"/>
            </p:cNvSpPr>
            <p:nvPr/>
          </p:nvSpPr>
          <p:spPr bwMode="auto">
            <a:xfrm>
              <a:off x="6059986" y="2501099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0" name="Google Shape;3389;p11"/>
            <p:cNvSpPr>
              <a:spLocks noChangeArrowheads="1"/>
            </p:cNvSpPr>
            <p:nvPr/>
          </p:nvSpPr>
          <p:spPr bwMode="auto">
            <a:xfrm>
              <a:off x="6059986" y="2651523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1" name="Google Shape;3390;p11"/>
            <p:cNvSpPr>
              <a:spLocks noChangeArrowheads="1"/>
            </p:cNvSpPr>
            <p:nvPr/>
          </p:nvSpPr>
          <p:spPr bwMode="auto">
            <a:xfrm>
              <a:off x="6059986" y="2801947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2" name="Google Shape;3391;p11"/>
            <p:cNvSpPr>
              <a:spLocks noChangeArrowheads="1"/>
            </p:cNvSpPr>
            <p:nvPr/>
          </p:nvSpPr>
          <p:spPr bwMode="auto">
            <a:xfrm>
              <a:off x="6059986" y="2952371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3" name="Google Shape;3392;p11"/>
            <p:cNvSpPr>
              <a:spLocks noChangeArrowheads="1"/>
            </p:cNvSpPr>
            <p:nvPr/>
          </p:nvSpPr>
          <p:spPr bwMode="auto">
            <a:xfrm>
              <a:off x="6059986" y="3102794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4" name="Google Shape;3393;p11"/>
            <p:cNvSpPr>
              <a:spLocks noChangeArrowheads="1"/>
            </p:cNvSpPr>
            <p:nvPr/>
          </p:nvSpPr>
          <p:spPr bwMode="auto">
            <a:xfrm>
              <a:off x="6059986" y="3253218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5" name="Google Shape;3394;p11"/>
            <p:cNvSpPr>
              <a:spLocks noChangeArrowheads="1"/>
            </p:cNvSpPr>
            <p:nvPr/>
          </p:nvSpPr>
          <p:spPr bwMode="auto">
            <a:xfrm>
              <a:off x="6059986" y="3403642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6" name="Google Shape;3395;p11"/>
            <p:cNvSpPr>
              <a:spLocks noChangeArrowheads="1"/>
            </p:cNvSpPr>
            <p:nvPr/>
          </p:nvSpPr>
          <p:spPr bwMode="auto">
            <a:xfrm>
              <a:off x="6059986" y="3554066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7" name="Google Shape;3396;p11"/>
            <p:cNvSpPr>
              <a:spLocks noChangeArrowheads="1"/>
            </p:cNvSpPr>
            <p:nvPr/>
          </p:nvSpPr>
          <p:spPr bwMode="auto">
            <a:xfrm>
              <a:off x="6059986" y="3854914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8" name="Google Shape;3397;p11"/>
            <p:cNvSpPr>
              <a:spLocks noChangeArrowheads="1"/>
            </p:cNvSpPr>
            <p:nvPr/>
          </p:nvSpPr>
          <p:spPr bwMode="auto">
            <a:xfrm>
              <a:off x="6059986" y="4160666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69" name="Google Shape;3398;p11"/>
            <p:cNvSpPr>
              <a:spLocks noChangeArrowheads="1"/>
            </p:cNvSpPr>
            <p:nvPr/>
          </p:nvSpPr>
          <p:spPr bwMode="auto">
            <a:xfrm>
              <a:off x="6059986" y="4311090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0" name="Google Shape;3399;p11"/>
            <p:cNvSpPr>
              <a:spLocks noChangeArrowheads="1"/>
            </p:cNvSpPr>
            <p:nvPr/>
          </p:nvSpPr>
          <p:spPr bwMode="auto">
            <a:xfrm>
              <a:off x="6059986" y="4461514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1" name="Google Shape;3400;p11"/>
            <p:cNvSpPr>
              <a:spLocks noChangeArrowheads="1"/>
            </p:cNvSpPr>
            <p:nvPr/>
          </p:nvSpPr>
          <p:spPr bwMode="auto">
            <a:xfrm>
              <a:off x="6059986" y="4611937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2" name="Google Shape;3401;p11"/>
            <p:cNvSpPr>
              <a:spLocks noChangeArrowheads="1"/>
            </p:cNvSpPr>
            <p:nvPr/>
          </p:nvSpPr>
          <p:spPr bwMode="auto">
            <a:xfrm>
              <a:off x="6059986" y="490951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3" name="Google Shape;3402;p11"/>
            <p:cNvSpPr>
              <a:spLocks noChangeArrowheads="1"/>
            </p:cNvSpPr>
            <p:nvPr/>
          </p:nvSpPr>
          <p:spPr bwMode="auto">
            <a:xfrm>
              <a:off x="6059986" y="5059939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4" name="Google Shape;3403;p11"/>
            <p:cNvSpPr>
              <a:spLocks noChangeArrowheads="1"/>
            </p:cNvSpPr>
            <p:nvPr/>
          </p:nvSpPr>
          <p:spPr bwMode="auto">
            <a:xfrm>
              <a:off x="6059986" y="5210363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5" name="Google Shape;3404;p11"/>
            <p:cNvSpPr>
              <a:spLocks noChangeArrowheads="1"/>
            </p:cNvSpPr>
            <p:nvPr/>
          </p:nvSpPr>
          <p:spPr bwMode="auto">
            <a:xfrm>
              <a:off x="6059986" y="5360787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6" name="Google Shape;3405;p11"/>
            <p:cNvSpPr>
              <a:spLocks noChangeArrowheads="1"/>
            </p:cNvSpPr>
            <p:nvPr/>
          </p:nvSpPr>
          <p:spPr bwMode="auto">
            <a:xfrm>
              <a:off x="6210304" y="543953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7" name="Google Shape;3406;p11"/>
            <p:cNvSpPr>
              <a:spLocks noChangeArrowheads="1"/>
            </p:cNvSpPr>
            <p:nvPr/>
          </p:nvSpPr>
          <p:spPr bwMode="auto">
            <a:xfrm>
              <a:off x="6210304" y="99522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8" name="Google Shape;3407;p11"/>
            <p:cNvSpPr>
              <a:spLocks noChangeArrowheads="1"/>
            </p:cNvSpPr>
            <p:nvPr/>
          </p:nvSpPr>
          <p:spPr bwMode="auto">
            <a:xfrm>
              <a:off x="6210304" y="1145649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79" name="Google Shape;3408;p11"/>
            <p:cNvSpPr>
              <a:spLocks noChangeArrowheads="1"/>
            </p:cNvSpPr>
            <p:nvPr/>
          </p:nvSpPr>
          <p:spPr bwMode="auto">
            <a:xfrm>
              <a:off x="6210304" y="1296073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0" name="Google Shape;3409;p11"/>
            <p:cNvSpPr>
              <a:spLocks noChangeArrowheads="1"/>
            </p:cNvSpPr>
            <p:nvPr/>
          </p:nvSpPr>
          <p:spPr bwMode="auto">
            <a:xfrm>
              <a:off x="6210304" y="1596920"/>
              <a:ext cx="122541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1" name="Google Shape;3410;p11"/>
            <p:cNvSpPr>
              <a:spLocks noChangeArrowheads="1"/>
            </p:cNvSpPr>
            <p:nvPr/>
          </p:nvSpPr>
          <p:spPr bwMode="auto">
            <a:xfrm>
              <a:off x="6210304" y="1894498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2" name="Google Shape;3411;p11"/>
            <p:cNvSpPr>
              <a:spLocks noChangeArrowheads="1"/>
            </p:cNvSpPr>
            <p:nvPr/>
          </p:nvSpPr>
          <p:spPr bwMode="auto">
            <a:xfrm>
              <a:off x="6210304" y="2044922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3" name="Google Shape;3412;p11"/>
            <p:cNvSpPr>
              <a:spLocks noChangeArrowheads="1"/>
            </p:cNvSpPr>
            <p:nvPr/>
          </p:nvSpPr>
          <p:spPr bwMode="auto">
            <a:xfrm>
              <a:off x="6210304" y="2200251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4" name="Google Shape;3413;p11"/>
            <p:cNvSpPr>
              <a:spLocks noChangeArrowheads="1"/>
            </p:cNvSpPr>
            <p:nvPr/>
          </p:nvSpPr>
          <p:spPr bwMode="auto">
            <a:xfrm>
              <a:off x="6210304" y="2501099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5" name="Google Shape;3414;p11"/>
            <p:cNvSpPr>
              <a:spLocks noChangeArrowheads="1"/>
            </p:cNvSpPr>
            <p:nvPr/>
          </p:nvSpPr>
          <p:spPr bwMode="auto">
            <a:xfrm>
              <a:off x="6210304" y="2801947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6" name="Google Shape;3415;p11"/>
            <p:cNvSpPr>
              <a:spLocks noChangeArrowheads="1"/>
            </p:cNvSpPr>
            <p:nvPr/>
          </p:nvSpPr>
          <p:spPr bwMode="auto">
            <a:xfrm>
              <a:off x="6210304" y="3102794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7" name="Google Shape;3416;p11"/>
            <p:cNvSpPr>
              <a:spLocks noChangeArrowheads="1"/>
            </p:cNvSpPr>
            <p:nvPr/>
          </p:nvSpPr>
          <p:spPr bwMode="auto">
            <a:xfrm>
              <a:off x="6210304" y="3403642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8" name="Google Shape;3417;p11"/>
            <p:cNvSpPr>
              <a:spLocks noChangeArrowheads="1"/>
            </p:cNvSpPr>
            <p:nvPr/>
          </p:nvSpPr>
          <p:spPr bwMode="auto">
            <a:xfrm>
              <a:off x="6210304" y="3554066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89" name="Google Shape;3418;p11"/>
            <p:cNvSpPr>
              <a:spLocks noChangeArrowheads="1"/>
            </p:cNvSpPr>
            <p:nvPr/>
          </p:nvSpPr>
          <p:spPr bwMode="auto">
            <a:xfrm>
              <a:off x="6210304" y="4010242"/>
              <a:ext cx="122541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0" name="Google Shape;3419;p11"/>
            <p:cNvSpPr>
              <a:spLocks noChangeArrowheads="1"/>
            </p:cNvSpPr>
            <p:nvPr/>
          </p:nvSpPr>
          <p:spPr bwMode="auto">
            <a:xfrm>
              <a:off x="6210304" y="4160666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1" name="Google Shape;3420;p11"/>
            <p:cNvSpPr>
              <a:spLocks noChangeArrowheads="1"/>
            </p:cNvSpPr>
            <p:nvPr/>
          </p:nvSpPr>
          <p:spPr bwMode="auto">
            <a:xfrm>
              <a:off x="6210304" y="4311090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2" name="Google Shape;3421;p11"/>
            <p:cNvSpPr>
              <a:spLocks noChangeArrowheads="1"/>
            </p:cNvSpPr>
            <p:nvPr/>
          </p:nvSpPr>
          <p:spPr bwMode="auto">
            <a:xfrm>
              <a:off x="6210304" y="4461514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3" name="Google Shape;3422;p11"/>
            <p:cNvSpPr>
              <a:spLocks noChangeArrowheads="1"/>
            </p:cNvSpPr>
            <p:nvPr/>
          </p:nvSpPr>
          <p:spPr bwMode="auto">
            <a:xfrm>
              <a:off x="6210304" y="4611937"/>
              <a:ext cx="122541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4" name="Google Shape;3423;p11"/>
            <p:cNvSpPr>
              <a:spLocks noChangeArrowheads="1"/>
            </p:cNvSpPr>
            <p:nvPr/>
          </p:nvSpPr>
          <p:spPr bwMode="auto">
            <a:xfrm>
              <a:off x="6210304" y="4909515"/>
              <a:ext cx="122541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5" name="Google Shape;3424;p11"/>
            <p:cNvSpPr>
              <a:spLocks noChangeArrowheads="1"/>
            </p:cNvSpPr>
            <p:nvPr/>
          </p:nvSpPr>
          <p:spPr bwMode="auto">
            <a:xfrm>
              <a:off x="6210304" y="5059939"/>
              <a:ext cx="122541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6" name="Google Shape;3425;p11"/>
            <p:cNvSpPr>
              <a:spLocks noChangeArrowheads="1"/>
            </p:cNvSpPr>
            <p:nvPr/>
          </p:nvSpPr>
          <p:spPr bwMode="auto">
            <a:xfrm>
              <a:off x="6360622" y="393530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7" name="Google Shape;3426;p11"/>
            <p:cNvSpPr>
              <a:spLocks noChangeArrowheads="1"/>
            </p:cNvSpPr>
            <p:nvPr/>
          </p:nvSpPr>
          <p:spPr bwMode="auto">
            <a:xfrm>
              <a:off x="6360622" y="543953"/>
              <a:ext cx="122541" cy="120993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8" name="Google Shape;3427;p11"/>
            <p:cNvSpPr>
              <a:spLocks noChangeArrowheads="1"/>
            </p:cNvSpPr>
            <p:nvPr/>
          </p:nvSpPr>
          <p:spPr bwMode="auto">
            <a:xfrm>
              <a:off x="6360622" y="995225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99" name="Google Shape;3428;p11"/>
            <p:cNvSpPr>
              <a:spLocks noChangeArrowheads="1"/>
            </p:cNvSpPr>
            <p:nvPr/>
          </p:nvSpPr>
          <p:spPr bwMode="auto">
            <a:xfrm>
              <a:off x="6360622" y="1296073"/>
              <a:ext cx="12254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0" name="Google Shape;3429;p11"/>
            <p:cNvSpPr>
              <a:spLocks noChangeArrowheads="1"/>
            </p:cNvSpPr>
            <p:nvPr/>
          </p:nvSpPr>
          <p:spPr bwMode="auto">
            <a:xfrm>
              <a:off x="6360622" y="1596920"/>
              <a:ext cx="122541" cy="122629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1" name="Google Shape;3430;p11"/>
            <p:cNvSpPr>
              <a:spLocks noChangeArrowheads="1"/>
            </p:cNvSpPr>
            <p:nvPr/>
          </p:nvSpPr>
          <p:spPr bwMode="auto">
            <a:xfrm>
              <a:off x="6360622" y="2044922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2" name="Google Shape;3431;p11"/>
            <p:cNvSpPr>
              <a:spLocks noChangeArrowheads="1"/>
            </p:cNvSpPr>
            <p:nvPr/>
          </p:nvSpPr>
          <p:spPr bwMode="auto">
            <a:xfrm>
              <a:off x="6360622" y="2350675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3" name="Google Shape;3432;p11"/>
            <p:cNvSpPr>
              <a:spLocks noChangeArrowheads="1"/>
            </p:cNvSpPr>
            <p:nvPr/>
          </p:nvSpPr>
          <p:spPr bwMode="auto">
            <a:xfrm>
              <a:off x="6360622" y="2801947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4" name="Google Shape;3433;p11"/>
            <p:cNvSpPr>
              <a:spLocks noChangeArrowheads="1"/>
            </p:cNvSpPr>
            <p:nvPr/>
          </p:nvSpPr>
          <p:spPr bwMode="auto">
            <a:xfrm>
              <a:off x="6360622" y="3102794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5" name="Google Shape;3434;p11"/>
            <p:cNvSpPr>
              <a:spLocks noChangeArrowheads="1"/>
            </p:cNvSpPr>
            <p:nvPr/>
          </p:nvSpPr>
          <p:spPr bwMode="auto">
            <a:xfrm>
              <a:off x="6360622" y="3253218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6" name="Google Shape;3435;p11"/>
            <p:cNvSpPr>
              <a:spLocks noChangeArrowheads="1"/>
            </p:cNvSpPr>
            <p:nvPr/>
          </p:nvSpPr>
          <p:spPr bwMode="auto">
            <a:xfrm>
              <a:off x="6360622" y="3554066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7" name="Google Shape;3436;p11"/>
            <p:cNvSpPr>
              <a:spLocks noChangeArrowheads="1"/>
            </p:cNvSpPr>
            <p:nvPr/>
          </p:nvSpPr>
          <p:spPr bwMode="auto">
            <a:xfrm>
              <a:off x="6360622" y="3704490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8" name="Google Shape;3437;p11"/>
            <p:cNvSpPr>
              <a:spLocks noChangeArrowheads="1"/>
            </p:cNvSpPr>
            <p:nvPr/>
          </p:nvSpPr>
          <p:spPr bwMode="auto">
            <a:xfrm>
              <a:off x="6360622" y="3854914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09" name="Google Shape;3438;p11"/>
            <p:cNvSpPr>
              <a:spLocks noChangeArrowheads="1"/>
            </p:cNvSpPr>
            <p:nvPr/>
          </p:nvSpPr>
          <p:spPr bwMode="auto">
            <a:xfrm>
              <a:off x="6360622" y="4160666"/>
              <a:ext cx="12254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0" name="Google Shape;3439;p11"/>
            <p:cNvSpPr>
              <a:spLocks noChangeArrowheads="1"/>
            </p:cNvSpPr>
            <p:nvPr/>
          </p:nvSpPr>
          <p:spPr bwMode="auto">
            <a:xfrm>
              <a:off x="6360622" y="4311090"/>
              <a:ext cx="122541" cy="122629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1" name="Google Shape;3440;p11"/>
            <p:cNvSpPr>
              <a:spLocks noChangeArrowheads="1"/>
            </p:cNvSpPr>
            <p:nvPr/>
          </p:nvSpPr>
          <p:spPr bwMode="auto">
            <a:xfrm>
              <a:off x="6360622" y="4759091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2" name="Google Shape;3441;p11"/>
            <p:cNvSpPr>
              <a:spLocks noChangeArrowheads="1"/>
            </p:cNvSpPr>
            <p:nvPr/>
          </p:nvSpPr>
          <p:spPr bwMode="auto">
            <a:xfrm>
              <a:off x="6360622" y="5059939"/>
              <a:ext cx="122541" cy="120993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3" name="Google Shape;3442;p11"/>
            <p:cNvSpPr>
              <a:spLocks noChangeArrowheads="1"/>
            </p:cNvSpPr>
            <p:nvPr/>
          </p:nvSpPr>
          <p:spPr bwMode="auto">
            <a:xfrm>
              <a:off x="6360622" y="5210363"/>
              <a:ext cx="122541" cy="120993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4" name="Google Shape;3443;p11"/>
            <p:cNvSpPr>
              <a:spLocks noChangeArrowheads="1"/>
            </p:cNvSpPr>
            <p:nvPr/>
          </p:nvSpPr>
          <p:spPr bwMode="auto">
            <a:xfrm>
              <a:off x="6507673" y="393530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5" name="Google Shape;3444;p11"/>
            <p:cNvSpPr>
              <a:spLocks noChangeArrowheads="1"/>
            </p:cNvSpPr>
            <p:nvPr/>
          </p:nvSpPr>
          <p:spPr bwMode="auto">
            <a:xfrm>
              <a:off x="6507673" y="1296073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6" name="Google Shape;3445;p11"/>
            <p:cNvSpPr>
              <a:spLocks noChangeArrowheads="1"/>
            </p:cNvSpPr>
            <p:nvPr/>
          </p:nvSpPr>
          <p:spPr bwMode="auto">
            <a:xfrm>
              <a:off x="6507673" y="2044922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7" name="Google Shape;3446;p11"/>
            <p:cNvSpPr>
              <a:spLocks noChangeArrowheads="1"/>
            </p:cNvSpPr>
            <p:nvPr/>
          </p:nvSpPr>
          <p:spPr bwMode="auto">
            <a:xfrm>
              <a:off x="6507673" y="2801947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8" name="Google Shape;3447;p11"/>
            <p:cNvSpPr>
              <a:spLocks noChangeArrowheads="1"/>
            </p:cNvSpPr>
            <p:nvPr/>
          </p:nvSpPr>
          <p:spPr bwMode="auto">
            <a:xfrm>
              <a:off x="6507673" y="3704490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19" name="Google Shape;3448;p11"/>
            <p:cNvSpPr>
              <a:spLocks noChangeArrowheads="1"/>
            </p:cNvSpPr>
            <p:nvPr/>
          </p:nvSpPr>
          <p:spPr bwMode="auto">
            <a:xfrm>
              <a:off x="6507673" y="4461514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0" name="Google Shape;3449;p11"/>
            <p:cNvSpPr>
              <a:spLocks noChangeArrowheads="1"/>
            </p:cNvSpPr>
            <p:nvPr/>
          </p:nvSpPr>
          <p:spPr bwMode="auto">
            <a:xfrm>
              <a:off x="6507673" y="4611937"/>
              <a:ext cx="120908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1" name="Google Shape;3450;p11"/>
            <p:cNvSpPr>
              <a:spLocks noChangeArrowheads="1"/>
            </p:cNvSpPr>
            <p:nvPr/>
          </p:nvSpPr>
          <p:spPr bwMode="auto">
            <a:xfrm>
              <a:off x="6507673" y="5210363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2" name="Google Shape;3451;p11"/>
            <p:cNvSpPr>
              <a:spLocks noChangeArrowheads="1"/>
            </p:cNvSpPr>
            <p:nvPr/>
          </p:nvSpPr>
          <p:spPr bwMode="auto">
            <a:xfrm>
              <a:off x="6657991" y="694377"/>
              <a:ext cx="120908" cy="120993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3" name="Google Shape;3452;p11"/>
            <p:cNvSpPr>
              <a:spLocks noChangeArrowheads="1"/>
            </p:cNvSpPr>
            <p:nvPr/>
          </p:nvSpPr>
          <p:spPr bwMode="auto">
            <a:xfrm>
              <a:off x="6657991" y="1596920"/>
              <a:ext cx="120908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4" name="Google Shape;3453;p11"/>
            <p:cNvSpPr>
              <a:spLocks noChangeArrowheads="1"/>
            </p:cNvSpPr>
            <p:nvPr/>
          </p:nvSpPr>
          <p:spPr bwMode="auto">
            <a:xfrm>
              <a:off x="6657991" y="2651523"/>
              <a:ext cx="120908" cy="120993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grpSp>
        <p:nvGrpSpPr>
          <p:cNvPr id="225" name="Google Shape;3454;p11"/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/>
            <p:cNvSpPr>
              <a:spLocks noChangeArrowheads="1"/>
            </p:cNvSpPr>
            <p:nvPr/>
          </p:nvSpPr>
          <p:spPr bwMode="auto">
            <a:xfrm>
              <a:off x="5603922" y="3934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7" name="Google Shape;3456;p11"/>
            <p:cNvSpPr>
              <a:spLocks noChangeArrowheads="1"/>
            </p:cNvSpPr>
            <p:nvPr/>
          </p:nvSpPr>
          <p:spPr bwMode="auto">
            <a:xfrm>
              <a:off x="5603922" y="23506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8" name="Google Shape;3457;p11"/>
            <p:cNvSpPr>
              <a:spLocks noChangeArrowheads="1"/>
            </p:cNvSpPr>
            <p:nvPr/>
          </p:nvSpPr>
          <p:spPr bwMode="auto">
            <a:xfrm>
              <a:off x="5603922" y="28019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29" name="Google Shape;3458;p11"/>
            <p:cNvSpPr>
              <a:spLocks noChangeArrowheads="1"/>
            </p:cNvSpPr>
            <p:nvPr/>
          </p:nvSpPr>
          <p:spPr bwMode="auto">
            <a:xfrm>
              <a:off x="5603922" y="4160647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0" name="Google Shape;3459;p11"/>
            <p:cNvSpPr>
              <a:spLocks noChangeArrowheads="1"/>
            </p:cNvSpPr>
            <p:nvPr/>
          </p:nvSpPr>
          <p:spPr bwMode="auto">
            <a:xfrm>
              <a:off x="5754267" y="3934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1" name="Google Shape;3460;p11"/>
            <p:cNvSpPr>
              <a:spLocks noChangeArrowheads="1"/>
            </p:cNvSpPr>
            <p:nvPr/>
          </p:nvSpPr>
          <p:spPr bwMode="auto">
            <a:xfrm>
              <a:off x="5754267" y="694308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2" name="Google Shape;3461;p11"/>
            <p:cNvSpPr>
              <a:spLocks noChangeArrowheads="1"/>
            </p:cNvSpPr>
            <p:nvPr/>
          </p:nvSpPr>
          <p:spPr bwMode="auto">
            <a:xfrm>
              <a:off x="5754267" y="1000066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3" name="Google Shape;3462;p11"/>
            <p:cNvSpPr>
              <a:spLocks noChangeArrowheads="1"/>
            </p:cNvSpPr>
            <p:nvPr/>
          </p:nvSpPr>
          <p:spPr bwMode="auto">
            <a:xfrm>
              <a:off x="5754267" y="1601770"/>
              <a:ext cx="120929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4" name="Google Shape;3463;p11"/>
            <p:cNvSpPr>
              <a:spLocks noChangeArrowheads="1"/>
            </p:cNvSpPr>
            <p:nvPr/>
          </p:nvSpPr>
          <p:spPr bwMode="auto">
            <a:xfrm>
              <a:off x="5754267" y="174892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5" name="Google Shape;3464;p11"/>
            <p:cNvSpPr>
              <a:spLocks noChangeArrowheads="1"/>
            </p:cNvSpPr>
            <p:nvPr/>
          </p:nvSpPr>
          <p:spPr bwMode="auto">
            <a:xfrm>
              <a:off x="5754267" y="204487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6" name="Google Shape;3465;p11"/>
            <p:cNvSpPr>
              <a:spLocks noChangeArrowheads="1"/>
            </p:cNvSpPr>
            <p:nvPr/>
          </p:nvSpPr>
          <p:spPr bwMode="auto">
            <a:xfrm>
              <a:off x="5754267" y="220020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7" name="Google Shape;3466;p11"/>
            <p:cNvSpPr>
              <a:spLocks noChangeArrowheads="1"/>
            </p:cNvSpPr>
            <p:nvPr/>
          </p:nvSpPr>
          <p:spPr bwMode="auto">
            <a:xfrm>
              <a:off x="5754267" y="23506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8" name="Google Shape;3467;p11"/>
            <p:cNvSpPr>
              <a:spLocks noChangeArrowheads="1"/>
            </p:cNvSpPr>
            <p:nvPr/>
          </p:nvSpPr>
          <p:spPr bwMode="auto">
            <a:xfrm>
              <a:off x="5754267" y="2952334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39" name="Google Shape;3468;p11"/>
            <p:cNvSpPr>
              <a:spLocks noChangeArrowheads="1"/>
            </p:cNvSpPr>
            <p:nvPr/>
          </p:nvSpPr>
          <p:spPr bwMode="auto">
            <a:xfrm>
              <a:off x="5754267" y="310276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0" name="Google Shape;3469;p11"/>
            <p:cNvSpPr>
              <a:spLocks noChangeArrowheads="1"/>
            </p:cNvSpPr>
            <p:nvPr/>
          </p:nvSpPr>
          <p:spPr bwMode="auto">
            <a:xfrm>
              <a:off x="5754267" y="325318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1" name="Google Shape;3470;p11"/>
            <p:cNvSpPr>
              <a:spLocks noChangeArrowheads="1"/>
            </p:cNvSpPr>
            <p:nvPr/>
          </p:nvSpPr>
          <p:spPr bwMode="auto">
            <a:xfrm>
              <a:off x="5754267" y="385489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2" name="Google Shape;3471;p11"/>
            <p:cNvSpPr>
              <a:spLocks noChangeArrowheads="1"/>
            </p:cNvSpPr>
            <p:nvPr/>
          </p:nvSpPr>
          <p:spPr bwMode="auto">
            <a:xfrm>
              <a:off x="5754267" y="4010221"/>
              <a:ext cx="120929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3" name="Google Shape;3472;p11"/>
            <p:cNvSpPr>
              <a:spLocks noChangeArrowheads="1"/>
            </p:cNvSpPr>
            <p:nvPr/>
          </p:nvSpPr>
          <p:spPr bwMode="auto">
            <a:xfrm>
              <a:off x="5754267" y="4461499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4" name="Google Shape;3473;p11"/>
            <p:cNvSpPr>
              <a:spLocks noChangeArrowheads="1"/>
            </p:cNvSpPr>
            <p:nvPr/>
          </p:nvSpPr>
          <p:spPr bwMode="auto">
            <a:xfrm>
              <a:off x="5754267" y="4611925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5" name="Google Shape;3474;p11"/>
            <p:cNvSpPr>
              <a:spLocks noChangeArrowheads="1"/>
            </p:cNvSpPr>
            <p:nvPr/>
          </p:nvSpPr>
          <p:spPr bwMode="auto">
            <a:xfrm>
              <a:off x="5754267" y="4759081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6" name="Google Shape;3475;p11"/>
            <p:cNvSpPr>
              <a:spLocks noChangeArrowheads="1"/>
            </p:cNvSpPr>
            <p:nvPr/>
          </p:nvSpPr>
          <p:spPr bwMode="auto">
            <a:xfrm>
              <a:off x="5754267" y="5059933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7" name="Google Shape;3476;p11"/>
            <p:cNvSpPr>
              <a:spLocks noChangeArrowheads="1"/>
            </p:cNvSpPr>
            <p:nvPr/>
          </p:nvSpPr>
          <p:spPr bwMode="auto">
            <a:xfrm>
              <a:off x="5904611" y="2430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8" name="Google Shape;3477;p11"/>
            <p:cNvSpPr>
              <a:spLocks noChangeArrowheads="1"/>
            </p:cNvSpPr>
            <p:nvPr/>
          </p:nvSpPr>
          <p:spPr bwMode="auto">
            <a:xfrm>
              <a:off x="5904611" y="543882"/>
              <a:ext cx="120929" cy="120995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49" name="Google Shape;3478;p11"/>
            <p:cNvSpPr>
              <a:spLocks noChangeArrowheads="1"/>
            </p:cNvSpPr>
            <p:nvPr/>
          </p:nvSpPr>
          <p:spPr bwMode="auto">
            <a:xfrm>
              <a:off x="5904611" y="84473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0" name="Google Shape;3479;p11"/>
            <p:cNvSpPr>
              <a:spLocks noChangeArrowheads="1"/>
            </p:cNvSpPr>
            <p:nvPr/>
          </p:nvSpPr>
          <p:spPr bwMode="auto">
            <a:xfrm>
              <a:off x="5904611" y="1000066"/>
              <a:ext cx="120929" cy="122629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1" name="Google Shape;3480;p11"/>
            <p:cNvSpPr>
              <a:spLocks noChangeArrowheads="1"/>
            </p:cNvSpPr>
            <p:nvPr/>
          </p:nvSpPr>
          <p:spPr bwMode="auto">
            <a:xfrm>
              <a:off x="5904611" y="1601770"/>
              <a:ext cx="120929" cy="122629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2" name="Google Shape;3481;p11"/>
            <p:cNvSpPr>
              <a:spLocks noChangeArrowheads="1"/>
            </p:cNvSpPr>
            <p:nvPr/>
          </p:nvSpPr>
          <p:spPr bwMode="auto">
            <a:xfrm>
              <a:off x="5904611" y="2200204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3" name="Google Shape;3482;p11"/>
            <p:cNvSpPr>
              <a:spLocks noChangeArrowheads="1"/>
            </p:cNvSpPr>
            <p:nvPr/>
          </p:nvSpPr>
          <p:spPr bwMode="auto">
            <a:xfrm>
              <a:off x="5904611" y="2350630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4" name="Google Shape;3483;p11"/>
            <p:cNvSpPr>
              <a:spLocks noChangeArrowheads="1"/>
            </p:cNvSpPr>
            <p:nvPr/>
          </p:nvSpPr>
          <p:spPr bwMode="auto">
            <a:xfrm>
              <a:off x="5904611" y="2501056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5" name="Google Shape;3484;p11"/>
            <p:cNvSpPr>
              <a:spLocks noChangeArrowheads="1"/>
            </p:cNvSpPr>
            <p:nvPr/>
          </p:nvSpPr>
          <p:spPr bwMode="auto">
            <a:xfrm>
              <a:off x="5904611" y="3403612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6" name="Google Shape;3485;p11"/>
            <p:cNvSpPr>
              <a:spLocks noChangeArrowheads="1"/>
            </p:cNvSpPr>
            <p:nvPr/>
          </p:nvSpPr>
          <p:spPr bwMode="auto">
            <a:xfrm>
              <a:off x="5904611" y="4160647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7" name="Google Shape;3486;p11"/>
            <p:cNvSpPr>
              <a:spLocks noChangeArrowheads="1"/>
            </p:cNvSpPr>
            <p:nvPr/>
          </p:nvSpPr>
          <p:spPr bwMode="auto">
            <a:xfrm>
              <a:off x="5904611" y="4611925"/>
              <a:ext cx="120929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8" name="Google Shape;3487;p11"/>
            <p:cNvSpPr>
              <a:spLocks noChangeArrowheads="1"/>
            </p:cNvSpPr>
            <p:nvPr/>
          </p:nvSpPr>
          <p:spPr bwMode="auto">
            <a:xfrm>
              <a:off x="5904611" y="4759081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59" name="Google Shape;3488;p11"/>
            <p:cNvSpPr>
              <a:spLocks noChangeArrowheads="1"/>
            </p:cNvSpPr>
            <p:nvPr/>
          </p:nvSpPr>
          <p:spPr bwMode="auto">
            <a:xfrm>
              <a:off x="5904611" y="5360785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0" name="Google Shape;3489;p11"/>
            <p:cNvSpPr>
              <a:spLocks noChangeArrowheads="1"/>
            </p:cNvSpPr>
            <p:nvPr/>
          </p:nvSpPr>
          <p:spPr bwMode="auto">
            <a:xfrm>
              <a:off x="6059859" y="243030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1" name="Google Shape;3490;p11"/>
            <p:cNvSpPr>
              <a:spLocks noChangeArrowheads="1"/>
            </p:cNvSpPr>
            <p:nvPr/>
          </p:nvSpPr>
          <p:spPr bwMode="auto">
            <a:xfrm>
              <a:off x="6059859" y="393456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2" name="Google Shape;3491;p11"/>
            <p:cNvSpPr>
              <a:spLocks noChangeArrowheads="1"/>
            </p:cNvSpPr>
            <p:nvPr/>
          </p:nvSpPr>
          <p:spPr bwMode="auto">
            <a:xfrm>
              <a:off x="6059859" y="844734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3" name="Google Shape;3492;p11"/>
            <p:cNvSpPr>
              <a:spLocks noChangeArrowheads="1"/>
            </p:cNvSpPr>
            <p:nvPr/>
          </p:nvSpPr>
          <p:spPr bwMode="auto">
            <a:xfrm>
              <a:off x="6059859" y="1145586"/>
              <a:ext cx="122563" cy="122630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4" name="Google Shape;3493;p11"/>
            <p:cNvSpPr>
              <a:spLocks noChangeArrowheads="1"/>
            </p:cNvSpPr>
            <p:nvPr/>
          </p:nvSpPr>
          <p:spPr bwMode="auto">
            <a:xfrm>
              <a:off x="6059859" y="1894446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5" name="Google Shape;3494;p11"/>
            <p:cNvSpPr>
              <a:spLocks noChangeArrowheads="1"/>
            </p:cNvSpPr>
            <p:nvPr/>
          </p:nvSpPr>
          <p:spPr bwMode="auto">
            <a:xfrm>
              <a:off x="6059859" y="2044872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6" name="Google Shape;3495;p11"/>
            <p:cNvSpPr>
              <a:spLocks noChangeArrowheads="1"/>
            </p:cNvSpPr>
            <p:nvPr/>
          </p:nvSpPr>
          <p:spPr bwMode="auto">
            <a:xfrm>
              <a:off x="6059859" y="3704464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7" name="Google Shape;3496;p11"/>
            <p:cNvSpPr>
              <a:spLocks noChangeArrowheads="1"/>
            </p:cNvSpPr>
            <p:nvPr/>
          </p:nvSpPr>
          <p:spPr bwMode="auto">
            <a:xfrm>
              <a:off x="6059859" y="4010221"/>
              <a:ext cx="122563" cy="122630"/>
            </a:xfrm>
            <a:custGeom>
              <a:avLst/>
              <a:gdLst>
                <a:gd name="T0" fmla="*/ 0 w 4856"/>
                <a:gd name="T1" fmla="*/ 0 h 4857"/>
                <a:gd name="T2" fmla="*/ 4856 w 4856"/>
                <a:gd name="T3" fmla="*/ 4857 h 4857"/>
              </a:gdLst>
              <a:ahLst/>
              <a:cxnLst/>
              <a:rect l="T0" t="T1" r="T2" b="T3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8" name="Google Shape;3497;p11"/>
            <p:cNvSpPr>
              <a:spLocks noChangeArrowheads="1"/>
            </p:cNvSpPr>
            <p:nvPr/>
          </p:nvSpPr>
          <p:spPr bwMode="auto">
            <a:xfrm>
              <a:off x="6210203" y="243030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69" name="Google Shape;3498;p11"/>
            <p:cNvSpPr>
              <a:spLocks noChangeArrowheads="1"/>
            </p:cNvSpPr>
            <p:nvPr/>
          </p:nvSpPr>
          <p:spPr bwMode="auto">
            <a:xfrm>
              <a:off x="6210203" y="694308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0" name="Google Shape;3499;p11"/>
            <p:cNvSpPr>
              <a:spLocks noChangeArrowheads="1"/>
            </p:cNvSpPr>
            <p:nvPr/>
          </p:nvSpPr>
          <p:spPr bwMode="auto">
            <a:xfrm>
              <a:off x="6210203" y="2350630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1" name="Google Shape;3500;p11"/>
            <p:cNvSpPr>
              <a:spLocks noChangeArrowheads="1"/>
            </p:cNvSpPr>
            <p:nvPr/>
          </p:nvSpPr>
          <p:spPr bwMode="auto">
            <a:xfrm>
              <a:off x="6210203" y="3253186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2" name="Google Shape;3501;p11"/>
            <p:cNvSpPr>
              <a:spLocks noChangeArrowheads="1"/>
            </p:cNvSpPr>
            <p:nvPr/>
          </p:nvSpPr>
          <p:spPr bwMode="auto">
            <a:xfrm>
              <a:off x="6210203" y="3704464"/>
              <a:ext cx="122563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3" name="Google Shape;3502;p11"/>
            <p:cNvSpPr>
              <a:spLocks noChangeArrowheads="1"/>
            </p:cNvSpPr>
            <p:nvPr/>
          </p:nvSpPr>
          <p:spPr bwMode="auto">
            <a:xfrm>
              <a:off x="6357280" y="1446438"/>
              <a:ext cx="120929" cy="122630"/>
            </a:xfrm>
            <a:custGeom>
              <a:avLst/>
              <a:gdLst>
                <a:gd name="T0" fmla="*/ 0 w 4857"/>
                <a:gd name="T1" fmla="*/ 0 h 4856"/>
                <a:gd name="T2" fmla="*/ 4857 w 4857"/>
                <a:gd name="T3" fmla="*/ 4856 h 4856"/>
              </a:gdLst>
              <a:ahLst/>
              <a:cxnLst/>
              <a:rect l="T0" t="T1" r="T2" b="T3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4" name="Google Shape;3503;p11"/>
            <p:cNvSpPr>
              <a:spLocks noChangeArrowheads="1"/>
            </p:cNvSpPr>
            <p:nvPr/>
          </p:nvSpPr>
          <p:spPr bwMode="auto">
            <a:xfrm>
              <a:off x="6357280" y="2651482"/>
              <a:ext cx="120929" cy="120995"/>
            </a:xfrm>
            <a:custGeom>
              <a:avLst/>
              <a:gdLst>
                <a:gd name="T0" fmla="*/ 0 w 4857"/>
                <a:gd name="T1" fmla="*/ 0 h 4857"/>
                <a:gd name="T2" fmla="*/ 4857 w 4857"/>
                <a:gd name="T3" fmla="*/ 4857 h 4857"/>
              </a:gdLst>
              <a:ahLst/>
              <a:cxnLst/>
              <a:rect l="T0" t="T1" r="T2" b="T3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275" name="Google Shape;3504;p11"/>
            <p:cNvSpPr>
              <a:spLocks noChangeArrowheads="1"/>
            </p:cNvSpPr>
            <p:nvPr/>
          </p:nvSpPr>
          <p:spPr bwMode="auto">
            <a:xfrm>
              <a:off x="6657969" y="4909507"/>
              <a:ext cx="120929" cy="120995"/>
            </a:xfrm>
            <a:custGeom>
              <a:avLst/>
              <a:gdLst>
                <a:gd name="T0" fmla="*/ 0 w 4856"/>
                <a:gd name="T1" fmla="*/ 0 h 4856"/>
                <a:gd name="T2" fmla="*/ 4856 w 4856"/>
                <a:gd name="T3" fmla="*/ 4856 h 4856"/>
              </a:gdLst>
              <a:ahLst/>
              <a:cxnLst/>
              <a:rect l="T0" t="T1" r="T2" b="T3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276" name="Google Shape;3505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80BFB7"/>
                </a:solidFill>
              </a:defRPr>
            </a:lvl1pPr>
          </a:lstStyle>
          <a:p>
            <a:pPr>
              <a:defRPr/>
            </a:pPr>
            <a:fld id="{B48C7C0E-D570-4F7E-924E-281B9B8125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858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>
              <a:sym typeface="Arial" panose="020B0604020202020204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 charset="0"/>
                <a:cs typeface="Dosis ExtraLight" charset="0"/>
                <a:sym typeface="Dosis ExtraLight" charset="0"/>
              </a:defRPr>
            </a:lvl1pPr>
          </a:lstStyle>
          <a:p>
            <a:pPr>
              <a:defRPr/>
            </a:pPr>
            <a:fld id="{B279823D-F2A9-4CA7-B575-F544D4D85A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3836;p13"/>
          <p:cNvSpPr txBox="1">
            <a:spLocks noGrp="1"/>
          </p:cNvSpPr>
          <p:nvPr>
            <p:ph type="ctrTitle"/>
          </p:nvPr>
        </p:nvSpPr>
        <p:spPr>
          <a:xfrm>
            <a:off x="293688" y="198438"/>
            <a:ext cx="3624262" cy="21859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Dosis ExtraLight" charset="0"/>
              <a:buNone/>
            </a:pPr>
            <a:r>
              <a:rPr lang="pt-BR" altLang="pt-BR" sz="4800" smtClean="0">
                <a:latin typeface="Dosis ExtraLight" charset="0"/>
                <a:cs typeface="Arial" panose="020B0604020202020204" pitchFamily="34" charset="0"/>
                <a:sym typeface="Dosis ExtraLight" charset="0"/>
              </a:rPr>
              <a:t>1° ENCONTRO DO PIBID E RP</a:t>
            </a:r>
          </a:p>
        </p:txBody>
      </p:sp>
      <p:grpSp>
        <p:nvGrpSpPr>
          <p:cNvPr id="2" name="Google Shape;4218;p39"/>
          <p:cNvGrpSpPr/>
          <p:nvPr/>
        </p:nvGrpSpPr>
        <p:grpSpPr>
          <a:xfrm rot="10335660">
            <a:off x="7749194" y="4299733"/>
            <a:ext cx="579294" cy="676809"/>
            <a:chOff x="3955900" y="2984500"/>
            <a:chExt cx="414000" cy="422525"/>
          </a:xfrm>
          <a:solidFill>
            <a:schemeClr val="bg1"/>
          </a:solidFill>
        </p:grpSpPr>
        <p:sp>
          <p:nvSpPr>
            <p:cNvPr id="10" name="Google Shape;4219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220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221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4249;p39"/>
          <p:cNvGrpSpPr/>
          <p:nvPr/>
        </p:nvGrpSpPr>
        <p:grpSpPr>
          <a:xfrm rot="1749661" flipH="1">
            <a:off x="5499631" y="-52511"/>
            <a:ext cx="759451" cy="503448"/>
            <a:chOff x="4610450" y="3703750"/>
            <a:chExt cx="453050" cy="332175"/>
          </a:xfrm>
          <a:solidFill>
            <a:schemeClr val="bg1"/>
          </a:solidFill>
        </p:grpSpPr>
        <p:sp>
          <p:nvSpPr>
            <p:cNvPr id="14" name="Google Shape;4250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251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4144;p39"/>
          <p:cNvGrpSpPr/>
          <p:nvPr/>
        </p:nvGrpSpPr>
        <p:grpSpPr>
          <a:xfrm rot="219929">
            <a:off x="8060525" y="2144952"/>
            <a:ext cx="676051" cy="723982"/>
            <a:chOff x="1922075" y="1629000"/>
            <a:chExt cx="437200" cy="437200"/>
          </a:xfrm>
          <a:solidFill>
            <a:schemeClr val="bg1"/>
          </a:solidFill>
        </p:grpSpPr>
        <p:sp>
          <p:nvSpPr>
            <p:cNvPr id="24" name="Google Shape;4145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46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4176;p39"/>
          <p:cNvGrpSpPr/>
          <p:nvPr/>
        </p:nvGrpSpPr>
        <p:grpSpPr>
          <a:xfrm rot="19525078">
            <a:off x="7757463" y="587682"/>
            <a:ext cx="333714" cy="446616"/>
            <a:chOff x="611175" y="2326900"/>
            <a:chExt cx="362700" cy="389575"/>
          </a:xfrm>
          <a:solidFill>
            <a:schemeClr val="bg1"/>
          </a:solidFill>
        </p:grpSpPr>
        <p:sp>
          <p:nvSpPr>
            <p:cNvPr id="27" name="Google Shape;4177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78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4179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4180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318;p39"/>
          <p:cNvGrpSpPr/>
          <p:nvPr/>
        </p:nvGrpSpPr>
        <p:grpSpPr>
          <a:xfrm rot="4503845">
            <a:off x="6507419" y="3484494"/>
            <a:ext cx="838572" cy="787853"/>
            <a:chOff x="5241175" y="4959100"/>
            <a:chExt cx="539775" cy="517775"/>
          </a:xfrm>
          <a:solidFill>
            <a:schemeClr val="bg1"/>
          </a:solidFill>
        </p:grpSpPr>
        <p:sp>
          <p:nvSpPr>
            <p:cNvPr id="32" name="Google Shape;4319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4320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4321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4322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323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4324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52" name="Google Shape;4258;p39"/>
          <p:cNvSpPr>
            <a:spLocks noChangeArrowheads="1"/>
          </p:cNvSpPr>
          <p:nvPr/>
        </p:nvSpPr>
        <p:spPr bwMode="auto">
          <a:xfrm rot="1137831">
            <a:off x="6783388" y="1776413"/>
            <a:ext cx="601662" cy="620712"/>
          </a:xfrm>
          <a:custGeom>
            <a:avLst/>
            <a:gdLst>
              <a:gd name="T0" fmla="*/ 10227324 w 18758"/>
              <a:gd name="T1" fmla="*/ 3958797 h 18757"/>
              <a:gd name="T2" fmla="*/ 8845631 w 18758"/>
              <a:gd name="T3" fmla="*/ 4734116 h 18757"/>
              <a:gd name="T4" fmla="*/ 8417655 w 18758"/>
              <a:gd name="T5" fmla="*/ 3584259 h 18757"/>
              <a:gd name="T6" fmla="*/ 8016429 w 18758"/>
              <a:gd name="T7" fmla="*/ 2835215 h 18757"/>
              <a:gd name="T8" fmla="*/ 11684104 w 18758"/>
              <a:gd name="T9" fmla="*/ 5911341 h 18757"/>
              <a:gd name="T10" fmla="*/ 11784948 w 18758"/>
              <a:gd name="T11" fmla="*/ 5215973 h 18757"/>
              <a:gd name="T12" fmla="*/ 16659411 w 18758"/>
              <a:gd name="T13" fmla="*/ 14764123 h 18757"/>
              <a:gd name="T14" fmla="*/ 16709800 w 18758"/>
              <a:gd name="T15" fmla="*/ 13560623 h 18757"/>
              <a:gd name="T16" fmla="*/ 15931021 w 18758"/>
              <a:gd name="T17" fmla="*/ 3985072 h 18757"/>
              <a:gd name="T18" fmla="*/ 17463915 w 18758"/>
              <a:gd name="T19" fmla="*/ 8772831 h 18757"/>
              <a:gd name="T20" fmla="*/ 17061663 w 18758"/>
              <a:gd name="T21" fmla="*/ 8906458 h 18757"/>
              <a:gd name="T22" fmla="*/ 16986575 w 18758"/>
              <a:gd name="T23" fmla="*/ 10189909 h 18757"/>
              <a:gd name="T24" fmla="*/ 16056530 w 18758"/>
              <a:gd name="T25" fmla="*/ 9574459 h 18757"/>
              <a:gd name="T26" fmla="*/ 15403227 w 18758"/>
              <a:gd name="T27" fmla="*/ 9201012 h 18757"/>
              <a:gd name="T28" fmla="*/ 16685135 w 18758"/>
              <a:gd name="T29" fmla="*/ 10644365 h 18757"/>
              <a:gd name="T30" fmla="*/ 15905296 w 18758"/>
              <a:gd name="T31" fmla="*/ 12730536 h 18757"/>
              <a:gd name="T32" fmla="*/ 15152209 w 18758"/>
              <a:gd name="T33" fmla="*/ 14897717 h 18757"/>
              <a:gd name="T34" fmla="*/ 13669704 w 18758"/>
              <a:gd name="T35" fmla="*/ 15753020 h 18757"/>
              <a:gd name="T36" fmla="*/ 13192333 w 18758"/>
              <a:gd name="T37" fmla="*/ 14308575 h 18757"/>
              <a:gd name="T38" fmla="*/ 12940288 w 18758"/>
              <a:gd name="T39" fmla="*/ 12463316 h 18757"/>
              <a:gd name="T40" fmla="*/ 12011269 w 18758"/>
              <a:gd name="T41" fmla="*/ 11420776 h 18757"/>
              <a:gd name="T42" fmla="*/ 10453677 w 18758"/>
              <a:gd name="T43" fmla="*/ 9440865 h 18757"/>
              <a:gd name="T44" fmla="*/ 12061690 w 18758"/>
              <a:gd name="T45" fmla="*/ 7756600 h 18757"/>
              <a:gd name="T46" fmla="*/ 13744792 w 18758"/>
              <a:gd name="T47" fmla="*/ 8291007 h 18757"/>
              <a:gd name="T48" fmla="*/ 15328140 w 18758"/>
              <a:gd name="T49" fmla="*/ 8291007 h 18757"/>
              <a:gd name="T50" fmla="*/ 14422792 w 18758"/>
              <a:gd name="T51" fmla="*/ 7435737 h 18757"/>
              <a:gd name="T52" fmla="*/ 13242754 w 18758"/>
              <a:gd name="T53" fmla="*/ 6953881 h 18757"/>
              <a:gd name="T54" fmla="*/ 11508173 w 18758"/>
              <a:gd name="T55" fmla="*/ 7675557 h 18757"/>
              <a:gd name="T56" fmla="*/ 11584319 w 18758"/>
              <a:gd name="T57" fmla="*/ 6873930 h 18757"/>
              <a:gd name="T58" fmla="*/ 12011269 w 18758"/>
              <a:gd name="T59" fmla="*/ 6071243 h 18757"/>
              <a:gd name="T60" fmla="*/ 12664571 w 18758"/>
              <a:gd name="T61" fmla="*/ 5028704 h 18757"/>
              <a:gd name="T62" fmla="*/ 7337435 w 18758"/>
              <a:gd name="T63" fmla="*/ 2781539 h 18757"/>
              <a:gd name="T64" fmla="*/ 7287013 w 18758"/>
              <a:gd name="T65" fmla="*/ 4172342 h 18757"/>
              <a:gd name="T66" fmla="*/ 5804508 w 18758"/>
              <a:gd name="T67" fmla="*/ 4252259 h 18757"/>
              <a:gd name="T68" fmla="*/ 4497935 w 18758"/>
              <a:gd name="T69" fmla="*/ 4841434 h 18757"/>
              <a:gd name="T70" fmla="*/ 6006164 w 18758"/>
              <a:gd name="T71" fmla="*/ 4947661 h 18757"/>
              <a:gd name="T72" fmla="*/ 7086384 w 18758"/>
              <a:gd name="T73" fmla="*/ 5429517 h 18757"/>
              <a:gd name="T74" fmla="*/ 5755113 w 18758"/>
              <a:gd name="T75" fmla="*/ 6766611 h 18757"/>
              <a:gd name="T76" fmla="*/ 2915613 w 18758"/>
              <a:gd name="T77" fmla="*/ 8558195 h 18757"/>
              <a:gd name="T78" fmla="*/ 2689293 w 18758"/>
              <a:gd name="T79" fmla="*/ 9789095 h 18757"/>
              <a:gd name="T80" fmla="*/ 4623444 w 18758"/>
              <a:gd name="T81" fmla="*/ 10671733 h 18757"/>
              <a:gd name="T82" fmla="*/ 6659434 w 18758"/>
              <a:gd name="T83" fmla="*/ 11634321 h 18757"/>
              <a:gd name="T84" fmla="*/ 8166636 w 18758"/>
              <a:gd name="T85" fmla="*/ 12437041 h 18757"/>
              <a:gd name="T86" fmla="*/ 8041127 w 18758"/>
              <a:gd name="T87" fmla="*/ 13881486 h 18757"/>
              <a:gd name="T88" fmla="*/ 6533925 w 18758"/>
              <a:gd name="T89" fmla="*/ 16154893 h 18757"/>
              <a:gd name="T90" fmla="*/ 6081251 w 18758"/>
              <a:gd name="T91" fmla="*/ 17759240 h 18757"/>
              <a:gd name="T92" fmla="*/ 5252049 w 18758"/>
              <a:gd name="T93" fmla="*/ 16956520 h 18757"/>
              <a:gd name="T94" fmla="*/ 4623444 w 18758"/>
              <a:gd name="T95" fmla="*/ 14148673 h 18757"/>
              <a:gd name="T96" fmla="*/ 3769545 w 18758"/>
              <a:gd name="T97" fmla="*/ 12142453 h 18757"/>
              <a:gd name="T98" fmla="*/ 3292173 w 18758"/>
              <a:gd name="T99" fmla="*/ 10938953 h 18757"/>
              <a:gd name="T100" fmla="*/ 1231486 w 18758"/>
              <a:gd name="T101" fmla="*/ 8183689 h 18757"/>
              <a:gd name="T102" fmla="*/ 4422816 w 18758"/>
              <a:gd name="T103" fmla="*/ 3610534 h 18757"/>
              <a:gd name="T104" fmla="*/ 6105949 w 18758"/>
              <a:gd name="T105" fmla="*/ 3129802 h 18757"/>
              <a:gd name="T106" fmla="*/ 5478370 w 18758"/>
              <a:gd name="T107" fmla="*/ 1016264 h 18757"/>
              <a:gd name="T108" fmla="*/ 955769 w 18758"/>
              <a:gd name="T109" fmla="*/ 5830298 h 18757"/>
              <a:gd name="T110" fmla="*/ 302467 w 18758"/>
              <a:gd name="T111" fmla="*/ 12837854 h 18757"/>
              <a:gd name="T112" fmla="*/ 3870356 w 18758"/>
              <a:gd name="T113" fmla="*/ 18480883 h 18757"/>
              <a:gd name="T114" fmla="*/ 10152236 w 18758"/>
              <a:gd name="T115" fmla="*/ 20514503 h 18757"/>
              <a:gd name="T116" fmla="*/ 16131617 w 18758"/>
              <a:gd name="T117" fmla="*/ 17866558 h 18757"/>
              <a:gd name="T118" fmla="*/ 19171746 w 18758"/>
              <a:gd name="T119" fmla="*/ 11821590 h 18757"/>
              <a:gd name="T120" fmla="*/ 17890864 w 18758"/>
              <a:gd name="T121" fmla="*/ 4947661 h 18757"/>
              <a:gd name="T122" fmla="*/ 12966012 w 18758"/>
              <a:gd name="T123" fmla="*/ 641726 h 187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758"/>
              <a:gd name="T187" fmla="*/ 0 h 18757"/>
              <a:gd name="T188" fmla="*/ 18758 w 18758"/>
              <a:gd name="T189" fmla="*/ 18757 h 187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lnTo>
                  <a:pt x="10039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pt-BR"/>
          </a:p>
        </p:txBody>
      </p:sp>
      <p:grpSp>
        <p:nvGrpSpPr>
          <p:cNvPr id="7" name="Google Shape;6662;p68"/>
          <p:cNvGrpSpPr/>
          <p:nvPr/>
        </p:nvGrpSpPr>
        <p:grpSpPr>
          <a:xfrm rot="723941">
            <a:off x="4943979" y="1538584"/>
            <a:ext cx="362488" cy="384868"/>
            <a:chOff x="-40742750" y="3972175"/>
            <a:chExt cx="311125" cy="316825"/>
          </a:xfrm>
          <a:solidFill>
            <a:schemeClr val="bg1"/>
          </a:solidFill>
        </p:grpSpPr>
        <p:sp>
          <p:nvSpPr>
            <p:cNvPr id="68" name="Google Shape;6663;p68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664;p68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6683;p68"/>
          <p:cNvGrpSpPr/>
          <p:nvPr/>
        </p:nvGrpSpPr>
        <p:grpSpPr>
          <a:xfrm>
            <a:off x="6001690" y="1148300"/>
            <a:ext cx="443081" cy="313169"/>
            <a:chOff x="-40378075" y="3267450"/>
            <a:chExt cx="317425" cy="289075"/>
          </a:xfrm>
          <a:solidFill>
            <a:srgbClr val="0070C0"/>
          </a:solidFill>
        </p:grpSpPr>
        <p:sp>
          <p:nvSpPr>
            <p:cNvPr id="74" name="Google Shape;6684;p68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685;p68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686;p68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687;p68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55" name="Google Shape;6742;p68"/>
          <p:cNvSpPr>
            <a:spLocks noChangeArrowheads="1"/>
          </p:cNvSpPr>
          <p:nvPr/>
        </p:nvSpPr>
        <p:spPr bwMode="auto">
          <a:xfrm rot="-1902786">
            <a:off x="4803775" y="3597275"/>
            <a:ext cx="708025" cy="663575"/>
          </a:xfrm>
          <a:custGeom>
            <a:avLst/>
            <a:gdLst>
              <a:gd name="T0" fmla="*/ 20861168 w 13139"/>
              <a:gd name="T1" fmla="*/ 4664185 h 12676"/>
              <a:gd name="T2" fmla="*/ 24520007 w 13139"/>
              <a:gd name="T3" fmla="*/ 8117120 h 12676"/>
              <a:gd name="T4" fmla="*/ 20861168 w 13139"/>
              <a:gd name="T5" fmla="*/ 11570003 h 12676"/>
              <a:gd name="T6" fmla="*/ 17292375 w 13139"/>
              <a:gd name="T7" fmla="*/ 8117120 h 12676"/>
              <a:gd name="T8" fmla="*/ 20861168 w 13139"/>
              <a:gd name="T9" fmla="*/ 4664185 h 12676"/>
              <a:gd name="T10" fmla="*/ 11072328 w 13139"/>
              <a:gd name="T11" fmla="*/ 6908593 h 12676"/>
              <a:gd name="T12" fmla="*/ 14731166 w 13139"/>
              <a:gd name="T13" fmla="*/ 10361475 h 12676"/>
              <a:gd name="T14" fmla="*/ 11072328 w 13139"/>
              <a:gd name="T15" fmla="*/ 13814411 h 12676"/>
              <a:gd name="T16" fmla="*/ 7413489 w 13139"/>
              <a:gd name="T17" fmla="*/ 10361475 h 12676"/>
              <a:gd name="T18" fmla="*/ 11072328 w 13139"/>
              <a:gd name="T19" fmla="*/ 6908593 h 12676"/>
              <a:gd name="T20" fmla="*/ 8511173 w 13139"/>
              <a:gd name="T21" fmla="*/ 16146503 h 12676"/>
              <a:gd name="T22" fmla="*/ 12170012 w 13139"/>
              <a:gd name="T23" fmla="*/ 19599438 h 12676"/>
              <a:gd name="T24" fmla="*/ 8511173 w 13139"/>
              <a:gd name="T25" fmla="*/ 23052321 h 12676"/>
              <a:gd name="T26" fmla="*/ 4852334 w 13139"/>
              <a:gd name="T27" fmla="*/ 19599438 h 12676"/>
              <a:gd name="T28" fmla="*/ 8511173 w 13139"/>
              <a:gd name="T29" fmla="*/ 16146503 h 12676"/>
              <a:gd name="T30" fmla="*/ 16011744 w 13139"/>
              <a:gd name="T31" fmla="*/ 23224968 h 12676"/>
              <a:gd name="T32" fmla="*/ 19673492 w 13139"/>
              <a:gd name="T33" fmla="*/ 26677903 h 12676"/>
              <a:gd name="T34" fmla="*/ 16011744 w 13139"/>
              <a:gd name="T35" fmla="*/ 30133561 h 12676"/>
              <a:gd name="T36" fmla="*/ 12352905 w 13139"/>
              <a:gd name="T37" fmla="*/ 26677903 h 12676"/>
              <a:gd name="T38" fmla="*/ 16011744 w 13139"/>
              <a:gd name="T39" fmla="*/ 23224968 h 12676"/>
              <a:gd name="T40" fmla="*/ 18390005 w 13139"/>
              <a:gd name="T41" fmla="*/ 0 h 12676"/>
              <a:gd name="T42" fmla="*/ 2910 w 13139"/>
              <a:gd name="T43" fmla="*/ 17355030 h 12676"/>
              <a:gd name="T44" fmla="*/ 14275280 w 13139"/>
              <a:gd name="T45" fmla="*/ 34277030 h 12676"/>
              <a:gd name="T46" fmla="*/ 18035750 w 13139"/>
              <a:gd name="T47" fmla="*/ 34734717 h 12676"/>
              <a:gd name="T48" fmla="*/ 24520007 w 13139"/>
              <a:gd name="T49" fmla="*/ 26677903 h 12676"/>
              <a:gd name="T50" fmla="*/ 28181755 w 13139"/>
              <a:gd name="T51" fmla="*/ 23224968 h 12676"/>
              <a:gd name="T52" fmla="*/ 36321214 w 13139"/>
              <a:gd name="T53" fmla="*/ 13469117 h 12676"/>
              <a:gd name="T54" fmla="*/ 18390005 w 13139"/>
              <a:gd name="T55" fmla="*/ 0 h 126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139"/>
              <a:gd name="T85" fmla="*/ 0 h 12676"/>
              <a:gd name="T86" fmla="*/ 13139 w 13139"/>
              <a:gd name="T87" fmla="*/ 12676 h 126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pt-BR"/>
          </a:p>
        </p:txBody>
      </p:sp>
      <p:grpSp>
        <p:nvGrpSpPr>
          <p:cNvPr id="9" name="Google Shape;7462;p70"/>
          <p:cNvGrpSpPr/>
          <p:nvPr/>
        </p:nvGrpSpPr>
        <p:grpSpPr>
          <a:xfrm rot="556713">
            <a:off x="5845650" y="4539678"/>
            <a:ext cx="534656" cy="564411"/>
            <a:chOff x="-22845575" y="3504075"/>
            <a:chExt cx="296950" cy="295025"/>
          </a:xfrm>
          <a:solidFill>
            <a:schemeClr val="bg1"/>
          </a:solidFill>
        </p:grpSpPr>
        <p:sp>
          <p:nvSpPr>
            <p:cNvPr id="85" name="Google Shape;7463;p7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7464;p7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57" name="Google Shape;7503;p70"/>
          <p:cNvSpPr>
            <a:spLocks noChangeArrowheads="1"/>
          </p:cNvSpPr>
          <p:nvPr/>
        </p:nvSpPr>
        <p:spPr bwMode="auto">
          <a:xfrm rot="-4900400">
            <a:off x="6507956" y="397669"/>
            <a:ext cx="422275" cy="357188"/>
          </a:xfrm>
          <a:custGeom>
            <a:avLst/>
            <a:gdLst>
              <a:gd name="T0" fmla="*/ 12698238 w 12603"/>
              <a:gd name="T1" fmla="*/ 2797772 h 11565"/>
              <a:gd name="T2" fmla="*/ 9479626 w 12603"/>
              <a:gd name="T3" fmla="*/ 1024495 h 11565"/>
              <a:gd name="T4" fmla="*/ 8772350 w 12603"/>
              <a:gd name="T5" fmla="*/ 1324978 h 11565"/>
              <a:gd name="T6" fmla="*/ 11778802 w 12603"/>
              <a:gd name="T7" fmla="*/ 4360288 h 11565"/>
              <a:gd name="T8" fmla="*/ 8206536 w 12603"/>
              <a:gd name="T9" fmla="*/ 1805737 h 11565"/>
              <a:gd name="T10" fmla="*/ 8772350 w 12603"/>
              <a:gd name="T11" fmla="*/ 1324978 h 11565"/>
              <a:gd name="T12" fmla="*/ 10787496 w 12603"/>
              <a:gd name="T13" fmla="*/ 4930708 h 11565"/>
              <a:gd name="T14" fmla="*/ 7568885 w 12603"/>
              <a:gd name="T15" fmla="*/ 3127843 h 11565"/>
              <a:gd name="T16" fmla="*/ 4279543 w 12603"/>
              <a:gd name="T17" fmla="*/ 5922773 h 11565"/>
              <a:gd name="T18" fmla="*/ 6366525 w 12603"/>
              <a:gd name="T19" fmla="*/ 8687158 h 11565"/>
              <a:gd name="T20" fmla="*/ 4279543 w 12603"/>
              <a:gd name="T21" fmla="*/ 5922773 h 11565"/>
              <a:gd name="T22" fmla="*/ 5978091 w 12603"/>
              <a:gd name="T23" fmla="*/ 9228978 h 11565"/>
              <a:gd name="T24" fmla="*/ 5412277 w 12603"/>
              <a:gd name="T25" fmla="*/ 9739295 h 11565"/>
              <a:gd name="T26" fmla="*/ 2405825 w 12603"/>
              <a:gd name="T27" fmla="*/ 6674428 h 11565"/>
              <a:gd name="T28" fmla="*/ 1769280 w 12603"/>
              <a:gd name="T29" fmla="*/ 7545330 h 11565"/>
              <a:gd name="T30" fmla="*/ 3891075 w 12603"/>
              <a:gd name="T31" fmla="*/ 10280158 h 11565"/>
              <a:gd name="T32" fmla="*/ 1769280 w 12603"/>
              <a:gd name="T33" fmla="*/ 7545330 h 11565"/>
              <a:gd name="T34" fmla="*/ 7958425 w 12603"/>
              <a:gd name="T35" fmla="*/ 1114155 h 11565"/>
              <a:gd name="T36" fmla="*/ 7321913 w 12603"/>
              <a:gd name="T37" fmla="*/ 4570122 h 11565"/>
              <a:gd name="T38" fmla="*/ 7392610 w 12603"/>
              <a:gd name="T39" fmla="*/ 3939600 h 11565"/>
              <a:gd name="T40" fmla="*/ 8249189 w 12603"/>
              <a:gd name="T41" fmla="*/ 5282707 h 11565"/>
              <a:gd name="T42" fmla="*/ 5749078 w 12603"/>
              <a:gd name="T43" fmla="*/ 5121486 h 11565"/>
              <a:gd name="T44" fmla="*/ 636545 w 12603"/>
              <a:gd name="T45" fmla="*/ 10731361 h 11565"/>
              <a:gd name="T46" fmla="*/ 1132734 w 12603"/>
              <a:gd name="T47" fmla="*/ 11001329 h 11565"/>
              <a:gd name="T48" fmla="*/ 1379740 w 12603"/>
              <a:gd name="T49" fmla="*/ 9078258 h 11565"/>
              <a:gd name="T50" fmla="*/ 2417049 w 12603"/>
              <a:gd name="T51" fmla="*/ 10413706 h 11565"/>
              <a:gd name="T52" fmla="*/ 2193666 w 12603"/>
              <a:gd name="T53" fmla="*/ 10460466 h 11565"/>
              <a:gd name="T54" fmla="*/ 2299176 w 12603"/>
              <a:gd name="T55" fmla="*/ 11031843 h 11565"/>
              <a:gd name="T56" fmla="*/ 7568885 w 12603"/>
              <a:gd name="T57" fmla="*/ 6523708 h 11565"/>
              <a:gd name="T58" fmla="*/ 6790878 w 12603"/>
              <a:gd name="T59" fmla="*/ 6463636 h 11565"/>
              <a:gd name="T60" fmla="*/ 5234897 w 12603"/>
              <a:gd name="T61" fmla="*/ 5772053 h 11565"/>
              <a:gd name="T62" fmla="*/ 7038989 w 12603"/>
              <a:gd name="T63" fmla="*/ 5802568 h 11565"/>
              <a:gd name="T64" fmla="*/ 12344616 w 12603"/>
              <a:gd name="T65" fmla="*/ 4750431 h 11565"/>
              <a:gd name="T66" fmla="*/ 13086672 w 12603"/>
              <a:gd name="T67" fmla="*/ 32430 h 11565"/>
              <a:gd name="T68" fmla="*/ 12839700 w 12603"/>
              <a:gd name="T69" fmla="*/ 1955500 h 11565"/>
              <a:gd name="T70" fmla="*/ 11802390 w 12603"/>
              <a:gd name="T71" fmla="*/ 620022 h 11565"/>
              <a:gd name="T72" fmla="*/ 12025774 w 12603"/>
              <a:gd name="T73" fmla="*/ 573292 h 11565"/>
              <a:gd name="T74" fmla="*/ 11902305 w 12603"/>
              <a:gd name="T75" fmla="*/ 0 h 115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03"/>
              <a:gd name="T115" fmla="*/ 0 h 11565"/>
              <a:gd name="T116" fmla="*/ 12603 w 12603"/>
              <a:gd name="T117" fmla="*/ 11565 h 1156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pt-BR"/>
          </a:p>
        </p:txBody>
      </p:sp>
      <p:grpSp>
        <p:nvGrpSpPr>
          <p:cNvPr id="13" name="Google Shape;7509;p70"/>
          <p:cNvGrpSpPr/>
          <p:nvPr/>
        </p:nvGrpSpPr>
        <p:grpSpPr>
          <a:xfrm rot="965219">
            <a:off x="5665376" y="2486626"/>
            <a:ext cx="541732" cy="514233"/>
            <a:chOff x="-27351575" y="3175300"/>
            <a:chExt cx="297750" cy="296150"/>
          </a:xfrm>
          <a:solidFill>
            <a:srgbClr val="00B050"/>
          </a:solidFill>
        </p:grpSpPr>
        <p:sp>
          <p:nvSpPr>
            <p:cNvPr id="89" name="Google Shape;7510;p70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7511;p70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7512;p70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513;p70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Título 1"/>
          <p:cNvSpPr txBox="1">
            <a:spLocks/>
          </p:cNvSpPr>
          <p:nvPr/>
        </p:nvSpPr>
        <p:spPr>
          <a:xfrm>
            <a:off x="293688" y="3532909"/>
            <a:ext cx="4614862" cy="826366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Font typeface="Dosis ExtraLight"/>
              <a:buNone/>
              <a:defRPr sz="6000" b="0" i="0" u="none" strike="noStrike" cap="none">
                <a:solidFill>
                  <a:srgbClr val="80BFB7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eaLnBrk="1" fontAlgn="auto" hangingPunct="1">
              <a:defRPr/>
            </a:pPr>
            <a:r>
              <a:rPr lang="pt-BR" sz="1600" dirty="0" err="1" smtClean="0"/>
              <a:t>Thalya</a:t>
            </a:r>
            <a:r>
              <a:rPr lang="pt-BR" sz="1600" dirty="0" smtClean="0"/>
              <a:t> </a:t>
            </a:r>
            <a:r>
              <a:rPr lang="pt-BR" sz="1600" dirty="0" smtClean="0"/>
              <a:t>Emanue</a:t>
            </a:r>
            <a:r>
              <a:rPr lang="pt-BR" sz="1600" dirty="0" smtClean="0"/>
              <a:t>lle</a:t>
            </a:r>
            <a:r>
              <a:rPr lang="pt-BR" sz="1600" dirty="0" smtClean="0"/>
              <a:t>, Ana Letícia, Gustavo Lourenço, Lúcia Raquel, </a:t>
            </a:r>
            <a:r>
              <a:rPr lang="pt-BR" sz="1600" dirty="0" err="1" smtClean="0"/>
              <a:t>Andrezza</a:t>
            </a:r>
            <a:r>
              <a:rPr lang="pt-BR" sz="1600" dirty="0" smtClean="0"/>
              <a:t> Rodrigues, Vitor </a:t>
            </a:r>
            <a:r>
              <a:rPr lang="pt-BR" sz="1600" dirty="0"/>
              <a:t>Andrade</a:t>
            </a:r>
            <a:endParaRPr lang="pt-BR" sz="1600" b="1" kern="0" dirty="0">
              <a:solidFill>
                <a:schemeClr val="bg1"/>
              </a:solidFill>
              <a:latin typeface="+mn-lt"/>
            </a:endParaRPr>
          </a:p>
          <a:p>
            <a:pPr eaLnBrk="1" fontAlgn="auto" hangingPunct="1">
              <a:defRPr/>
            </a:pPr>
            <a:r>
              <a:rPr lang="pt-BR" sz="2000" dirty="0" err="1"/>
              <a:t>Profª</a:t>
            </a:r>
            <a:r>
              <a:rPr lang="pt-BR" sz="2000" dirty="0"/>
              <a:t> </a:t>
            </a:r>
            <a:r>
              <a:rPr lang="pt-BR" sz="2000" dirty="0" err="1"/>
              <a:t>Drª</a:t>
            </a:r>
            <a:r>
              <a:rPr lang="pt-BR" sz="2000" dirty="0"/>
              <a:t> Andreza Maynard (Supervisora) </a:t>
            </a:r>
            <a:endParaRPr lang="pt-BR" sz="2000" dirty="0" smtClean="0"/>
          </a:p>
          <a:p>
            <a:pPr eaLnBrk="1" fontAlgn="auto" hangingPunct="1">
              <a:defRPr/>
            </a:pPr>
            <a:r>
              <a:rPr lang="pt-BR" sz="2000" dirty="0" err="1"/>
              <a:t>Profª</a:t>
            </a:r>
            <a:r>
              <a:rPr lang="pt-BR" sz="2000" dirty="0"/>
              <a:t> </a:t>
            </a:r>
            <a:r>
              <a:rPr lang="pt-BR" sz="2000" dirty="0" err="1"/>
              <a:t>Drª</a:t>
            </a:r>
            <a:r>
              <a:rPr lang="pt-BR" sz="2000" dirty="0"/>
              <a:t> </a:t>
            </a:r>
            <a:r>
              <a:rPr lang="pt-BR" sz="2000" dirty="0" smtClean="0"/>
              <a:t>Célia Costa Cardoso (Coordenadora</a:t>
            </a:r>
            <a:r>
              <a:rPr lang="pt-BR" sz="2000" dirty="0" smtClean="0"/>
              <a:t>) </a:t>
            </a:r>
            <a:endParaRPr lang="pt-BR" sz="2000" b="1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160" name="Imagem 38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895475"/>
            <a:ext cx="15398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Imagem 380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703388"/>
            <a:ext cx="1522413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3872;p18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C86F92B1-C3C5-4CF8-B782-C7B3F34E881F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2</a:t>
            </a:fld>
            <a:endParaRPr lang="pt-BR" altLang="pt-BR" sz="1200" smtClean="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66700" y="309563"/>
            <a:ext cx="5257800" cy="55245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eaLnBrk="1" fontAlgn="auto" hangingPunct="1">
              <a:defRPr/>
            </a:pPr>
            <a:r>
              <a:rPr lang="pt-BR" sz="2800" dirty="0"/>
              <a:t>O PIBID de História no Colégio de Aplicação/UFS</a:t>
            </a:r>
            <a:endParaRPr lang="pt-BR" sz="28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196" name="Espaço Reservado para Texto 2"/>
          <p:cNvSpPr txBox="1">
            <a:spLocks/>
          </p:cNvSpPr>
          <p:nvPr/>
        </p:nvSpPr>
        <p:spPr bwMode="auto">
          <a:xfrm>
            <a:off x="365125" y="1414463"/>
            <a:ext cx="7778750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pt-BR" altLang="pt-BR" sz="2000"/>
          </a:p>
        </p:txBody>
      </p:sp>
      <p:sp>
        <p:nvSpPr>
          <p:cNvPr id="8197" name="Espaço Reservado para Conteúdo 2"/>
          <p:cNvSpPr txBox="1">
            <a:spLocks/>
          </p:cNvSpPr>
          <p:nvPr/>
        </p:nvSpPr>
        <p:spPr bwMode="auto">
          <a:xfrm>
            <a:off x="266700" y="1181100"/>
            <a:ext cx="66182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pt-BR" altLang="pt-BR" sz="2000" dirty="0"/>
              <a:t>Acompanhamento durante as aulas regulares.</a:t>
            </a:r>
          </a:p>
          <a:p>
            <a:r>
              <a:rPr lang="pt-BR" altLang="pt-BR" sz="2000" dirty="0"/>
              <a:t>Participação em projetos já existentes.</a:t>
            </a:r>
          </a:p>
          <a:p>
            <a:r>
              <a:rPr lang="pt-BR" altLang="pt-BR" sz="2000" dirty="0"/>
              <a:t>Participação em momentos de revisão para avaliação escrita.</a:t>
            </a:r>
          </a:p>
          <a:p>
            <a:r>
              <a:rPr lang="pt-BR" altLang="pt-BR" sz="2000" dirty="0"/>
              <a:t>Desenvolvimento de projetos coletivos e em grupos.</a:t>
            </a:r>
          </a:p>
          <a:p>
            <a:r>
              <a:rPr lang="pt-BR" altLang="pt-BR" sz="2000" dirty="0"/>
              <a:t>Realização de cursos e oficinas (esporádicos) durante o ano letivo.</a:t>
            </a:r>
          </a:p>
          <a:p>
            <a:r>
              <a:rPr lang="pt-BR" altLang="pt-BR" sz="2000" dirty="0"/>
              <a:t>Realização da oficina “História em Revista</a:t>
            </a:r>
            <a:r>
              <a:rPr lang="pt-BR" altLang="pt-BR" sz="2000" dirty="0" smtClean="0"/>
              <a:t>” </a:t>
            </a:r>
            <a:r>
              <a:rPr lang="pt-BR" altLang="pt-BR" sz="2000" dirty="0"/>
              <a:t>e da oficina “Caminhando e cantando: análise histórica de músicas e charges da Ditadura Militar” </a:t>
            </a:r>
            <a:r>
              <a:rPr lang="pt-BR" altLang="pt-BR" sz="2000" dirty="0" smtClean="0"/>
              <a:t>.</a:t>
            </a:r>
            <a:endParaRPr lang="pt-BR" altLang="pt-BR" sz="2000" dirty="0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125" y="222250"/>
            <a:ext cx="7699375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defRPr/>
            </a:pPr>
            <a:r>
              <a:rPr lang="pt-BR" sz="2000" dirty="0"/>
              <a:t>Início das atividades: 15 de agosto de 2018</a:t>
            </a:r>
            <a:br>
              <a:rPr lang="pt-BR" sz="2000" dirty="0"/>
            </a:br>
            <a:r>
              <a:rPr lang="pt-BR" sz="2000" dirty="0"/>
              <a:t>Reunião, apresentação do CODAP e visita ao CEMDAP</a:t>
            </a:r>
            <a:endParaRPr lang="pt-BR" sz="2000" b="1" dirty="0">
              <a:solidFill>
                <a:schemeClr val="tx1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5125" y="1184275"/>
            <a:ext cx="6761163" cy="3817938"/>
          </a:xfrm>
        </p:spPr>
        <p:txBody>
          <a:bodyPr/>
          <a:lstStyle/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AE77FF0F-73DA-4C5A-8C43-BFDA703FCA79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3</a:t>
            </a:fld>
            <a:endParaRPr lang="pt-BR" altLang="pt-BR" sz="1200" smtClean="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8" y="1375464"/>
            <a:ext cx="3322834" cy="249212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48" y="2256446"/>
            <a:ext cx="3546723" cy="26600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125" y="222250"/>
            <a:ext cx="4875213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defRPr/>
            </a:pPr>
            <a:r>
              <a:rPr lang="pt-BR" sz="2000" dirty="0"/>
              <a:t>Revisão para prova do 9º Ano com jogo: 8 de outubro de 2018</a:t>
            </a:r>
            <a:endParaRPr lang="pt-BR" sz="2000" b="1" dirty="0">
              <a:solidFill>
                <a:schemeClr val="tx1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5125" y="1184275"/>
            <a:ext cx="6761163" cy="3817938"/>
          </a:xfrm>
        </p:spPr>
        <p:txBody>
          <a:bodyPr/>
          <a:lstStyle/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243A128-126B-4B6F-AE73-8A814D928B45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4</a:t>
            </a:fld>
            <a:endParaRPr lang="pt-BR" altLang="pt-BR" sz="1200" smtClean="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52" t="15848" r="1115" b="8663"/>
          <a:stretch/>
        </p:blipFill>
        <p:spPr>
          <a:xfrm>
            <a:off x="449263" y="1301750"/>
            <a:ext cx="3071812" cy="20701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" t="20946" r="9035" b="15810"/>
          <a:stretch/>
        </p:blipFill>
        <p:spPr>
          <a:xfrm>
            <a:off x="5323801" y="650875"/>
            <a:ext cx="3556535" cy="2006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692" y="2420714"/>
            <a:ext cx="3416990" cy="2562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125" y="222250"/>
            <a:ext cx="7226300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defRPr/>
            </a:pPr>
            <a:r>
              <a:rPr lang="pt-BR" sz="2800" dirty="0"/>
              <a:t>Recriação de fotos do acervo do CEMDAP para a Exposição dos 60 anos do CODAP</a:t>
            </a:r>
            <a:endParaRPr lang="pt-BR" sz="2800" b="1" dirty="0">
              <a:solidFill>
                <a:schemeClr val="tx1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5125" y="1184275"/>
            <a:ext cx="6761163" cy="3817938"/>
          </a:xfrm>
        </p:spPr>
        <p:txBody>
          <a:bodyPr/>
          <a:lstStyle/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CFB17723-BA24-4C91-A61D-54842B6DC22B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5</a:t>
            </a:fld>
            <a:endParaRPr lang="pt-BR" altLang="pt-BR" sz="1200" smtClean="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 t="16099" r="8156" b="10725"/>
          <a:stretch/>
        </p:blipFill>
        <p:spPr>
          <a:xfrm rot="5400000">
            <a:off x="233887" y="1968912"/>
            <a:ext cx="3440457" cy="2248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7" t="12503" r="6779" b="17920"/>
          <a:stretch/>
        </p:blipFill>
        <p:spPr>
          <a:xfrm rot="5400000">
            <a:off x="3866477" y="1828052"/>
            <a:ext cx="4041314" cy="2589582"/>
          </a:xfrm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125" y="222250"/>
            <a:ext cx="5245100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buFont typeface="Dosis ExtraLight"/>
              <a:buNone/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+mj-lt"/>
                <a:ea typeface="Dosis ExtraLight"/>
                <a:cs typeface="Dosis ExtraLight"/>
                <a:sym typeface="Dosis ExtraLight"/>
              </a:rPr>
              <a:t>Oficina “História em Revista”</a:t>
            </a:r>
            <a:endParaRPr lang="pt-BR" sz="2800" b="1" dirty="0">
              <a:solidFill>
                <a:schemeClr val="tx1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5125" y="1184275"/>
            <a:ext cx="6761163" cy="3817938"/>
          </a:xfrm>
        </p:spPr>
        <p:txBody>
          <a:bodyPr/>
          <a:lstStyle/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05EE6CFA-D324-4470-A9F2-68535812EEF9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6</a:t>
            </a:fld>
            <a:endParaRPr lang="pt-BR" altLang="pt-BR" sz="1200" smtClean="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" y="1016495"/>
            <a:ext cx="3890325" cy="2917744"/>
          </a:xfrm>
          <a:effectLst>
            <a:softEdge rad="112500"/>
          </a:effectLst>
        </p:spPr>
      </p:pic>
      <p:pic>
        <p:nvPicPr>
          <p:cNvPr id="6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0293" y="712677"/>
            <a:ext cx="3923414" cy="2942561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204" y="1900524"/>
            <a:ext cx="2995740" cy="299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5375" y="222250"/>
            <a:ext cx="2219325" cy="4637088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defRPr/>
            </a:pPr>
            <a:r>
              <a:rPr lang="pt-BR" sz="2400" dirty="0"/>
              <a:t>Oficina “Caminhando e cantando: análise histórica de músicas e charges da Ditadura Militar”</a:t>
            </a:r>
            <a:endParaRPr lang="pt-BR" sz="2400" b="1" dirty="0">
              <a:solidFill>
                <a:schemeClr val="tx1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5125" y="1184275"/>
            <a:ext cx="6761163" cy="3817938"/>
          </a:xfrm>
        </p:spPr>
        <p:txBody>
          <a:bodyPr/>
          <a:lstStyle/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9FD9317-B6EB-4474-A922-539ADF3F90EE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7</a:t>
            </a:fld>
            <a:endParaRPr lang="pt-BR" altLang="pt-BR" sz="1200" smtClean="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  <p:sp>
        <p:nvSpPr>
          <p:cNvPr id="14341" name="Espaço Reservado para Texto 3"/>
          <p:cNvSpPr txBox="1">
            <a:spLocks noGrp="1"/>
          </p:cNvSpPr>
          <p:nvPr>
            <p:ph type="body" idx="1"/>
          </p:nvPr>
        </p:nvSpPr>
        <p:spPr>
          <a:xfrm>
            <a:off x="717550" y="1733550"/>
            <a:ext cx="6761163" cy="2979738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pt-BR" altLang="pt-BR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2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" y="222250"/>
            <a:ext cx="4779963" cy="4779963"/>
          </a:xfrm>
        </p:spPr>
      </p:pic>
      <p:pic>
        <p:nvPicPr>
          <p:cNvPr id="14343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3038"/>
            <a:ext cx="4827588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125" y="222250"/>
            <a:ext cx="7586663" cy="857250"/>
          </a:xfrm>
        </p:spPr>
        <p:txBody>
          <a:bodyPr/>
          <a:lstStyle/>
          <a:p>
            <a:pPr eaLnBrk="1" fontAlgn="auto" hangingPunct="1">
              <a:buClr>
                <a:srgbClr val="0B87A1"/>
              </a:buClr>
              <a:defRPr/>
            </a:pPr>
            <a:r>
              <a:rPr lang="pt-BR" sz="2800" dirty="0"/>
              <a:t>O PIBID de História no CODAP/UFS </a:t>
            </a:r>
            <a:r>
              <a:rPr lang="pt-BR" sz="2800" dirty="0" smtClean="0"/>
              <a:t>foi uma oportunidade</a:t>
            </a:r>
            <a:endParaRPr lang="pt-BR" sz="2800" b="1" dirty="0">
              <a:solidFill>
                <a:schemeClr val="tx1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65125" y="1184275"/>
            <a:ext cx="6761163" cy="3817938"/>
          </a:xfrm>
        </p:spPr>
        <p:txBody>
          <a:bodyPr/>
          <a:lstStyle/>
          <a:p>
            <a:pPr>
              <a:defRPr/>
            </a:pPr>
            <a:r>
              <a:rPr lang="pt-BR" sz="2000" dirty="0" smtClean="0"/>
              <a:t>de </a:t>
            </a:r>
            <a:r>
              <a:rPr lang="pt-BR" sz="2000" dirty="0"/>
              <a:t>inserção dos alunos da graduação na sala de aula da Educação </a:t>
            </a:r>
            <a:r>
              <a:rPr lang="pt-BR" sz="2000" dirty="0" smtClean="0"/>
              <a:t>Básica</a:t>
            </a:r>
          </a:p>
          <a:p>
            <a:pPr>
              <a:defRPr/>
            </a:pPr>
            <a:r>
              <a:rPr lang="pt-BR" sz="2000" dirty="0" smtClean="0"/>
              <a:t>de </a:t>
            </a:r>
            <a:r>
              <a:rPr lang="pt-BR" sz="2000" dirty="0"/>
              <a:t>diálogo entre a professora que está em sala de aula e os alunos em formação.</a:t>
            </a:r>
          </a:p>
          <a:p>
            <a:pPr>
              <a:defRPr/>
            </a:pPr>
            <a:r>
              <a:rPr lang="pt-BR" sz="2000" dirty="0" smtClean="0"/>
              <a:t>para </a:t>
            </a:r>
            <a:r>
              <a:rPr lang="pt-BR" sz="2000" dirty="0"/>
              <a:t>os alunos do CODAP participarem de atividades dinâmicas que permitem revisar ou aprofundar os temas vistos durante as aulas regulares.</a:t>
            </a:r>
          </a:p>
          <a:p>
            <a:pPr>
              <a:defRPr/>
            </a:pPr>
            <a:r>
              <a:rPr lang="pt-BR" sz="2000" dirty="0" smtClean="0"/>
              <a:t>para </a:t>
            </a:r>
            <a:r>
              <a:rPr lang="pt-BR" sz="2000" dirty="0"/>
              <a:t>aproximar Universidade e sala de aula da Educação Básica.</a:t>
            </a:r>
          </a:p>
          <a:p>
            <a:pPr marL="76200" indent="0" eaLnBrk="1" fontAlgn="auto" hangingPunct="1">
              <a:buClr>
                <a:srgbClr val="D3EBD5"/>
              </a:buClr>
              <a:buFont typeface="Titillium Web Light"/>
              <a:buNone/>
              <a:defRPr/>
            </a:pPr>
            <a:endParaRPr lang="pt-BR" sz="2000" dirty="0">
              <a:solidFill>
                <a:schemeClr val="tx1"/>
              </a:solidFill>
              <a:latin typeface="+mn-l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8A62AEF-5509-40FA-B1B3-580B54D322C1}" type="slidenum">
              <a:rPr lang="pt-BR" altLang="pt-BR" sz="1200" smtClean="0">
                <a:solidFill>
                  <a:srgbClr val="0B87A1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8</a:t>
            </a:fld>
            <a:endParaRPr lang="pt-BR" altLang="pt-BR" sz="1200" smtClean="0">
              <a:solidFill>
                <a:srgbClr val="0B87A1"/>
              </a:solidFill>
              <a:latin typeface="Dosis ExtraLight" charset="0"/>
              <a:sym typeface="Dosis ExtraLight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8" name="Google Shape;4038;p36"/>
          <p:cNvSpPr txBox="1">
            <a:spLocks noGrp="1"/>
          </p:cNvSpPr>
          <p:nvPr>
            <p:ph type="ctrTitle" idx="4294967295"/>
          </p:nvPr>
        </p:nvSpPr>
        <p:spPr>
          <a:xfrm>
            <a:off x="574675" y="2165350"/>
            <a:ext cx="3822700" cy="1160463"/>
          </a:xfrm>
        </p:spPr>
        <p:txBody>
          <a:bodyPr spcFirstLastPara="1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ExtraLight"/>
              <a:buNone/>
              <a:defRPr/>
            </a:pPr>
            <a:r>
              <a:rPr lang="pt-BR" sz="6000" b="1" smtClean="0">
                <a:solidFill>
                  <a:srgbClr val="80BFB7"/>
                </a:solidFill>
                <a:latin typeface="+mj-lt"/>
                <a:ea typeface="Dosis ExtraLight"/>
                <a:cs typeface="Dosis ExtraLight"/>
                <a:sym typeface="Dosis ExtraLight"/>
              </a:rPr>
              <a:t>Obrigada!</a:t>
            </a:r>
            <a:endParaRPr sz="6000" b="1" dirty="0">
              <a:solidFill>
                <a:srgbClr val="80BFB7"/>
              </a:solidFill>
              <a:latin typeface="+mj-lt"/>
              <a:ea typeface="Dosis ExtraLight"/>
              <a:cs typeface="Dosis ExtraLight"/>
              <a:sym typeface="Dosis ExtraLight"/>
            </a:endParaRPr>
          </a:p>
        </p:txBody>
      </p:sp>
      <p:sp>
        <p:nvSpPr>
          <p:cNvPr id="16387" name="Google Shape;4041;p36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B98034B8-83F0-4865-AD83-091726731CFA}" type="slidenum">
              <a:rPr lang="pt-BR" altLang="pt-BR" sz="1200" smtClean="0">
                <a:solidFill>
                  <a:srgbClr val="80BFB7"/>
                </a:solidFill>
                <a:latin typeface="Dosis ExtraLight" charset="0"/>
                <a:sym typeface="Dosis ExtraLight" charset="0"/>
              </a:rPr>
              <a:pPr>
                <a:buFont typeface="Arial" panose="020B0604020202020204" pitchFamily="34" charset="0"/>
                <a:buNone/>
              </a:pPr>
              <a:t>9</a:t>
            </a:fld>
            <a:endParaRPr lang="pt-BR" altLang="pt-BR" sz="1200" smtClean="0">
              <a:solidFill>
                <a:srgbClr val="80BFB7"/>
              </a:solidFill>
              <a:latin typeface="Dosis ExtraLight" charset="0"/>
              <a:sym typeface="Dosis ExtraLight" charset="0"/>
            </a:endParaRPr>
          </a:p>
        </p:txBody>
      </p:sp>
      <p:grpSp>
        <p:nvGrpSpPr>
          <p:cNvPr id="2" name="Google Shape;4218;p39"/>
          <p:cNvGrpSpPr/>
          <p:nvPr/>
        </p:nvGrpSpPr>
        <p:grpSpPr>
          <a:xfrm rot="10335660">
            <a:off x="7749194" y="4299733"/>
            <a:ext cx="579294" cy="676809"/>
            <a:chOff x="3955900" y="2984500"/>
            <a:chExt cx="414000" cy="422525"/>
          </a:xfrm>
          <a:solidFill>
            <a:schemeClr val="bg1"/>
          </a:solidFill>
        </p:grpSpPr>
        <p:sp>
          <p:nvSpPr>
            <p:cNvPr id="7" name="Google Shape;4219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4220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4221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4249;p39"/>
          <p:cNvGrpSpPr/>
          <p:nvPr/>
        </p:nvGrpSpPr>
        <p:grpSpPr>
          <a:xfrm rot="1749661" flipH="1">
            <a:off x="5499631" y="-52511"/>
            <a:ext cx="759451" cy="503448"/>
            <a:chOff x="4610450" y="3703750"/>
            <a:chExt cx="453050" cy="332175"/>
          </a:xfrm>
          <a:solidFill>
            <a:schemeClr val="bg1"/>
          </a:solidFill>
        </p:grpSpPr>
        <p:sp>
          <p:nvSpPr>
            <p:cNvPr id="11" name="Google Shape;4250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251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4144;p39"/>
          <p:cNvGrpSpPr/>
          <p:nvPr/>
        </p:nvGrpSpPr>
        <p:grpSpPr>
          <a:xfrm rot="219929">
            <a:off x="8060525" y="2144952"/>
            <a:ext cx="676051" cy="723982"/>
            <a:chOff x="1922075" y="1629000"/>
            <a:chExt cx="437200" cy="437200"/>
          </a:xfrm>
          <a:solidFill>
            <a:schemeClr val="bg1"/>
          </a:solidFill>
        </p:grpSpPr>
        <p:sp>
          <p:nvSpPr>
            <p:cNvPr id="14" name="Google Shape;4145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4146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4176;p39"/>
          <p:cNvGrpSpPr/>
          <p:nvPr/>
        </p:nvGrpSpPr>
        <p:grpSpPr>
          <a:xfrm rot="19525078">
            <a:off x="7757463" y="587682"/>
            <a:ext cx="333714" cy="446616"/>
            <a:chOff x="611175" y="2326900"/>
            <a:chExt cx="362700" cy="389575"/>
          </a:xfrm>
          <a:solidFill>
            <a:schemeClr val="bg1"/>
          </a:solidFill>
        </p:grpSpPr>
        <p:sp>
          <p:nvSpPr>
            <p:cNvPr id="17" name="Google Shape;4177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78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179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4180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oogle Shape;4318;p39"/>
          <p:cNvGrpSpPr/>
          <p:nvPr/>
        </p:nvGrpSpPr>
        <p:grpSpPr>
          <a:xfrm rot="4503845">
            <a:off x="6507419" y="3484494"/>
            <a:ext cx="838572" cy="787853"/>
            <a:chOff x="5241175" y="4959100"/>
            <a:chExt cx="539775" cy="517775"/>
          </a:xfrm>
          <a:solidFill>
            <a:schemeClr val="bg1"/>
          </a:solidFill>
        </p:grpSpPr>
        <p:sp>
          <p:nvSpPr>
            <p:cNvPr id="22" name="Google Shape;4319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4320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321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322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323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324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93" name="Google Shape;4258;p39"/>
          <p:cNvSpPr>
            <a:spLocks noChangeArrowheads="1"/>
          </p:cNvSpPr>
          <p:nvPr/>
        </p:nvSpPr>
        <p:spPr bwMode="auto">
          <a:xfrm rot="1137831">
            <a:off x="6783388" y="1776413"/>
            <a:ext cx="601662" cy="620712"/>
          </a:xfrm>
          <a:custGeom>
            <a:avLst/>
            <a:gdLst>
              <a:gd name="T0" fmla="*/ 10227324 w 18758"/>
              <a:gd name="T1" fmla="*/ 3958797 h 18757"/>
              <a:gd name="T2" fmla="*/ 8845631 w 18758"/>
              <a:gd name="T3" fmla="*/ 4734116 h 18757"/>
              <a:gd name="T4" fmla="*/ 8417655 w 18758"/>
              <a:gd name="T5" fmla="*/ 3584259 h 18757"/>
              <a:gd name="T6" fmla="*/ 8016429 w 18758"/>
              <a:gd name="T7" fmla="*/ 2835215 h 18757"/>
              <a:gd name="T8" fmla="*/ 11684104 w 18758"/>
              <a:gd name="T9" fmla="*/ 5911341 h 18757"/>
              <a:gd name="T10" fmla="*/ 11784948 w 18758"/>
              <a:gd name="T11" fmla="*/ 5215973 h 18757"/>
              <a:gd name="T12" fmla="*/ 16659411 w 18758"/>
              <a:gd name="T13" fmla="*/ 14764123 h 18757"/>
              <a:gd name="T14" fmla="*/ 16709800 w 18758"/>
              <a:gd name="T15" fmla="*/ 13560623 h 18757"/>
              <a:gd name="T16" fmla="*/ 15931021 w 18758"/>
              <a:gd name="T17" fmla="*/ 3985072 h 18757"/>
              <a:gd name="T18" fmla="*/ 17463915 w 18758"/>
              <a:gd name="T19" fmla="*/ 8772831 h 18757"/>
              <a:gd name="T20" fmla="*/ 17061663 w 18758"/>
              <a:gd name="T21" fmla="*/ 8906458 h 18757"/>
              <a:gd name="T22" fmla="*/ 16986575 w 18758"/>
              <a:gd name="T23" fmla="*/ 10189909 h 18757"/>
              <a:gd name="T24" fmla="*/ 16056530 w 18758"/>
              <a:gd name="T25" fmla="*/ 9574459 h 18757"/>
              <a:gd name="T26" fmla="*/ 15403227 w 18758"/>
              <a:gd name="T27" fmla="*/ 9201012 h 18757"/>
              <a:gd name="T28" fmla="*/ 16685135 w 18758"/>
              <a:gd name="T29" fmla="*/ 10644365 h 18757"/>
              <a:gd name="T30" fmla="*/ 15905296 w 18758"/>
              <a:gd name="T31" fmla="*/ 12730536 h 18757"/>
              <a:gd name="T32" fmla="*/ 15152209 w 18758"/>
              <a:gd name="T33" fmla="*/ 14897717 h 18757"/>
              <a:gd name="T34" fmla="*/ 13669704 w 18758"/>
              <a:gd name="T35" fmla="*/ 15753020 h 18757"/>
              <a:gd name="T36" fmla="*/ 13192333 w 18758"/>
              <a:gd name="T37" fmla="*/ 14308575 h 18757"/>
              <a:gd name="T38" fmla="*/ 12940288 w 18758"/>
              <a:gd name="T39" fmla="*/ 12463316 h 18757"/>
              <a:gd name="T40" fmla="*/ 12011269 w 18758"/>
              <a:gd name="T41" fmla="*/ 11420776 h 18757"/>
              <a:gd name="T42" fmla="*/ 10453677 w 18758"/>
              <a:gd name="T43" fmla="*/ 9440865 h 18757"/>
              <a:gd name="T44" fmla="*/ 12061690 w 18758"/>
              <a:gd name="T45" fmla="*/ 7756600 h 18757"/>
              <a:gd name="T46" fmla="*/ 13744792 w 18758"/>
              <a:gd name="T47" fmla="*/ 8291007 h 18757"/>
              <a:gd name="T48" fmla="*/ 15328140 w 18758"/>
              <a:gd name="T49" fmla="*/ 8291007 h 18757"/>
              <a:gd name="T50" fmla="*/ 14422792 w 18758"/>
              <a:gd name="T51" fmla="*/ 7435737 h 18757"/>
              <a:gd name="T52" fmla="*/ 13242754 w 18758"/>
              <a:gd name="T53" fmla="*/ 6953881 h 18757"/>
              <a:gd name="T54" fmla="*/ 11508173 w 18758"/>
              <a:gd name="T55" fmla="*/ 7675557 h 18757"/>
              <a:gd name="T56" fmla="*/ 11584319 w 18758"/>
              <a:gd name="T57" fmla="*/ 6873930 h 18757"/>
              <a:gd name="T58" fmla="*/ 12011269 w 18758"/>
              <a:gd name="T59" fmla="*/ 6071243 h 18757"/>
              <a:gd name="T60" fmla="*/ 12664571 w 18758"/>
              <a:gd name="T61" fmla="*/ 5028704 h 18757"/>
              <a:gd name="T62" fmla="*/ 7337435 w 18758"/>
              <a:gd name="T63" fmla="*/ 2781539 h 18757"/>
              <a:gd name="T64" fmla="*/ 7287013 w 18758"/>
              <a:gd name="T65" fmla="*/ 4172342 h 18757"/>
              <a:gd name="T66" fmla="*/ 5804508 w 18758"/>
              <a:gd name="T67" fmla="*/ 4252259 h 18757"/>
              <a:gd name="T68" fmla="*/ 4497935 w 18758"/>
              <a:gd name="T69" fmla="*/ 4841434 h 18757"/>
              <a:gd name="T70" fmla="*/ 6006164 w 18758"/>
              <a:gd name="T71" fmla="*/ 4947661 h 18757"/>
              <a:gd name="T72" fmla="*/ 7086384 w 18758"/>
              <a:gd name="T73" fmla="*/ 5429517 h 18757"/>
              <a:gd name="T74" fmla="*/ 5755113 w 18758"/>
              <a:gd name="T75" fmla="*/ 6766611 h 18757"/>
              <a:gd name="T76" fmla="*/ 2915613 w 18758"/>
              <a:gd name="T77" fmla="*/ 8558195 h 18757"/>
              <a:gd name="T78" fmla="*/ 2689293 w 18758"/>
              <a:gd name="T79" fmla="*/ 9789095 h 18757"/>
              <a:gd name="T80" fmla="*/ 4623444 w 18758"/>
              <a:gd name="T81" fmla="*/ 10671733 h 18757"/>
              <a:gd name="T82" fmla="*/ 6659434 w 18758"/>
              <a:gd name="T83" fmla="*/ 11634321 h 18757"/>
              <a:gd name="T84" fmla="*/ 8166636 w 18758"/>
              <a:gd name="T85" fmla="*/ 12437041 h 18757"/>
              <a:gd name="T86" fmla="*/ 8041127 w 18758"/>
              <a:gd name="T87" fmla="*/ 13881486 h 18757"/>
              <a:gd name="T88" fmla="*/ 6533925 w 18758"/>
              <a:gd name="T89" fmla="*/ 16154893 h 18757"/>
              <a:gd name="T90" fmla="*/ 6081251 w 18758"/>
              <a:gd name="T91" fmla="*/ 17759240 h 18757"/>
              <a:gd name="T92" fmla="*/ 5252049 w 18758"/>
              <a:gd name="T93" fmla="*/ 16956520 h 18757"/>
              <a:gd name="T94" fmla="*/ 4623444 w 18758"/>
              <a:gd name="T95" fmla="*/ 14148673 h 18757"/>
              <a:gd name="T96" fmla="*/ 3769545 w 18758"/>
              <a:gd name="T97" fmla="*/ 12142453 h 18757"/>
              <a:gd name="T98" fmla="*/ 3292173 w 18758"/>
              <a:gd name="T99" fmla="*/ 10938953 h 18757"/>
              <a:gd name="T100" fmla="*/ 1231486 w 18758"/>
              <a:gd name="T101" fmla="*/ 8183689 h 18757"/>
              <a:gd name="T102" fmla="*/ 4422816 w 18758"/>
              <a:gd name="T103" fmla="*/ 3610534 h 18757"/>
              <a:gd name="T104" fmla="*/ 6105949 w 18758"/>
              <a:gd name="T105" fmla="*/ 3129802 h 18757"/>
              <a:gd name="T106" fmla="*/ 5478370 w 18758"/>
              <a:gd name="T107" fmla="*/ 1016264 h 18757"/>
              <a:gd name="T108" fmla="*/ 955769 w 18758"/>
              <a:gd name="T109" fmla="*/ 5830298 h 18757"/>
              <a:gd name="T110" fmla="*/ 302467 w 18758"/>
              <a:gd name="T111" fmla="*/ 12837854 h 18757"/>
              <a:gd name="T112" fmla="*/ 3870356 w 18758"/>
              <a:gd name="T113" fmla="*/ 18480883 h 18757"/>
              <a:gd name="T114" fmla="*/ 10152236 w 18758"/>
              <a:gd name="T115" fmla="*/ 20514503 h 18757"/>
              <a:gd name="T116" fmla="*/ 16131617 w 18758"/>
              <a:gd name="T117" fmla="*/ 17866558 h 18757"/>
              <a:gd name="T118" fmla="*/ 19171746 w 18758"/>
              <a:gd name="T119" fmla="*/ 11821590 h 18757"/>
              <a:gd name="T120" fmla="*/ 17890864 w 18758"/>
              <a:gd name="T121" fmla="*/ 4947661 h 18757"/>
              <a:gd name="T122" fmla="*/ 12966012 w 18758"/>
              <a:gd name="T123" fmla="*/ 641726 h 187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758"/>
              <a:gd name="T187" fmla="*/ 0 h 18757"/>
              <a:gd name="T188" fmla="*/ 18758 w 18758"/>
              <a:gd name="T189" fmla="*/ 18757 h 187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lnTo>
                  <a:pt x="10039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pt-BR"/>
          </a:p>
        </p:txBody>
      </p:sp>
      <p:grpSp>
        <p:nvGrpSpPr>
          <p:cNvPr id="10" name="Google Shape;6662;p68"/>
          <p:cNvGrpSpPr/>
          <p:nvPr/>
        </p:nvGrpSpPr>
        <p:grpSpPr>
          <a:xfrm rot="723941">
            <a:off x="4943979" y="1538584"/>
            <a:ext cx="362488" cy="384868"/>
            <a:chOff x="-40742750" y="3972175"/>
            <a:chExt cx="311125" cy="316825"/>
          </a:xfrm>
          <a:solidFill>
            <a:schemeClr val="bg1"/>
          </a:solidFill>
        </p:grpSpPr>
        <p:sp>
          <p:nvSpPr>
            <p:cNvPr id="30" name="Google Shape;6663;p68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6664;p68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6683;p68"/>
          <p:cNvGrpSpPr/>
          <p:nvPr/>
        </p:nvGrpSpPr>
        <p:grpSpPr>
          <a:xfrm>
            <a:off x="6001690" y="1148300"/>
            <a:ext cx="443081" cy="313169"/>
            <a:chOff x="-40378075" y="3267450"/>
            <a:chExt cx="317425" cy="289075"/>
          </a:xfrm>
          <a:solidFill>
            <a:srgbClr val="0070C0"/>
          </a:solidFill>
        </p:grpSpPr>
        <p:sp>
          <p:nvSpPr>
            <p:cNvPr id="33" name="Google Shape;6684;p68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685;p68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6686;p68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6687;p68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96" name="Google Shape;6742;p68"/>
          <p:cNvSpPr>
            <a:spLocks noChangeArrowheads="1"/>
          </p:cNvSpPr>
          <p:nvPr/>
        </p:nvSpPr>
        <p:spPr bwMode="auto">
          <a:xfrm rot="-1902786">
            <a:off x="4803775" y="3597275"/>
            <a:ext cx="708025" cy="663575"/>
          </a:xfrm>
          <a:custGeom>
            <a:avLst/>
            <a:gdLst>
              <a:gd name="T0" fmla="*/ 20861168 w 13139"/>
              <a:gd name="T1" fmla="*/ 4664185 h 12676"/>
              <a:gd name="T2" fmla="*/ 24520007 w 13139"/>
              <a:gd name="T3" fmla="*/ 8117120 h 12676"/>
              <a:gd name="T4" fmla="*/ 20861168 w 13139"/>
              <a:gd name="T5" fmla="*/ 11570003 h 12676"/>
              <a:gd name="T6" fmla="*/ 17292375 w 13139"/>
              <a:gd name="T7" fmla="*/ 8117120 h 12676"/>
              <a:gd name="T8" fmla="*/ 20861168 w 13139"/>
              <a:gd name="T9" fmla="*/ 4664185 h 12676"/>
              <a:gd name="T10" fmla="*/ 11072328 w 13139"/>
              <a:gd name="T11" fmla="*/ 6908593 h 12676"/>
              <a:gd name="T12" fmla="*/ 14731166 w 13139"/>
              <a:gd name="T13" fmla="*/ 10361475 h 12676"/>
              <a:gd name="T14" fmla="*/ 11072328 w 13139"/>
              <a:gd name="T15" fmla="*/ 13814411 h 12676"/>
              <a:gd name="T16" fmla="*/ 7413489 w 13139"/>
              <a:gd name="T17" fmla="*/ 10361475 h 12676"/>
              <a:gd name="T18" fmla="*/ 11072328 w 13139"/>
              <a:gd name="T19" fmla="*/ 6908593 h 12676"/>
              <a:gd name="T20" fmla="*/ 8511173 w 13139"/>
              <a:gd name="T21" fmla="*/ 16146503 h 12676"/>
              <a:gd name="T22" fmla="*/ 12170012 w 13139"/>
              <a:gd name="T23" fmla="*/ 19599438 h 12676"/>
              <a:gd name="T24" fmla="*/ 8511173 w 13139"/>
              <a:gd name="T25" fmla="*/ 23052321 h 12676"/>
              <a:gd name="T26" fmla="*/ 4852334 w 13139"/>
              <a:gd name="T27" fmla="*/ 19599438 h 12676"/>
              <a:gd name="T28" fmla="*/ 8511173 w 13139"/>
              <a:gd name="T29" fmla="*/ 16146503 h 12676"/>
              <a:gd name="T30" fmla="*/ 16011744 w 13139"/>
              <a:gd name="T31" fmla="*/ 23224968 h 12676"/>
              <a:gd name="T32" fmla="*/ 19673492 w 13139"/>
              <a:gd name="T33" fmla="*/ 26677903 h 12676"/>
              <a:gd name="T34" fmla="*/ 16011744 w 13139"/>
              <a:gd name="T35" fmla="*/ 30133561 h 12676"/>
              <a:gd name="T36" fmla="*/ 12352905 w 13139"/>
              <a:gd name="T37" fmla="*/ 26677903 h 12676"/>
              <a:gd name="T38" fmla="*/ 16011744 w 13139"/>
              <a:gd name="T39" fmla="*/ 23224968 h 12676"/>
              <a:gd name="T40" fmla="*/ 18390005 w 13139"/>
              <a:gd name="T41" fmla="*/ 0 h 12676"/>
              <a:gd name="T42" fmla="*/ 2910 w 13139"/>
              <a:gd name="T43" fmla="*/ 17355030 h 12676"/>
              <a:gd name="T44" fmla="*/ 14275280 w 13139"/>
              <a:gd name="T45" fmla="*/ 34277030 h 12676"/>
              <a:gd name="T46" fmla="*/ 18035750 w 13139"/>
              <a:gd name="T47" fmla="*/ 34734717 h 12676"/>
              <a:gd name="T48" fmla="*/ 24520007 w 13139"/>
              <a:gd name="T49" fmla="*/ 26677903 h 12676"/>
              <a:gd name="T50" fmla="*/ 28181755 w 13139"/>
              <a:gd name="T51" fmla="*/ 23224968 h 12676"/>
              <a:gd name="T52" fmla="*/ 36321214 w 13139"/>
              <a:gd name="T53" fmla="*/ 13469117 h 12676"/>
              <a:gd name="T54" fmla="*/ 18390005 w 13139"/>
              <a:gd name="T55" fmla="*/ 0 h 126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139"/>
              <a:gd name="T85" fmla="*/ 0 h 12676"/>
              <a:gd name="T86" fmla="*/ 13139 w 13139"/>
              <a:gd name="T87" fmla="*/ 12676 h 126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endParaRPr lang="pt-BR"/>
          </a:p>
        </p:txBody>
      </p:sp>
      <p:grpSp>
        <p:nvGrpSpPr>
          <p:cNvPr id="16" name="Google Shape;7462;p70"/>
          <p:cNvGrpSpPr/>
          <p:nvPr/>
        </p:nvGrpSpPr>
        <p:grpSpPr>
          <a:xfrm rot="556713">
            <a:off x="5845650" y="4539678"/>
            <a:ext cx="534656" cy="564411"/>
            <a:chOff x="-22845575" y="3504075"/>
            <a:chExt cx="296950" cy="295025"/>
          </a:xfrm>
          <a:solidFill>
            <a:schemeClr val="bg1"/>
          </a:solidFill>
        </p:grpSpPr>
        <p:sp>
          <p:nvSpPr>
            <p:cNvPr id="39" name="Google Shape;7463;p70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464;p70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98" name="Google Shape;7503;p70"/>
          <p:cNvSpPr>
            <a:spLocks noChangeArrowheads="1"/>
          </p:cNvSpPr>
          <p:nvPr/>
        </p:nvSpPr>
        <p:spPr bwMode="auto">
          <a:xfrm rot="-4900400">
            <a:off x="6507956" y="397669"/>
            <a:ext cx="422275" cy="357188"/>
          </a:xfrm>
          <a:custGeom>
            <a:avLst/>
            <a:gdLst>
              <a:gd name="T0" fmla="*/ 12698238 w 12603"/>
              <a:gd name="T1" fmla="*/ 2797772 h 11565"/>
              <a:gd name="T2" fmla="*/ 9479626 w 12603"/>
              <a:gd name="T3" fmla="*/ 1024495 h 11565"/>
              <a:gd name="T4" fmla="*/ 8772350 w 12603"/>
              <a:gd name="T5" fmla="*/ 1324978 h 11565"/>
              <a:gd name="T6" fmla="*/ 11778802 w 12603"/>
              <a:gd name="T7" fmla="*/ 4360288 h 11565"/>
              <a:gd name="T8" fmla="*/ 8206536 w 12603"/>
              <a:gd name="T9" fmla="*/ 1805737 h 11565"/>
              <a:gd name="T10" fmla="*/ 8772350 w 12603"/>
              <a:gd name="T11" fmla="*/ 1324978 h 11565"/>
              <a:gd name="T12" fmla="*/ 10787496 w 12603"/>
              <a:gd name="T13" fmla="*/ 4930708 h 11565"/>
              <a:gd name="T14" fmla="*/ 7568885 w 12603"/>
              <a:gd name="T15" fmla="*/ 3127843 h 11565"/>
              <a:gd name="T16" fmla="*/ 4279543 w 12603"/>
              <a:gd name="T17" fmla="*/ 5922773 h 11565"/>
              <a:gd name="T18" fmla="*/ 6366525 w 12603"/>
              <a:gd name="T19" fmla="*/ 8687158 h 11565"/>
              <a:gd name="T20" fmla="*/ 4279543 w 12603"/>
              <a:gd name="T21" fmla="*/ 5922773 h 11565"/>
              <a:gd name="T22" fmla="*/ 5978091 w 12603"/>
              <a:gd name="T23" fmla="*/ 9228978 h 11565"/>
              <a:gd name="T24" fmla="*/ 5412277 w 12603"/>
              <a:gd name="T25" fmla="*/ 9739295 h 11565"/>
              <a:gd name="T26" fmla="*/ 2405825 w 12603"/>
              <a:gd name="T27" fmla="*/ 6674428 h 11565"/>
              <a:gd name="T28" fmla="*/ 1769280 w 12603"/>
              <a:gd name="T29" fmla="*/ 7545330 h 11565"/>
              <a:gd name="T30" fmla="*/ 3891075 w 12603"/>
              <a:gd name="T31" fmla="*/ 10280158 h 11565"/>
              <a:gd name="T32" fmla="*/ 1769280 w 12603"/>
              <a:gd name="T33" fmla="*/ 7545330 h 11565"/>
              <a:gd name="T34" fmla="*/ 7958425 w 12603"/>
              <a:gd name="T35" fmla="*/ 1114155 h 11565"/>
              <a:gd name="T36" fmla="*/ 7321913 w 12603"/>
              <a:gd name="T37" fmla="*/ 4570122 h 11565"/>
              <a:gd name="T38" fmla="*/ 7392610 w 12603"/>
              <a:gd name="T39" fmla="*/ 3939600 h 11565"/>
              <a:gd name="T40" fmla="*/ 8249189 w 12603"/>
              <a:gd name="T41" fmla="*/ 5282707 h 11565"/>
              <a:gd name="T42" fmla="*/ 5749078 w 12603"/>
              <a:gd name="T43" fmla="*/ 5121486 h 11565"/>
              <a:gd name="T44" fmla="*/ 636545 w 12603"/>
              <a:gd name="T45" fmla="*/ 10731361 h 11565"/>
              <a:gd name="T46" fmla="*/ 1132734 w 12603"/>
              <a:gd name="T47" fmla="*/ 11001329 h 11565"/>
              <a:gd name="T48" fmla="*/ 1379740 w 12603"/>
              <a:gd name="T49" fmla="*/ 9078258 h 11565"/>
              <a:gd name="T50" fmla="*/ 2417049 w 12603"/>
              <a:gd name="T51" fmla="*/ 10413706 h 11565"/>
              <a:gd name="T52" fmla="*/ 2193666 w 12603"/>
              <a:gd name="T53" fmla="*/ 10460466 h 11565"/>
              <a:gd name="T54" fmla="*/ 2299176 w 12603"/>
              <a:gd name="T55" fmla="*/ 11031843 h 11565"/>
              <a:gd name="T56" fmla="*/ 7568885 w 12603"/>
              <a:gd name="T57" fmla="*/ 6523708 h 11565"/>
              <a:gd name="T58" fmla="*/ 6790878 w 12603"/>
              <a:gd name="T59" fmla="*/ 6463636 h 11565"/>
              <a:gd name="T60" fmla="*/ 5234897 w 12603"/>
              <a:gd name="T61" fmla="*/ 5772053 h 11565"/>
              <a:gd name="T62" fmla="*/ 7038989 w 12603"/>
              <a:gd name="T63" fmla="*/ 5802568 h 11565"/>
              <a:gd name="T64" fmla="*/ 12344616 w 12603"/>
              <a:gd name="T65" fmla="*/ 4750431 h 11565"/>
              <a:gd name="T66" fmla="*/ 13086672 w 12603"/>
              <a:gd name="T67" fmla="*/ 32430 h 11565"/>
              <a:gd name="T68" fmla="*/ 12839700 w 12603"/>
              <a:gd name="T69" fmla="*/ 1955500 h 11565"/>
              <a:gd name="T70" fmla="*/ 11802390 w 12603"/>
              <a:gd name="T71" fmla="*/ 620022 h 11565"/>
              <a:gd name="T72" fmla="*/ 12025774 w 12603"/>
              <a:gd name="T73" fmla="*/ 573292 h 11565"/>
              <a:gd name="T74" fmla="*/ 11902305 w 12603"/>
              <a:gd name="T75" fmla="*/ 0 h 115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603"/>
              <a:gd name="T115" fmla="*/ 0 h 11565"/>
              <a:gd name="T116" fmla="*/ 12603 w 12603"/>
              <a:gd name="T117" fmla="*/ 11565 h 1156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pt-BR"/>
          </a:p>
        </p:txBody>
      </p:sp>
      <p:grpSp>
        <p:nvGrpSpPr>
          <p:cNvPr id="21" name="Google Shape;7509;p70"/>
          <p:cNvGrpSpPr/>
          <p:nvPr/>
        </p:nvGrpSpPr>
        <p:grpSpPr>
          <a:xfrm rot="965219">
            <a:off x="5665376" y="2486626"/>
            <a:ext cx="541732" cy="514233"/>
            <a:chOff x="-27351575" y="3175300"/>
            <a:chExt cx="297750" cy="296150"/>
          </a:xfrm>
          <a:solidFill>
            <a:srgbClr val="00B050"/>
          </a:solidFill>
        </p:grpSpPr>
        <p:sp>
          <p:nvSpPr>
            <p:cNvPr id="43" name="Google Shape;7510;p70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7511;p70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7512;p70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7513;p70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258</Words>
  <Application>Microsoft Office PowerPoint</Application>
  <PresentationFormat>Apresentação na tela (16:9)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Titillium Web Light</vt:lpstr>
      <vt:lpstr>Dosis ExtraLight</vt:lpstr>
      <vt:lpstr>Arial</vt:lpstr>
      <vt:lpstr>Mowbray template</vt:lpstr>
      <vt:lpstr>1° ENCONTRO DO PIBID E RP</vt:lpstr>
      <vt:lpstr>Apresentação do PowerPoint</vt:lpstr>
      <vt:lpstr>Início das atividades: 15 de agosto de 2018 Reunião, apresentação do CODAP e visita ao CEMDAP</vt:lpstr>
      <vt:lpstr>Revisão para prova do 9º Ano com jogo: 8 de outubro de 2018</vt:lpstr>
      <vt:lpstr>Recriação de fotos do acervo do CEMDAP para a Exposição dos 60 anos do CODAP</vt:lpstr>
      <vt:lpstr>Oficina “História em Revista”</vt:lpstr>
      <vt:lpstr>Oficina “Caminhando e cantando: análise histórica de músicas e charges da Ditadura Militar”</vt:lpstr>
      <vt:lpstr>O PIBID de História no CODAP/UFS foi uma oportunidade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Ian</dc:creator>
  <cp:lastModifiedBy>Windows 10</cp:lastModifiedBy>
  <cp:revision>25</cp:revision>
  <dcterms:modified xsi:type="dcterms:W3CDTF">2020-06-08T21:38:09Z</dcterms:modified>
</cp:coreProperties>
</file>