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61" r:id="rId3"/>
    <p:sldId id="285" r:id="rId4"/>
    <p:sldId id="287" r:id="rId5"/>
    <p:sldId id="288" r:id="rId6"/>
    <p:sldId id="289" r:id="rId7"/>
    <p:sldId id="290" r:id="rId8"/>
    <p:sldId id="291" r:id="rId9"/>
    <p:sldId id="304" r:id="rId10"/>
    <p:sldId id="293" r:id="rId11"/>
    <p:sldId id="296" r:id="rId12"/>
    <p:sldId id="297" r:id="rId13"/>
    <p:sldId id="294" r:id="rId14"/>
    <p:sldId id="299" r:id="rId15"/>
    <p:sldId id="295" r:id="rId16"/>
    <p:sldId id="300" r:id="rId17"/>
    <p:sldId id="301" r:id="rId18"/>
    <p:sldId id="302" r:id="rId19"/>
    <p:sldId id="303" r:id="rId20"/>
    <p:sldId id="279" r:id="rId21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osis ExtraLight" panose="020B0604020202020204" charset="0"/>
      <p:regular r:id="rId31"/>
      <p:bold r:id="rId32"/>
    </p:embeddedFont>
    <p:embeddedFont>
      <p:font typeface="Titillium Web Light" panose="020B060402020202020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B55"/>
    <a:srgbClr val="EBF030"/>
    <a:srgbClr val="80B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278B6-0AAB-430F-A957-2FE99EC346A9}">
  <a:tblStyle styleId="{98F278B6-0AAB-430F-A957-2FE99EC346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8" y="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3833;g35f391192_0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7171" name="Google Shape;3834;g35f391192_0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3867;p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9219" name="Google Shape;3868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4035;g35ed75ccf_02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2291" name="Google Shape;4036;g35ed75ccf_02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F704447B-B986-4538-A2FE-E1FA26E9660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1CD1C457-73E0-459E-8281-7EE7D2DD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3B7889E8-3E4B-416B-AD6B-5AFB58B7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01A9A117-3E36-43C2-88B1-BE63ED1A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CD63AA2A-E63F-49BD-A0C7-FA3F0F15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B2611553-3FBE-47B4-9CDB-022CEFF1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88C34AFB-DC51-46A5-83D4-4A38C5DFF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3C8E8C20-D3D4-412F-BC5C-965F1775E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886B3B7C-E71C-46FA-83EF-CFBF6CA83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705581ED-9FF8-4117-9711-01E63313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B44AE3BC-9E64-4ED5-BD0E-AFBA42EDC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348A853-EE0A-4B02-8B8D-E0478BFE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6A47E345-E3F6-4F8F-BC82-F7968C00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4A1F6B58-6270-415D-8E8C-8593AC79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5BB3CBFF-5BEC-4BAD-8FAA-3E974D2AC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128AF5C1-A7F6-47E7-A549-2F93D0FC7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F1648D27-7B56-49FD-A567-6E0B38C1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AA7093D7-822B-4C39-BA5E-1B06693C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64A334BC-A1E9-45A1-80BE-0CD5D937E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B518C2FB-B061-48E7-9B70-FA9D9DBD4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174AC743-E2CE-4B7D-A040-CCA831440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C067AA93-DD5A-4722-813E-16DBF529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EF56544E-6866-475D-80D0-FF8F37F97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09B6131F-1955-406F-B310-1CDFB15BA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1B8CEECA-7EAC-4621-8D68-D3B7BF21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3145C002-4351-412C-BB0E-377D2C7C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17CF87A-0349-455B-815B-D7545440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BF7E1106-5DED-4968-A2E9-B530A5E7C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99040F42-F82A-4981-8CAA-CB0D1098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F298F59A-6403-435E-864F-7E698BC9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66022E15-C41B-43E6-8139-5048DE12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2C0F3399-4788-49A9-A9A2-B4C3E4B17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5C482FE9-3CD6-42BF-984A-C9E7762EB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DCF18CC8-6899-4272-8F5B-80A74567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08DA9AB3-15A8-4105-B903-A5834E59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00E76544-2902-4EB3-9B72-005015E7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9E7A8BAE-04AE-4E84-8C79-D3517B509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5E0E9CF7-4919-4485-B21F-C72ED581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E03A4543-E710-4B5E-A9F6-7712245AF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B5A4B6AD-53D7-48F6-B73B-249C823B5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25BFBDC8-6D70-416D-BC07-C4F627D2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BDCFD3C3-9324-4195-BA0A-A8687537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C97ED58E-EF50-4857-959F-7DC415B02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D3DCA907-A962-4412-8A97-D0FA0409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59220BB7-F472-4047-9354-D0682CAD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BB63F629-4A9A-44A1-A830-AA60D840D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A0CA2713-B31A-49B6-BE09-BE8EC5AF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5BFA202D-5C11-4FBF-84E1-FC325E025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A1E5861B-0029-4780-93DF-A40BD6C15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63EEDE0D-E177-4E8B-9ACC-D52064B7C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E2B105D1-778C-4D24-A440-E04A7F45B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D124562B-09E0-440B-ACBE-9192BF2BA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61FC246E-1210-4D0C-9BA5-E4914351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52133F2D-2057-4BD8-9B85-8E824EB12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34A742E2-5670-4A46-8EF0-93886EF3C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4F24CFE0-FB70-4A78-BAFD-3451E57A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7CB70D23-1465-4B34-AA0B-AF2BE288B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547ACC3A-E9DE-4B1B-A98E-F20211C4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53C277B8-57E1-4952-B027-03B037CB2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D25705E7-B8DC-459A-9F47-7DE4B193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7CC747D5-A95D-4707-B9B7-2E4AC968D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6E5B3945-7D35-43B1-935C-E5866411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BAB091C5-2C4B-477C-8CD6-DB0BA7032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4DC3D874-7E71-42B7-9571-3272DA0F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8C5BAD1B-807E-4A11-9C3F-77C4C18E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44F086EA-F14A-4EB7-B944-8D714B2C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B70D542D-CC9D-47CF-B50D-9420CBBE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ED7F7E1-6F74-4A66-8866-1F3912BBD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A06CF37F-F36F-4DB5-B2AD-FB410DC3A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7D17FB7A-D29B-4B88-B086-009FC0604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A78D6327-7C9B-4F70-B49E-89E31C353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018A86D6-5A5C-41EC-A4A8-614384EAD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6365250B-F44B-4AEE-93FF-D27BDC371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E8249B94-BD30-4B26-A1DE-CA741C55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9903FE33-FBAA-4B5E-B947-399DA7927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11041CCD-87B6-48AE-B7EE-983104EF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30E47106-E97F-4BFB-951F-9486FA69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E15D7A7F-642D-4966-8392-833D02A3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687E39AF-E424-4C77-9F10-4CF642E6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26B767ED-855D-4935-A4F7-FA38EB6A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88DF70A4-EBAA-4657-9B0B-16D85D14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029953E5-E172-4BA0-9A78-61E3DE84A8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512A1B9B-F958-446D-AC99-46DCF60E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7C293C66-560E-4BF0-B3A1-1F9FA186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D1623ACB-6304-459D-9373-B5A13BB5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2CB6932D-C0F5-469F-892E-354ED0FE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D60B9891-EDA9-4EF9-B814-C9BF16DD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9AA58562-E0C2-4A2B-BA32-40555C615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31263F6E-B834-4659-8E9C-3B4CEAA4B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65FB5F64-505F-40CE-B728-48521469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59A253BD-3686-42D2-9E22-F3C29200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03488272-D73B-4772-9335-A82BA8C7F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4D433E96-B81E-4C8E-8DA9-BE31EAA3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3B47CB30-2C89-4834-9313-A1EA81C6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F04E68B2-BFBC-4B98-99E3-82DFBA467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DBC420BB-F860-4C95-A3BF-8A1DBB6E7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A8334C6E-98E8-4866-AF0F-144FE7691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7579DE3-2A85-4C21-AA07-7A9E667A9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8FE07BA9-FD6F-42C7-9EE3-6BBDCA2A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3612332B-4C7C-4382-9BE2-45E97DF6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44CB3F3D-7526-4E55-A57C-AC53C437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86ECD712-0739-4CC8-BDDD-B8A8A506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32D842E3-E362-4C77-8EB9-1668BD3D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965F8FB8-2C18-4156-ABB8-754EEAC5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2ACF9DEA-FC45-4FD4-BEFF-72527185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A55A479D-30BC-40B4-9855-75F8DD07B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036D7B59-53D5-422E-BEB8-B4E48060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139303E9-E593-4A94-9EF5-57730F0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B089663F-28FC-41DB-B145-CAD20530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42C4FDE9-D85A-46EA-B2A9-2EC7B033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7A52D744-F49E-4143-ADAD-E56DB420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1230E634-1FED-4F8B-A26F-BB1DD4864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EE4FF65C-58C1-472B-B45A-15E32EE1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965781BC-DFCC-43AF-B8C0-E7ED65D3F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C6164CFC-43AA-4850-B63F-63A7A5D98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7B80E97B-1A48-4265-91E6-3A95F098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676E02D9-6C20-4484-9173-36EAAF08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F3BF9A3D-ADB4-4B82-8451-643A769C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22142615-8137-4CC2-9E0E-7C690827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F535180C-7CF5-46C4-8FDA-77DB88B5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5DD872AF-C669-46FE-B1D1-DC3D4602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2B271582-0F48-4B80-872C-8EB692A84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694132A3-7800-4071-A068-F02C352D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CE425C7-85D0-4671-80AE-50EC42D43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979D520-46F1-461E-8A03-A413FB2F5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66B14859-BDA3-49A2-A5E0-B8B4BF866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4F69AA1C-8942-42CE-940A-F1AF7B0B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1A03E96F-4413-4954-945B-89CD2035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EA73FB57-1361-4CCB-8483-AB30593C6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CF5119B6-2CE7-4B2A-94DF-7763205AC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DDBDB955-0143-4F22-B31F-11497046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E7B45719-FE70-4DCB-8979-3AF699A9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C0F69ED3-5CA1-478D-97F9-8F045422E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F4D2B919-325C-4591-B6EA-F7922E7E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2A3D6E3-7892-4F27-9906-DBDF574C9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5FC4E873-29C8-4AA9-98FE-56AA3B458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7627E6B6-9D67-4731-8575-09E06DC0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DF9E2DAF-E77E-42C5-B8F4-649719DB2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F03A4AA1-3182-4A71-94B3-780030E6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0049ED21-19C4-4B18-8564-A0541E82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1FBB1529-4ACC-419A-9028-5D94CDCE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412BFD29-00E8-4FCC-B038-CCEE804F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3CA0BFA3-FC6D-4D18-A43B-02F652243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1F880DF8-B2CD-4453-9000-3D1AB3E0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65D9839F-FC20-4871-8844-BE5A673F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09364AFE-8E98-4A97-A975-7FB74F73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EE54665D-0F4D-498C-90AD-1EA225F0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6D472E7E-70E3-4692-B166-04EA3028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104AD09-4AB4-4DA1-88B8-038236BE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D7307C59-4173-42A9-9C7E-B9D807AA2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03E7EB97-A55B-42E5-82F3-DE528DA5F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4AAA12DE-60C0-4C2F-B20B-1E58237C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62CA1553-23A5-432B-927C-3029A97B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721364BC-E816-4CE9-9D70-1C1659CB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C64D5F6B-F92C-42D8-B6A6-3423D8C2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BB60A5D6-159E-454F-B884-EC4C4F51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FF028E61-58FB-4A95-81D7-8CE7D4FC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61999F8E-6B29-48EC-9FC2-4221EFFA5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8AAE5520-067A-45A3-A734-E8256FB9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737BA3D-ACA5-4AC8-B491-F0C33706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C82852B5-8764-4A84-B6C4-6202FEC0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D32A78D4-7974-43C5-A28E-7F27D90F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F3F2868-2866-48A6-91BE-55D628F28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284027ED-D5CE-4067-9EE6-1D03700C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484FEE33-8C50-4CA7-9BEE-3BF69CA3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12D55758-C19D-45A5-8224-B185A86A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2E231855-AF35-40DB-A0F1-B03CEB707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436005B6-84F2-4590-8193-78B55525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CA417C1F-2277-429C-B02A-0385C821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4D8F2C88-047D-4F8E-BC8E-0A9BCF9F6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A1F6BC95-8E77-4E98-A796-3F7527534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25EE4EFD-38CF-4BFB-BC23-EADD5CFE7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5F250CCD-7BDD-4B0A-B4E9-BCF8EAB8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E251419D-BD02-4B48-83C3-D76D0A72E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166AED-2417-43AF-9F3D-99482E6E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25B1F571-F4B9-49FF-83A2-6256A56F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A06E0937-38F0-4C77-A99B-F01217DC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AC979FC3-7BF2-4A8F-A3A6-C9E7FD7B9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383D90DC-063F-4AAF-B659-50CE5E25F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BC314A4C-8B1B-4FB9-A24E-0276B5E6A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BC57A8C1-F141-4E50-B29B-ECF8E16D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84B44C-63EA-4F2D-9015-453AE6462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0D2B7F7B-4C96-4A71-9D66-DAF9ABC9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2A2BC04A-D678-4B6F-8D2C-E60B2675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32059714-9674-4464-BD56-B4D70A82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26C4D0F3-745A-4E31-A673-12CA3B013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E58AEBDE-DBFC-4DAA-B8E5-AE6AC6172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24028B54-9305-4CE4-8BF2-FCB344C4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4EEBB6D5-050B-4796-B1B2-2D2C898B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8DD0ACB4-8F4A-4362-AA44-A49BC32D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A29BE476-EFBF-4689-98CE-AF1CF056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71865C02-4238-42D0-B0CC-14CF5E0F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78992DA5-CCD4-4FA6-A152-529F54BB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766A7186-6691-4E68-A1B9-59660816C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6C360727-BBCB-4FE5-B07F-BBB451BD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89AC2B0F-8886-43F3-B5DF-CE00E8EF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B7227FE7-8651-499E-A003-62E042AA5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4FCCD397-9205-4237-8BE7-97CAE25D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99021575-B612-4BC3-BB06-C798F8785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35D0CBF1-8CCB-4F2E-B71C-44476F951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81CCDCA9-9106-4684-B09E-D59917669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459DBFB6-9730-4CDC-B401-1F66DEC4ABB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6457620B-191E-4177-A84A-E263CE43C16B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414A99F0-DFDE-4405-80A1-BB1DE1569843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402A3814-BB29-4832-AAB3-DC2DDF32135E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44B15BE2-5069-4274-93FC-8D2AFD31C9B8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2392E512-2402-43D5-9C45-CF9913D9AE78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4FF6FC1-78CF-4157-96F5-A0B9AF2F2C2D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7C48D189-C9FD-4A49-9CCF-517AB4D58CBB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0F245A69-93D3-4CCB-B675-7ACCA6901F30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E0A43015-F014-442B-B6F2-537CE5AD3C43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59E51A03-4191-4407-AB52-7864B86242A2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8A1CE786-7A4E-44FB-BE7D-B2202C4E05C8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AFB6D9AF-F0D2-4E5A-9ED2-0BFB661E821E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0BFB0486-8537-4EB4-8D7B-B31194131D81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7EC83403-1D0B-4317-8B89-8A52DC24D038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BF3D2D68-18F5-4231-9950-E783247AB8F2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C2060230-5CDE-4D9B-8ABF-E5B424358CE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179FD112-3195-4ADA-BABB-682A83525E8B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8CCFCB7E-E666-4FA6-8647-85009BEEB91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F9AE4164-DB0B-4E9C-A5A0-3726E9F2FA57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A7CF3CCD-E4FF-4AC3-9E2E-465D20AE2E1B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BDF8429E-6D1E-4C70-8DCC-98F92BE6B2B6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B52E2ECA-4789-4A29-9C0C-28517808B63F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584E065F-B80D-4D5A-957F-488C5325157D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3E883667-EE49-4D1C-B349-1770AD73A99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8E6F38BC-4CB9-4831-AEE8-AC45BF8D0001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0E2BA9D9-A8F5-4C35-8AD2-ED4E04234B94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059DDBA-57AF-4176-8BC5-B1D92AA813A9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2AB4D327-41CE-4004-8D37-4E149A00DB4E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6837C9CE-5450-4256-90A8-2FA16022731E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684526C4-36DB-4408-BF25-C4691E4D0E95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F9EB29E3-91F2-4D20-8263-9E0DF3584150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46DD484C-E34B-493A-85EA-7FB436BA289B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371CA69F-D0B6-46AA-92F2-D8F9A2DC5597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B3EE0D91-6742-47FB-92F9-4D526AAF1720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DDFEA4C9-7578-480D-88B6-ECD746B97125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7A31FE86-405A-48E1-A694-8C0777E86E54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96E03013-FA6D-4E5E-BB8E-92549B79ED27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CFB4384B-AD35-49C4-BBDC-66DA4A8A4926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2DA51495-3C52-4D30-A4A0-6836BBCC1F34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ADD8D561-9230-474F-B25C-052156E976B7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D6B3BFC6-0616-41E5-A6BB-B2890170AC54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83A309E2-0432-45A0-8459-0100245BEC9F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85D48BAB-3A4D-4C71-9779-A2FEEFBA597D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26EE0A4D-2FB0-4727-AA76-CEBDF678CB21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ED058C1E-9CF5-4674-9957-781801C57716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0226A8C0-D33A-4C77-846A-3EDCB5BC808E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84E10827-F2F1-4B2B-A752-DA71A4FB8F1B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949275A0-53B4-4A2E-AA6A-699C02E41699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D1139171-FDF6-4909-B79A-3BD595B7DF58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6EA04FE3-1438-4956-9AE2-9350963AF2CD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3CEEF99D-3A68-4F10-B878-A4ABC4D63E1A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40268551-1537-4136-AE82-E2400F998957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AC15B509-5AA7-4569-8E4A-B6E531D85A3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D0465ACE-43B9-4446-8FE4-07B357F2461A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BD045626-F688-400E-8D6E-7C9B2AA3AB15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943FAAFD-3CA1-48A8-8FAC-C85A6C74962C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FF012817-CAA3-4088-B0A1-29D43EDB38AC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A82B3EEB-717B-48DB-BBC7-5AF9A0858DF6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4143754E-8D18-4492-95D0-1D99188D746E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C01BC571-3D4A-4A6F-B262-832B9951187B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1958AA11-D953-4032-9AB3-070AFF2B0A5D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DCA359B1-B644-4A09-9CDF-1D362C8E74AD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AF26DDAC-292F-42E6-A352-C4E063B9CE1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D7D9D9EA-E90E-447A-BF9D-0E4F52C02291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B1170376-E8D9-4002-9935-A264C05391CF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C474DB2C-43EF-41D4-84F9-A5BF3F583B8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087980B9-D08F-432C-9805-2AFE88CA9E14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750BAFDA-661E-458A-A94F-2A10B8B5880D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4D1D376D-F433-493B-A9F7-919D07B2E254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3611C9D3-2C0C-4807-9EB5-4609833AD216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B9B0E2F2-FAD7-4DED-AAB5-C3E41A455CBE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EB7C30A1-66B9-4CF6-9477-24058C3FA672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7D2E76E7-A1C1-4303-98F3-5179E82EFDF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5312606B-C61F-4A48-8624-0097E55C119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E1CE85BD-87C8-4A91-951B-07DCF06D9519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30D9AE8D-9B1D-475B-8AC5-753A81342312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831191D4-AEAD-4FE2-AA15-6F760D9380B8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CC1C0665-DC77-4FDD-968B-4BA7DAAA8979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01E02C0D-8A8E-475A-AB3D-01DC30BB603C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3CDFCED6-277E-4B33-BAA9-7558D3471F8F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70E6BFFE-D04C-4C7C-9D9A-39475E56DE4D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1095DDB5-73EB-4D6B-AA64-89A837753FA6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C35E44BE-427B-4257-AB37-3628B6B317B4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959F2308-55CA-4725-ADEC-AD9A5FB79D5B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7F4796C8-D1CC-4880-955A-111233A00D0B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A99BEB29-9CC9-4941-BC20-8B4209988447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1EDFCC10-4929-4AC7-95AA-604CB7095051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0FCB07B1-2D99-4EF5-B016-F54559D5D2D3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5004255A-2747-45AA-8085-D99F4B08FF8B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F46D4E54-25B0-430E-972D-24DF037B22FD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0C85A767-F58F-4437-9F52-14B2FADB157B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3C9139BD-C2EA-44B7-B853-952F717B99A4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26E2F38-E33B-496A-AA24-218C62CC88C1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51B53DF0-3408-4ECB-A9B3-70250D9AB32C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302BB6CE-B5EF-4EC6-9BB7-DFC4FB17B736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53710FDC-9B80-4FB2-A5BB-5E91458EA431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8E099C4D-8243-465B-9C98-66D1AA633AD5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D10FD784-5B6F-475F-B537-3FD4A6FB4092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A7071C34-5097-4FA7-B108-1B04AD6715A9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52D7BAB3-7FDF-4A6D-B5AA-34BD32206FA8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2D05D19C-C883-43AA-A6C0-8961E3AD4F24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0DAD571-6C62-458B-B91E-C8E53DB3939E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287F3F32-12CE-429A-A88F-D0222F0FA341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46D0C45D-945D-4D73-82E5-103006F679B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C5D9BF08-E1B0-4DB8-A083-160ECE3D1618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FB0AF14B-C524-42F4-9E0C-D4F13051A626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E5C7835D-1308-474E-81C2-BBD8C4F1ED4A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5999C1D4-9A41-4864-B64E-4AC205C64ECD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AC4F11AC-CB20-4354-89BB-4E48D5971214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1C64F1AC-57AC-433D-866C-79E92795063A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A40073FC-133A-4984-8A08-3EB8ACF3C95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CF540AA0-15D0-417B-A6FE-17A944EE284C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0A9C3305-FDA7-4B4C-87FA-156DED80C17A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411F7A9E-5F8C-47BB-9E55-C6F5D6EEA4BA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62FF4391-8CD3-4378-9D87-F58027FAA553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1A886D08-F137-49AE-B1E4-605831729DD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3EA1E2BE-5022-4F43-A21D-E030079BDC1C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8826FC98-2CD7-4C07-8054-689E402E9AFE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118915DF-739A-466E-BBD5-17CFA1625F33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93D28276-0F34-42F0-A864-50DA4B6B1466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3F38E233-E0FC-4C8C-A35E-9178281CA702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B17C05B1-8685-4CA5-866B-BAAF6427F4E2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5BC826A2-487F-48BF-A853-E1DC77D6F547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B9B8C5C2-E30E-4A97-9F54-F24FD79D91B0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10A23892-8D67-4CF3-8202-28730F859CB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58B10932-BCEA-4771-A4B5-2B1927EE8CEC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8D211A1F-1520-4153-97B6-749F5865A0C6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0BFF6FE2-0EE0-4AD2-9476-4ED7CD434131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5089828C-9183-4E26-8A45-607283AF46BF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D128526-ED41-4B98-92AA-4B975C0F279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C6E76D1C-E786-4CE3-9C63-D18C6D34B10B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195FDFA0-87A9-4CC6-8E98-FFF730400E74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BF8B1ACE-1FF5-4DE8-9297-4E3DACB81E3F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371BBAF9-7B93-48F3-9A4B-5F7F67B7A937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8991AC74-525A-494E-8CF9-943629B60FED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06CF5A0-4304-4577-AA53-E265FEEBF7F4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69B7E2C0-0AC9-40EE-86A7-1350068EDF4D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11FD8071-6AEF-4BBB-9E76-44BDDA692461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1BDB16E4-5670-4355-8864-4439148678D2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49E11983-76A0-40DA-A8AA-2686ED3EA8F9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EB547911-EB31-4AB1-862D-02E0DB38932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F7AB1196-CA1F-41F0-9193-E6A3AA6A892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8832A8CF-3CAC-453F-BDDB-67D15EEF7D4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BA234310-A1E1-48BD-97CB-476B5D6614B1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E98227B3-EEE6-48FF-8CF2-B996B66A47DC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4FC3809-CDB0-41DB-B9CD-323C7C0FE3A1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7A3B0CDC-2AFC-4BB9-B13F-AA4EF4B3152B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A28252EE-8A2E-406E-8706-646C75545F48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238446F8-D28C-470E-8D7C-40628B511122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056875BB-2D89-4E22-869F-AC9EFDE93E09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97BCC1E9-39B2-4190-A5B3-325BB6E18269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B0F658CB-7EB6-4666-A529-3F82517A3F38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5656176C-C87A-41BC-8D47-65C3A304CB22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ED1B4F5A-DED3-492F-821A-623A66C9DB06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C1AA151F-D7D0-4375-BD78-C955D1760A9A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3FF81036-B441-4FFF-ABD0-DC88757486C0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B2233CA7-2E4A-43FF-A949-AB4465FD6715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91835F70-8EB8-451C-B34A-7E34B255928E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823EB1B9-E7DC-4815-853C-22AEDBDF6DD9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FB01D3D6-DE51-42BE-BAC4-9FBD8A12BC3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7F873826-3CAA-4490-9115-6E120370F495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E9BE826E-7FFF-45A7-91D1-094227BAAC0A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C86165F4-C1F5-4AFB-AE40-078D2653020D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DA7A204-0031-497A-88EE-A5B448FEE387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7080CBE7-ED6E-46E9-9A84-CC6C5EDF649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45C032E-984C-483E-AC95-413649C27FFA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D98B29BF-99E2-4E58-AF7A-36B8489F151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4B818B45-EEA4-45E6-84B4-A1EA9CFAE435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630BB8EA-2895-48E1-89A1-BE0921814541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5EA2501C-DE90-45D3-8DC1-3D59343EEFA1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584858E-ED2C-47AB-A685-FC33B49F5282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FA3D01A3-9D0F-4CE8-9420-F5BDB503E59B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71A714DF-07DF-4939-8A94-35FF20022ACE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BDC5DA93-7193-4E27-83BB-919BAD564EF5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273B0CC0-56D2-4748-B408-3B80C8185F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9848D9AB-0653-4295-9DD6-46CCD56C0750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489FB9C0-EAEE-45CE-B5EB-95D33EF280D4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7315E9D-ABC3-473E-9E39-A9585C1E8092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409D166E-4551-4864-9939-6C4BC13FB0B1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5AD671A6-E3BC-4919-AE26-3520CC617DF9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3C0159EE-B0DE-4A50-A333-03C4FCE2A4F4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51A71C16-DFBC-487B-ABBD-27801823CD5F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E1CDCBEF-FD39-4EF3-A1F3-D299D134C2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CC5DADAC-7128-45D6-AD8B-77D4C4D1B903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9B9E163A-C330-485E-B827-B7BAB917DC83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471C0ADA-F34C-4D14-A9FD-40A68F504918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350A9EC3-7748-4EEB-A9C7-476591FC269A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C3892075-9FE9-4776-BCED-6FD741AFD53B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AEC5FF2B-D922-4BEF-9315-A953945CD41C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0382E47B-57D5-49BA-9224-73A7795C8290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3C7982BF-86A8-42B8-B130-88F6363423FB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33C3641-4B06-42B8-9236-B6D3D7FE345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6EF7CB3A-0CF5-408F-BA77-AA6DE0E6745F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04DE7058-9052-4810-A42D-62D403C7E6B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812518A1-C39B-42B3-9986-5E114B0A210B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53E87DBE-FA54-41B7-A445-D8755AF4FB36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DAA3F06E-96F0-41D5-A921-A1C6762F0E63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A2CB5A2A-5B1B-4422-B3D6-789D8095C15C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622BF406-F3E9-400F-ABCB-7D3EF1285433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98B9E022-BE84-468A-AECF-AB0B06C4A03C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BA59F8BC-5C7C-4484-9801-48DAD2F1E386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1BFD3C18-3EBA-41E2-8DA4-61104872FB67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75B348C8-52BF-4AEA-8C37-3C48A2B815AA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8AEAA783-4B6A-4F10-A9AE-DC893E0016CB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8B11DB26-7C42-4F2D-8E18-DABF8A906CC4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C1FFC4B2-5F08-46AB-A0D7-925BD4D77BA0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225D38C7-BD53-4A60-9C1C-66B220951D2E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264E561A-E288-47FC-AEEA-176DAE1CC544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E1D126DF-E5EB-42EE-A8A6-B8104D77064E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801C59F3-A6B1-4651-8CA9-B9AEE634CE4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43199BBC-A1D1-45DC-80F6-7939BC4D9931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C420FE3D-32C3-4196-9803-5C3650BE833A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ECA7A8CD-489C-4EE2-8E14-74AD09C08B0A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A419E9EE-2D01-4925-BF62-25A0E600442E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6F7459CE-6FF8-4EB1-B36E-91E1FE160591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7882B7EB-8F2E-412E-B31F-7DB80F0EA3B7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9AE768E-E99B-4C67-94BE-6EEBA60C75EC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8A10C806-B658-4777-B0CB-03640D081859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E52E7D0E-3D8D-4188-B2E4-BF70E7FB8B7F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CCFFF88D-F9D7-4E7F-A1C9-853E2EB4E410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AF541641-5B8C-4939-8371-519B5DD5B72E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63EE3261-4F0D-4AF9-A623-D938DDB26E38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122719C9-0B5C-482A-8E45-636EB3D4066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D80AB2D5-9C72-4ABE-BBF7-0C12B2F4890F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38013552-6D73-45A8-B379-D735AE4A4B39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AC99649C-01BF-4AD4-8142-BA3F5CE486E1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53522FB6-906B-4B85-9C9A-7A649F20AED1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3858CF74-3CFB-4B80-B1A0-C779965AB9D3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0E216FC4-296C-4202-A617-83F4E427B5CB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22C0FB6E-0196-481F-9604-33CE8C1DCC6A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6DF72F2A-71C8-43D4-87D7-4BD3F9E9B8A9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EAA9F65B-3C2B-45FF-B2F6-D72CB8E8CA86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5F9B8838-DB84-4354-9D8D-4CE23151BB3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B2196DB5-9FE3-4424-9657-FFE68FD0A17C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273A0B8-2F90-40CB-B957-3F877F7A8A93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71C9975D-D96E-4344-B01D-87E8D7261CAA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7EC0EFA2-5A69-42F7-87B1-1D0E783F0A03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A2611A0F-7E08-4E1D-BF8C-F46884A3970E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527BE705-AF21-47A3-BFA9-F1C6BA00B43C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92BD8DAD-8591-49EA-A57C-B6F6B097974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DC011EC0-FA23-4517-9274-E4B41BEDEEFE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9FC08C6D-8BEF-4C97-BDC6-120E8D3D92FD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F502F976-01F0-4338-B841-495719D5CEF5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19494323-857A-4E15-88D3-CAA748C38BEC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C9F43E65-290A-4FC2-81F0-74ADF65E8B72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67C7CDE3-56A1-4860-82E6-C38DCE243547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1BDDB1CA-28CB-4697-9529-EAC07BB3F10A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0BD7CB90-8244-4EAA-8997-BD901C59D0AD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5AED5BC0-736C-4D45-8B11-F22045B0A145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4B660F9D-A6C7-43DA-8B0E-37ADFA9C09E9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E3077E71-CCE7-4F05-871B-E7F87166E9B0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8DCE6C65-E7B1-47B8-BCEF-5CCDB21DBD35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4341D1C-C870-4DD2-9444-455ED8D71E9D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F01C5F86-2F3A-4213-A95A-5AC71A390366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61D799E1-219B-46AC-95FE-DCE4B570A6E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A823CEA7-323E-4BA3-8314-BB84633401BC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F9DFCD9A-F27D-4A99-BE1A-25AEB256FA75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4AB7F958-6939-4705-91B5-B4C300B5EA9D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A8ABF264-F317-41EA-A3B3-C2C05C0B5722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2704B090-1041-4F4A-951E-0F78A89C36C6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91FFD349-49E6-4609-B1B6-8949B29A5D78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E00B3DE2-CEBC-4BD4-A7BD-F2617A95B9AA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08894EDA-0559-4020-9E01-24B89451BAF6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1348BF4D-117D-4F38-8ADC-3C4E74A3F7D0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E180CDA0-4898-4AC2-AA7C-BF7EC6467911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49F45581-ADCB-464C-B9AF-C5CF982C794E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96C5EC28-39FE-4E8E-8A54-B5BAF13A8A9C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344F2977-63A1-4D58-950D-332A0328907B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5C61D009-F0A5-4FC2-B3E6-D02DF15AD954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95E5BA3-C38D-415F-8852-1C420D929A1F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0DA40854-53F5-4127-BF7A-8F880866BBB2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0B91D9ED-651E-4D76-AF3C-C3091570410B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E3EA1F8B-DB99-474B-9626-DB1864E96006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A5C74D79-3303-4F05-B1DC-0FB208650F30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D3709DBE-6DC5-44C1-8E68-78CA0BC9EC71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5C55F95A-18A1-404B-A25E-642DCA4CC1C2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A708E8E2-DCDE-40F9-A47D-9B77B0F9AA5A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3B408F94-59A1-483C-BB29-89B61CFB0011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47352D11-08D5-4045-AC18-E9821CB0DBC3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9444D84C-32AF-46F1-B646-6919FE0930B3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EF05A29D-48AB-4848-8917-1C19041668E7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394A450D-A8EC-4247-A6AD-E4F265745C1C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6A4FA247-FDB5-4522-B59D-8D30DE3AB024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02372400-7674-4514-A535-4354B8D4A7EC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D684AFCB-227D-4D40-9B35-8EFE756807EE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58D90278-4167-48F4-9A20-AD4E41BA657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ACB5459C-6A19-42D2-A3CE-798888BF95F5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2204C09F-7F39-4C39-A2EE-1E250D53A1EA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A0E2ADDE-DCF7-4594-B88E-E4CED316166F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9F6E691A-BB0C-4B9A-A9A3-D1B33B64BEF0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1104FABC-93C4-40AB-B053-C8B7028303F6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D6BD312F-1692-48A4-B933-7EB632F47D2E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44533AFF-66A7-466B-983B-C64AC94086F5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41E721D5-EFDC-4CC4-9DD5-A2D70CDD6920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CFBA2322-0A78-40C0-991A-24AC6A1921AA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AB4F99B2-6DF7-425D-8643-41B57F6D275A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6D4FB2B0-4F5F-47A3-9FC4-27BD26C19695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2AA26E59-8C7A-4CCC-AE37-925CFF6F027B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BE0650D7-E1D2-493E-A0BD-3B197B0381D5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B7C0E9D2-0E29-4600-9EA3-F9DE73D9C35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163DE45D-710D-4E30-A071-AD69BEF324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6300833-847D-46F3-97EE-C3FDA1FF9406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61DA6153-5274-4930-BD82-DEB4F418F9F0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BB93CE80-D6AA-4794-82CD-86281527840E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86777EAC-99F4-4D89-9E29-8846DCA0AF73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F741B361-D121-4BF8-A31F-2D01A3CAC284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D8D19DD5-37CF-4136-BD4D-5077DA83207A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EF733F8A-9D57-4DA3-AD51-04B36D4643F4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0D44D5CA-DC3F-4C8F-B921-E04FE24F3B4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9CCDDC62-131C-46E1-B751-EB46C58D4F81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DFA7FF11-57C0-48F4-827D-5B69C4E17B8B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F0368972-20DF-46E8-BDE9-0B2CFFB05D29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6A9F603F-D352-451A-A7D0-5156F9414DC7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441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9D763393-E3C0-4F76-8DBE-3217348991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1EB0AB7F-9CB9-4A51-A434-72D0B9459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77C1016-07D3-43E3-9CAC-2AAA1264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FC83F15A-CC36-4A5C-9837-5AF7A432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B0F8B5E2-449C-48CD-9C08-A201C5F70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2FB51B49-E289-4529-B567-B93A0841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E0E118E9-CD9F-4B55-BEB7-AF1F6819E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9AC61964-8E9E-4638-8184-C51AD867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121612CA-4924-4CB1-AB59-BEFF63A1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BC45891B-42B1-4660-9384-B00EA0D94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FBA82BC3-05A2-4339-8979-7673E18FC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676384C0-E34D-4066-A3DB-1B37700BD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EF92C56A-0B34-463B-9135-CA506175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F6818C15-92D1-4580-956C-F845BA2D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E3706DB7-76C8-4832-BEC4-81A1A29E3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91C68CAB-7C00-4A5B-9681-8F021C62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9563626D-F5D1-491B-9747-F4988968D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25D94F1-D4B9-415D-BE68-E8D79A833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C6CCF81F-6CEF-4EEE-A330-1486969DA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7CF416F8-FE1E-4F42-857F-29F05904C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7CD126C1-C600-4C9A-8467-347E8169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2919EA1F-7252-4FEE-AB14-A9E393C94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EABCA810-A869-43F0-B049-CC9F3F24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7779AB20-1B90-4E43-9356-1B7059E1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64EEBC7B-74BE-4114-85A1-A8423DA08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2A6EAC31-488A-4421-B3C0-56FAE6E7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C6EF67-B5C9-46F6-83FA-6BEA73674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9FA2C687-52A6-48C1-9CE8-9DC172E1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5AAEB886-495E-4CA2-946F-F1C50D18A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231DE2CA-1AD4-47FC-8B16-8F65D124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F348AE0-1C1F-473F-899E-7CD5AA1E1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9995CF47-D78C-49F2-9AA2-2493CC55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6C77ACF7-39D8-4DCA-BFBF-FA3CFC6D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72A755C-0304-4D40-BD36-6B8C1252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04AF2521-596F-49AD-9C5A-7DF25325A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CD293E77-05E4-48E9-A854-EC359175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9113E7FA-E414-4B07-91C1-3157E64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90A94189-C4E9-4027-982B-F6E20B335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44680C53-B8BA-4B9B-BED0-7CE0C3E8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698E43FC-5CA5-413A-8B48-B510FB01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5289A50F-A25D-4862-9CE4-0CF94AB8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A361A968-0AC2-4456-86E6-FAFFEB0C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77B37C60-D577-464E-8343-C1A490633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91E3973F-A6F3-43C6-8C0C-CD74FAF7A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49E39D55-B079-4245-B76C-B4FBBC3A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E65838B3-1484-4DD6-A270-2D8F6A7D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E928BC5F-8FA0-4B34-8A3E-33A1F7AF3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46F8FC89-A6BB-48A6-AB15-6A5F114FA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713F8DE2-0422-4ABF-9311-6F76F6CD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00182509-E62E-4BB7-8DD5-5DBFA410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863C6001-ED3B-492B-923A-B52318DD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041026A4-8CFB-472A-BB52-1D931A58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507AD606-62EE-4658-BED4-D3547640C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F04BC10D-48B3-4B3F-A5EC-079D81BF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0F4D1327-83DA-46D3-A21F-0F35CC2D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126D28E8-D05E-423A-A17E-C570B944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ECD466F4-7CA6-435C-81A1-00690C06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6E9CB77D-A25F-44E0-BDE3-A68B8CFE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B611AD99-AD6A-4EF6-A494-C13C50083B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4C16D55D-75B7-4FFF-A005-AE43466E5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6DA8F7F6-B53F-463A-8085-47DAEB8B2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61BEF4A-D453-4C32-AAD3-15EEA03F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3EA3FE99-C062-470C-9241-5077A8B6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FC8C6847-66F6-4D5E-B9AA-C66A1049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6A296BCA-C47E-488A-BE03-AA10E648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03701FEF-EE1A-4099-AA89-0C438975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A8D696CA-14CE-402D-9426-0E3A91AE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B8928A93-A8D0-4222-BB26-07882E93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17618A47-365E-4D99-845F-C639FF13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A17753D7-A79B-4CD6-8EBF-29EA1CAC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79AE7588-FB45-4FDF-8132-AFE0930F9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DD3A8F9A-C96E-4342-AC4E-8BA555AE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43F46B4D-3D61-4A87-818A-5B798ABF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38F437EC-8D75-4375-AF03-09EA9CF1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AE467EFF-BB13-4E99-A431-63E64900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FCFD572B-5436-4B31-ABA1-1FAB8718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C27DF317-9028-402C-A039-A2A3D3F8C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2715E01D-7D53-409A-91EE-7EE074B1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E3857004-FEC5-45E0-896B-07E5B99F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F148867D-DF4F-442A-95E8-86C3A3360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DE0CCAFF-4AE8-4150-A077-FCA069F89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A026AA49-C580-4F0A-88E1-227B5CEA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A862BB3C-0772-44AB-9772-B3EB1CD84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86366619-5B40-4335-983B-910DD5340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A4BB64CE-AE09-4A69-8852-44069F411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CB4C3D1F-3F2E-40BD-A32E-C183854AA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D028B5A1-0CB7-4823-A65A-D4D4716EE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6AA0F1AB-0F99-4013-8A50-700CC58EB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49CCE3CE-8D40-47A3-9E2D-C2DEB758F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ED7A72B5-A336-4DF6-85E6-EEEF823D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7377F5FF-61F1-4393-B8B0-5B663B650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6D9ED5F0-3F66-4CC9-8120-759075071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3E13D31B-6310-4C88-9635-C87141E82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0B300A87-AB45-4DBE-B5A0-5339009D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247FAC16-95AA-4458-B837-5D788EAA5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EE7262FD-44DA-4EE8-89DA-DD333358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F5D03073-C802-4239-9D02-E416EE91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80E5740B-779D-4A29-A256-51024CBE2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BB531F79-CAA8-4107-895D-F3B1FE47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5E94EF42-B771-4FF9-970C-7A2B56BE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513CE937-E976-4FFB-BD3F-C59223F75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C7AA32FF-1EE3-450A-8688-CA8074907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FAD00F54-1879-4AE2-AF7C-7F8E6F7E0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E1FADED7-D3F5-4370-9434-FE295FFFD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2402BC72-E785-4130-B9A3-744C0111A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6199BCF0-3D1E-4D1D-AF3D-4341ABF5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26AAD84D-0F0D-4336-882C-42468DA1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2544DA83-FB70-471E-A4AA-C32D64AA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DE13CCAD-34B6-4D29-865E-33BC4D65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89CB4988-8F06-4D85-A6F4-61BA03195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EE91AF5D-6738-47C5-BD8A-C9490FFA4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FE25CB18-C08E-49EF-AC9B-925DCE01E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0C2861E-BA0E-4E13-B208-D27B43FC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31B70EFF-5651-40FF-8447-79046DB21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7F0B7D72-2E4D-4596-B944-20A4AFC2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FD368CA4-08AF-4C2B-BB46-B80B0ADA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C5C1AD8-AB2B-44D7-ABB5-BB3A312E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671F0F60-8B20-436B-9BC9-66C897E5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3BFB87D0-3DA2-4738-97F8-3FA29D96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FC0A1BE6-8BEC-44E7-B0E1-A115F56A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D71F2840-D85E-4C1F-8168-909E92DC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077A4E5F-4CAC-49B6-975B-90DAA16FCD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D1770287-1EBF-452B-9280-003E4DB2A75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7C65BE56-4164-4736-99B1-2B017224E8DF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814F1FBA-FF3D-42FB-99B9-A2929EF32DBF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3319F1F3-DF9C-4123-83C6-5CAC44FA61B9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202F3FF7-153A-433A-AEF6-BD984D4FF852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25E23458-88F1-47E0-A0FF-9F0AF56F5D6E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5064D438-0542-445B-B1AE-E1DB64A534D5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C222B3FA-A36D-4DFB-8872-1ED01B553FC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F618F2F4-9196-408D-8F40-39B058F31476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3C2964B1-8875-4302-B5B9-00F91B29FA53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8A02FE08-47EA-4841-A119-7D0F13663C63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366D4956-EEC1-44AD-A039-3A71EC9636D8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654AB331-21FF-46E3-9F00-5C00D452ECEF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6312FEBC-98D9-4B9F-A5A5-150D38B2D6A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4F57B1CF-8D62-401C-80B9-D36BD4770ADB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8AD9E0BE-E85F-42FD-8D9C-43F25509F559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03568302-8595-4DA2-8822-EE0206042F57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DA7D69CB-2C50-49C4-BB29-F0CAB69BCAEB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03CA4C87-8F50-453F-AD56-1B27FF50A5D8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33ADB4C1-3CC1-4F79-B775-6BAD227CEA37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96B50F94-3DEA-475A-B743-5A258754363A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CF831CDC-751D-48B7-AA20-9DD5BCFE052E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07CEA710-F33B-4A33-949B-822C6F20DCBB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7C02C556-E653-42A5-8314-610B75B1A8D6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37D600B7-6268-42A3-80F0-99F42F9CF8A9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F7AE8D40-7C82-4332-91E4-575C87C8E46D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7CFCCD35-4D12-4287-A9D7-B3419346D156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E747D3D7-1579-4804-B812-8E1023137FA7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CD1367ED-AEC1-4AB3-BE60-7AB9BDDF6103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3079702E-C99E-44A1-A48F-3CD1EFE3C4E8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034270B-9B61-42C1-9C7F-04B372868787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DC88B841-5E6E-4530-A5F2-6D0E11E6118F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F5939FED-EB54-4348-B05D-7CD901CACA9A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72D1E04D-3186-4F3D-B0D5-3BD227497BB3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CF6FFF2B-6263-41EC-901B-A4C5AFEF7E05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0B4C153D-C54B-4B88-9588-B26B7EBCAC93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E78DD7C0-D0A1-416A-BBCA-AE96C52E6C76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1638751C-1D76-4666-95EE-4D994C553DDD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F30B96AA-1031-4445-A951-8E003E30F0FB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FE1DEF87-74E1-48FD-8F5D-673491CD8589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B5FA9DF6-693C-48E6-9659-7B32138F0CE5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DE8D37C7-6D8D-449E-AF8E-20573CD75C4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508CAE77-C47C-41CE-AA99-7DCD03A63CD8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F823C2EE-3598-4A80-A7F7-A2B5A3E5E241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6231745A-098A-4F7F-B099-01E3C2F3BCFB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6E50C74A-D74D-489A-AC41-58DFB0E559B4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84883900-146C-44B1-AE96-A2D3EA7A1690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14771A2A-B677-4530-B408-F030E62BE054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632132B4-F32F-43EF-A576-BBB4E733F595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A40C4EEA-6481-4D9E-85EE-C14A5E520474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0CE8714A-6E6D-49BA-9F05-2454607F52F0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A58A8814-5795-4B17-ADFA-00CC1F17FFE5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C6A02AE8-9D04-42BC-A5F4-4A4F0AD823EA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56ED2502-817C-4A60-A43E-25D07F80AFDE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DD6CB984-A739-4E32-B1C0-F5E892A77679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19D809F5-ACE5-4B70-B192-2A6E4820AB8A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ADAD99B5-B1C9-46BA-9C42-960342CC359A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19201179-0830-47D7-B079-20FC37CA4572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7B03E7C1-B963-46ED-8398-E8F3CF5190CB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8040075-5411-43AD-BDAC-68A493E963CB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BE9C70F7-E6EB-4D41-A77C-BE0E885DE05C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9495EAF0-45DF-472D-A22D-F0AAFCA77681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74AEAF50-F794-40FD-9F8E-F3DC811A7FEB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13D6637-EA8E-4241-88AF-E92719049612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3786F54-A350-45D3-B601-39EF7ACD57AC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0977D33B-4816-4EC8-B84C-9776170021FE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1F529104-B9D9-4442-B9C4-43E55A50A5FE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743D2207-560C-4AF4-9792-4C2826CECE8F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E584847D-3C87-4880-A57C-6EDC8C1AAB4A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CFC0C326-5A8D-4115-AD64-6D8AFC81A132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DE320CAC-FC47-4513-9231-1D89D75268F1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29F89B4E-9959-4D8E-91E5-F5D31D0A494B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13ADF3A6-118E-44DA-B7B6-F11525F4B1DB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3CFE91C3-99C2-40EE-86C7-60BA87D3F00B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71410E32-00BC-4E12-9ED9-8DB9A86015E6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BD99D9B7-38E4-4B5C-B298-82B93D48C339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6174B6-3304-477E-A7C3-2B7039551CD5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6D4F0C16-4F7C-4C79-ACDB-BAD92876D5B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53CD962B-517B-4EB0-A1E4-7DE9FC9DE75E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F564E75C-DB2D-4A56-AA8B-99937C735B4F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AC6D5363-B0F3-49C3-8126-1E072B1AFBB1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9317705C-ADA3-4AD5-B8F8-F85FD2B6CBF5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22A72020-F468-46AD-8E70-86E9BD9ABD5E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08D88F98-7248-4BA5-90DD-3E1FCE37661E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EA92EE7-E643-47D1-8F2E-38B2A70A109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D9A30EC4-DB7B-4FBE-AEB2-DE9C40B9F3E3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63A4B05C-3D9C-4A47-A043-08F472F0FBAC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F39F487B-C5B6-437C-A74A-BEF28222C967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8FEF40F9-A25B-4E57-AE2E-23E9F1459FEF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C7B3C871-B938-4DA8-9D2F-E2FCE20F347E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90F344DF-D378-4127-B751-FD9ACF5FE865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4C78A91F-5A43-41A4-8199-DC6FF45F133A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D4B26965-9510-4874-A514-9CE4D82E41C9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F2693235-D863-45D8-9E5B-9B1254EF222F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0D180CD0-EC89-41EF-B838-9E46A31C3BE4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A205D238-B007-4474-8854-51371F2D429C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6BEC4C1F-6CD6-4E76-8754-DC6CB3395D21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1E87ED45-799F-47DF-884C-B5EC18E3638A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43E00A08-BB68-4AF2-BD79-5B4D9DDDE404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A38FC27A-FC5A-4DDE-8891-F246F00A85C2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DFBB5C7E-7B98-480A-ADB6-929F204A5F9B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A264DC4B-569F-4A1E-8DBF-21EF568277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4B4832B6-8E91-4705-BB6B-A63DD5DB5CB7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5CB3F617-90F5-4AF8-A0B3-D7536C7C487A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1B6C4CFD-5C40-468F-98CA-F5520511B25D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D417820C-42AC-489C-985D-770CE6EF2B24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FAAFFF36-AE7A-4023-9A61-0B8E537010F2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43583889-D7CA-4E15-8640-139E2EEC4384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08640F0-BDBF-450D-AB96-3F7DE7B66980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831B5203-B7BF-43F6-883E-C534384C4540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074051AD-D68B-436A-B691-D80E5D56F1D6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798414E5-10ED-4EDD-BBD2-4A4903C9F255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261DCAC6-7428-46CD-A82C-9BB8CD7D939E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9772A5B-9402-4D29-B743-465A800F510B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9BB89F97-96EC-40AA-BC95-BCDC09F62E1B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B69A23AC-6746-4D10-B6E4-1B21E9815B19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768AAEAB-EA79-4805-AA8E-5DF3C2185679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034BF443-EC6D-4536-832C-B1B64034CA52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FC6BB4D7-A471-4C56-856C-C778549E7CF9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C1F0717A-B490-482A-9D33-DF54BD2EDCD6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3B7FC827-232F-49C7-BEE2-FBDE0887C03B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63D984BD-ECB4-4C40-9B44-790299F64A50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5F12214D-660A-45C1-97D5-90470D739DD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6E3B6A75-FC9A-4452-8E62-1C06FADE1147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2EF0BF3B-B389-4831-8811-2BCBC5541DAB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89803D18-1AEF-46DD-B797-D59DE93F1D97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1D286FED-2C45-4364-9EBD-D020F23B1DAF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762735BF-6CAC-4EC1-9575-A8C9A769D9B1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73F965D6-5F4D-42AE-97E8-446291E93FA8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7FC79CB8-9056-4BB5-B828-0EC193A521F2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F6BF3D1A-FE1A-4025-B661-65CBFC6DDFE5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94D980C8-F429-4D60-8105-6F1CD5FE8E27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DD361AD3-12B3-487A-BA1D-F7E280FB07BA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B1DA6057-8945-40F5-85D2-F250FA0954A2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1B5453E9-BE5A-4008-B7AC-FFF6E824F849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6BB3AF20-56CD-47F4-BDF4-3918E4838FBD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33E5D6AB-FCF9-47EB-9ABF-1C7B2BDB9DD6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B9FEEF2D-F457-4871-9DF2-F3E3269B6F4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7CCFDC6D-DA13-48C0-AD87-10AF3DDB9FCE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C150A95A-B826-4757-A28F-E9E3C626F1D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EA22B80C-088E-4589-BFB6-E3F4CD649CB7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66BF87E6-11AE-4817-AF4A-25A0EE608A92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37D9C337-2024-452F-B881-D442D40A14EB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2B0E7BF9-1DF6-41E4-9696-392D8D60F32E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7BA4F237-3D37-4EBB-9337-68258048C43E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798ECEEA-C5B0-411D-A91E-D75A7ED4504F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D2BF5E6C-0FF2-4011-BDD8-1DC31D5BC664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00F73421-D6CC-406F-80E4-1B570FAF8BB4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5E1C9185-C1BA-4B6C-9DE6-C6C837856B1A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6EA6E677-4604-464E-AE5D-835A39F75CD7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1E1D7FA9-6A47-4472-852F-22AB744BEDBE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C7E948F8-9F0D-4F35-8AE3-701C3D55D545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DA5D94DB-FF35-4A2E-82A6-00E0C944F42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7267413-0CE8-43D4-AE2F-DAFDF6F8DC6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316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18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33B96A-82DF-4392-9A6D-FEBDF57E328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160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95000"/>
              </a:schemeClr>
            </a:gs>
            <a:gs pos="25000">
              <a:schemeClr val="bg1"/>
            </a:gs>
            <a:gs pos="75000">
              <a:schemeClr val="bg1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5231DA8-EB25-4AF1-B515-ED8ED491887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65E938C-8F12-4ECF-B319-6A84B8980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6B6B06C2-B176-462E-B2DD-5D0FF19DB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Dosis ExtraLight" charset="0"/>
                <a:cs typeface="Dosis ExtraLight" charset="0"/>
                <a:sym typeface="Dosis ExtraLight" charset="0"/>
              </a:defRPr>
            </a:lvl1pPr>
          </a:lstStyle>
          <a:p>
            <a:pPr>
              <a:defRPr/>
            </a:pPr>
            <a:fld id="{0D4AD82F-4A69-4478-B876-867805FED852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47664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ítulo 1"/>
          <p:cNvSpPr txBox="1">
            <a:spLocks/>
          </p:cNvSpPr>
          <p:nvPr/>
        </p:nvSpPr>
        <p:spPr>
          <a:xfrm>
            <a:off x="-1" y="2982934"/>
            <a:ext cx="5276331" cy="8763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just" eaLnBrk="1" fontAlgn="auto" hangingPunct="1">
              <a:defRPr/>
            </a:pPr>
            <a:r>
              <a:rPr lang="pt-BR" sz="18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Discentes:</a:t>
            </a:r>
            <a:r>
              <a:rPr lang="pt-BR" sz="18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Ana Tereza, Bruna Letícia, Débora Mendes, </a:t>
            </a:r>
            <a:r>
              <a:rPr lang="pt-BR" sz="1800" kern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Eliclécia</a:t>
            </a:r>
            <a:r>
              <a:rPr lang="pt-BR" sz="18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da Silva, João Paulo, </a:t>
            </a:r>
            <a:r>
              <a:rPr lang="pt-BR" sz="1800" kern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Madleny</a:t>
            </a:r>
            <a:r>
              <a:rPr lang="pt-BR" sz="18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Vitória, Manoel Messias, </a:t>
            </a:r>
            <a:r>
              <a:rPr lang="pt-BR" sz="1800" kern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Raylton</a:t>
            </a:r>
            <a:r>
              <a:rPr lang="pt-BR" sz="18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dos Santos e Rebeca Santana.</a:t>
            </a:r>
          </a:p>
        </p:txBody>
      </p:sp>
      <p:sp>
        <p:nvSpPr>
          <p:cNvPr id="47" name="Título 1"/>
          <p:cNvSpPr txBox="1">
            <a:spLocks/>
          </p:cNvSpPr>
          <p:nvPr/>
        </p:nvSpPr>
        <p:spPr>
          <a:xfrm>
            <a:off x="0" y="4071937"/>
            <a:ext cx="5276331" cy="8763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just" eaLnBrk="1" fontAlgn="auto" hangingPunct="1">
              <a:defRPr/>
            </a:pPr>
            <a:r>
              <a:rPr lang="pt-BR" sz="18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Supervisora: </a:t>
            </a:r>
            <a:r>
              <a:rPr lang="pt-BR" sz="18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Valéria da Silva Valença</a:t>
            </a:r>
          </a:p>
        </p:txBody>
      </p:sp>
      <p:sp>
        <p:nvSpPr>
          <p:cNvPr id="49" name="Título 1"/>
          <p:cNvSpPr txBox="1">
            <a:spLocks/>
          </p:cNvSpPr>
          <p:nvPr/>
        </p:nvSpPr>
        <p:spPr>
          <a:xfrm>
            <a:off x="-466065" y="4437062"/>
            <a:ext cx="5469206" cy="8763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 eaLnBrk="1" fontAlgn="auto" hangingPunct="1">
              <a:defRPr/>
            </a:pPr>
            <a:r>
              <a:rPr lang="pt-BR" sz="18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Coordenador: </a:t>
            </a:r>
            <a:r>
              <a:rPr lang="pt-BR" sz="18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Prof. Dr. Alexandre de Melo Andrade</a:t>
            </a:r>
          </a:p>
        </p:txBody>
      </p:sp>
      <p:pic>
        <p:nvPicPr>
          <p:cNvPr id="50" name="Imagem 3809">
            <a:extLst>
              <a:ext uri="{FF2B5EF4-FFF2-40B4-BE49-F238E27FC236}">
                <a16:creationId xmlns:a16="http://schemas.microsoft.com/office/drawing/2014/main" id="{B9B26FA1-102E-44C4-ABB2-9C60D8BCBB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95263"/>
            <a:ext cx="647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m 3807">
            <a:extLst>
              <a:ext uri="{FF2B5EF4-FFF2-40B4-BE49-F238E27FC236}">
                <a16:creationId xmlns:a16="http://schemas.microsoft.com/office/drawing/2014/main" id="{70628F99-A23B-4A91-95E9-566EB4EF56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68288"/>
            <a:ext cx="6492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22" descr="logo-original-fundo-claro.png">
            <a:extLst>
              <a:ext uri="{FF2B5EF4-FFF2-40B4-BE49-F238E27FC236}">
                <a16:creationId xmlns:a16="http://schemas.microsoft.com/office/drawing/2014/main" id="{E550435D-F063-4569-BA4B-985A2FD777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23825"/>
            <a:ext cx="574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m 6" descr="download.png">
            <a:extLst>
              <a:ext uri="{FF2B5EF4-FFF2-40B4-BE49-F238E27FC236}">
                <a16:creationId xmlns:a16="http://schemas.microsoft.com/office/drawing/2014/main" id="{1C21B925-36EA-4554-A24A-5BE2491C21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95263"/>
            <a:ext cx="11525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magem 7" descr="logo prograd.png">
            <a:extLst>
              <a:ext uri="{FF2B5EF4-FFF2-40B4-BE49-F238E27FC236}">
                <a16:creationId xmlns:a16="http://schemas.microsoft.com/office/drawing/2014/main" id="{AFB029A5-0C08-49CC-8248-94E3E0477D6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0"/>
            <a:ext cx="20526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Google Shape;3836;p13">
            <a:extLst>
              <a:ext uri="{FF2B5EF4-FFF2-40B4-BE49-F238E27FC236}">
                <a16:creationId xmlns:a16="http://schemas.microsoft.com/office/drawing/2014/main" id="{6B61A91F-6E9C-4F62-9DD1-8A2753356794}"/>
              </a:ext>
            </a:extLst>
          </p:cNvPr>
          <p:cNvSpPr txBox="1">
            <a:spLocks noGrp="1"/>
          </p:cNvSpPr>
          <p:nvPr/>
        </p:nvSpPr>
        <p:spPr bwMode="auto">
          <a:xfrm>
            <a:off x="251619" y="919398"/>
            <a:ext cx="6192837" cy="22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Font typeface="Dosis ExtraLight"/>
              <a:buNone/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ENCONTRO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DO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PIBID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RESIDÊNCIA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PEDAGÓGICA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r>
              <a:rPr lang="pt-BR" sz="2200" b="1" dirty="0">
                <a:latin typeface="Bodoni MT"/>
                <a:ea typeface="Dosis ExtraLight"/>
                <a:cs typeface="Dosis ExtraLight"/>
                <a:sym typeface="Dosis ExtraLight"/>
              </a:rPr>
              <a:t>(RE)SIGNIFICANDO A FORMAÇÃO DE PROFESSORES DE SERGIPE A PARTIR DAS EXPERIÊNCIAS DO PIBID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308" y="0"/>
            <a:ext cx="5516128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OFICINA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10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288925" y="566304"/>
            <a:ext cx="774324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2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“Pechada”, Luís Fernando Veríssimo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0" b="31111"/>
          <a:stretch/>
        </p:blipFill>
        <p:spPr>
          <a:xfrm>
            <a:off x="365919" y="1477242"/>
            <a:ext cx="4236972" cy="35363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20152" b="16566"/>
          <a:stretch/>
        </p:blipFill>
        <p:spPr>
          <a:xfrm>
            <a:off x="4436920" y="1694441"/>
            <a:ext cx="4430200" cy="310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32416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308" y="0"/>
            <a:ext cx="5516128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OFICINA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11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288925" y="566304"/>
            <a:ext cx="774324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2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“Pechada”, Luís Fernando Veríssimo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08" y="1423554"/>
            <a:ext cx="6431973" cy="36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09171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308" y="0"/>
            <a:ext cx="5516128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OFICINA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12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288925" y="566304"/>
            <a:ext cx="774324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2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“Pechada”, Luís Fernando Veríssimo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" y="1496682"/>
            <a:ext cx="6863207" cy="33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2529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308" y="0"/>
            <a:ext cx="5516128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OFICINA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13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288925" y="566304"/>
            <a:ext cx="774324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2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“A Moça Tecelã”, Marina Colasanti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 b="24040"/>
          <a:stretch/>
        </p:blipFill>
        <p:spPr>
          <a:xfrm>
            <a:off x="365919" y="1361640"/>
            <a:ext cx="4786313" cy="37516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/>
          <a:stretch/>
        </p:blipFill>
        <p:spPr>
          <a:xfrm>
            <a:off x="5229226" y="2275609"/>
            <a:ext cx="3331129" cy="22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81131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308" y="0"/>
            <a:ext cx="5516128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OFICINA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14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288925" y="566304"/>
            <a:ext cx="774324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2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“A Moça Tecelã”, Marina Colasanti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72" y="1498888"/>
            <a:ext cx="4707082" cy="35303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4" b="10141"/>
          <a:stretch/>
        </p:blipFill>
        <p:spPr>
          <a:xfrm>
            <a:off x="481878" y="1402773"/>
            <a:ext cx="3227677" cy="36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75663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308" y="0"/>
            <a:ext cx="5516128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OFICINA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15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288925" y="566304"/>
            <a:ext cx="774324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2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“Presságio”, Fernando Pessoa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t="19596"/>
          <a:stretch/>
        </p:blipFill>
        <p:spPr>
          <a:xfrm>
            <a:off x="3805600" y="1803088"/>
            <a:ext cx="5172112" cy="286269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t="28967"/>
          <a:stretch/>
        </p:blipFill>
        <p:spPr>
          <a:xfrm>
            <a:off x="361843" y="1423554"/>
            <a:ext cx="3370839" cy="36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80922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308" y="0"/>
            <a:ext cx="5516128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OFICINA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16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288925" y="566304"/>
            <a:ext cx="774324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2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“Presságio”, Fernando Pessoa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34" y="1499611"/>
            <a:ext cx="2562658" cy="34168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/>
          <a:stretch/>
        </p:blipFill>
        <p:spPr>
          <a:xfrm>
            <a:off x="3952442" y="1379249"/>
            <a:ext cx="38576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52783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308" y="0"/>
            <a:ext cx="5516128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OFICINA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17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278534" y="428625"/>
            <a:ext cx="774324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2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“Presságio”, Fernando Pessoa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15556"/>
          <a:stretch/>
        </p:blipFill>
        <p:spPr>
          <a:xfrm>
            <a:off x="1039775" y="1323541"/>
            <a:ext cx="3285801" cy="37822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4"/>
          <a:stretch/>
        </p:blipFill>
        <p:spPr>
          <a:xfrm>
            <a:off x="4725589" y="1153391"/>
            <a:ext cx="3077983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44105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308" y="0"/>
            <a:ext cx="5516128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OFICINA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18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288925" y="566304"/>
            <a:ext cx="774324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2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“Presságio”, Fernando Pessoa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 b="15959"/>
          <a:stretch/>
        </p:blipFill>
        <p:spPr>
          <a:xfrm>
            <a:off x="92075" y="1423554"/>
            <a:ext cx="4255545" cy="36106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2041"/>
          <a:stretch/>
        </p:blipFill>
        <p:spPr>
          <a:xfrm>
            <a:off x="4054764" y="1849582"/>
            <a:ext cx="4985328" cy="281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5365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919" y="193766"/>
            <a:ext cx="5516128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REFERÊNCIAS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19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5918" y="956816"/>
            <a:ext cx="7406481" cy="415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BAUMAN,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Zygmunt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Amor líquido: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a fragilidade dos laços humanos. Rio de Janeiro: Jorge Zahar, 2004.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COSSON,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Rildo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Letramento literário: 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teoria e prática.</a:t>
            </a: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ed. 6.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reimpr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São Paulo: Contexto, 2016.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GOLDSTEIN, Norma. </a:t>
            </a: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Versos, sons, ritmos.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13. ed. 6.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reimpr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São Paulo: Ática, 2004. (Série princípios, 6).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MARCUSCHI, Luiz Antônio. </a:t>
            </a: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Produção Textual, Análise de Gêneros e Compreensão.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São Paulo: Parábola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2008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MOISÉS,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Massaud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criação literária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poesia e prosa</a:t>
            </a: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Ed. rev. e atual.</a:t>
            </a: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São Paulo: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Cultrix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2012.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65783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872;p18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60967CC-4B67-4EE9-BFAB-E9B13C998E49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2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52124" y="867785"/>
            <a:ext cx="8070994" cy="5524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eaLnBrk="1" fontAlgn="auto" hangingPunct="1">
              <a:defRPr/>
            </a:pPr>
            <a:r>
              <a:rPr lang="pt-BR" sz="3100" b="1" kern="0" dirty="0">
                <a:solidFill>
                  <a:srgbClr val="003B55"/>
                </a:solidFill>
                <a:latin typeface="+mj-lt"/>
              </a:rPr>
              <a:t>Oficinas Literárias na Educação Básica</a:t>
            </a:r>
          </a:p>
        </p:txBody>
      </p:sp>
      <p:sp>
        <p:nvSpPr>
          <p:cNvPr id="8196" name="Espaço Reservado para Texto 2"/>
          <p:cNvSpPr txBox="1">
            <a:spLocks/>
          </p:cNvSpPr>
          <p:nvPr/>
        </p:nvSpPr>
        <p:spPr bwMode="auto">
          <a:xfrm>
            <a:off x="365125" y="1414463"/>
            <a:ext cx="777875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pt-BR" altLang="pt-BR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97" name="Espaço Reservado para Conteúdo 2"/>
          <p:cNvSpPr txBox="1">
            <a:spLocks/>
          </p:cNvSpPr>
          <p:nvPr/>
        </p:nvSpPr>
        <p:spPr bwMode="auto">
          <a:xfrm>
            <a:off x="252124" y="2251363"/>
            <a:ext cx="765954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500" i="1" dirty="0">
                <a:solidFill>
                  <a:schemeClr val="accent1">
                    <a:lumMod val="75000"/>
                  </a:schemeClr>
                </a:solidFill>
              </a:rPr>
              <a:t>A literatura e o lúdico nas oficinas do PIBID no C.E. João Batista Nascimento: vivências com discentes do 8º ano do Ensino Fundamental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Google Shape;4041;p36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2B228361-BEEF-455F-9886-DB0857E2DBE5}" type="slidenum">
              <a:rPr lang="pt-BR" altLang="pt-BR" sz="1200">
                <a:solidFill>
                  <a:srgbClr val="80BFB7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20</a:t>
            </a:fld>
            <a:endParaRPr lang="pt-BR" altLang="pt-BR" sz="1200">
              <a:solidFill>
                <a:srgbClr val="80BFB7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4038" name="Google Shape;4038;p36"/>
          <p:cNvSpPr txBox="1">
            <a:spLocks noGrp="1"/>
          </p:cNvSpPr>
          <p:nvPr>
            <p:ph type="ctrTitle" idx="4294967295"/>
          </p:nvPr>
        </p:nvSpPr>
        <p:spPr>
          <a:xfrm>
            <a:off x="0" y="2165350"/>
            <a:ext cx="3822700" cy="1160463"/>
          </a:xfrm>
        </p:spPr>
        <p:txBody>
          <a:bodyPr spcFirstLastPara="1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/>
            </a:pPr>
            <a:r>
              <a:rPr lang="pt-BR" sz="6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Obrigado!</a:t>
            </a:r>
            <a:endParaRPr sz="6000" b="1" dirty="0">
              <a:solidFill>
                <a:schemeClr val="accent1">
                  <a:lumMod val="75000"/>
                </a:schemeClr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7899" y="41564"/>
            <a:ext cx="4206875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Introdução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9763" y="1295400"/>
            <a:ext cx="6761163" cy="3817938"/>
          </a:xfrm>
        </p:spPr>
        <p:txBody>
          <a:bodyPr/>
          <a:lstStyle/>
          <a:p>
            <a:pPr marL="76200" indent="0" algn="just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Conforme </a:t>
            </a:r>
            <a:r>
              <a:rPr lang="pt-BR" sz="26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Cosson</a:t>
            </a:r>
            <a:r>
              <a:rPr lang="pt-BR" sz="2600" dirty="0">
                <a:solidFill>
                  <a:schemeClr val="accent1">
                    <a:lumMod val="75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 (2016, p. 27), “ler implica troca de sentidos não só entre o escritor e o leitor, mas também com a sociedade onde ambos estão localizados, pois os sentidos são resultados de compartilhamentos de visões de mundo entre os homens no tempo e no espaço”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3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7899" y="41564"/>
            <a:ext cx="4206875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Introdução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9763" y="682336"/>
            <a:ext cx="7465146" cy="3817938"/>
          </a:xfrm>
        </p:spPr>
        <p:txBody>
          <a:bodyPr/>
          <a:lstStyle/>
          <a:p>
            <a:pPr marL="76200" indent="0" algn="just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De acordo com </a:t>
            </a:r>
            <a:r>
              <a:rPr lang="pt-BR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Marcuschi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 (2008, p. 151), “o estudo dos gêneros textuais é hoje uma fértil área interdisciplinar, com atenção especial para a linguagem em funcionamento e para as atividades culturais e sociais”. Portanto, com o intuito de desenvolver habilidades de identificação e compreensão dos gêneros textuais, houve uma preocupação em elucidar as estruturas que compõem a crônica, o conto e o poema – gêneros trabalhados nas oficinas – como um pontapé inicial para discorrer sobre as demais questões.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4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2593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7899" y="41564"/>
            <a:ext cx="4206875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Objetivos</a:t>
            </a: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9763" y="1295400"/>
            <a:ext cx="6761162" cy="3817938"/>
          </a:xfrm>
        </p:spPr>
        <p:txBody>
          <a:bodyPr/>
          <a:lstStyle/>
          <a:p>
            <a:pPr marL="76200" indent="0" algn="just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O projeto “Oficinas Literárias na Educação Básica” visa incentivar a leitura, promovendo diálogos interessantes com o meio em que os discentes estão inseridos, além de contribuir para o aprimoramento das competências linguísticas e do senso crítico. 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5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87010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7899" y="41564"/>
            <a:ext cx="4206875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Metodologia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65919" y="979344"/>
            <a:ext cx="8161337" cy="3817938"/>
          </a:xfrm>
        </p:spPr>
        <p:txBody>
          <a:bodyPr/>
          <a:lstStyle/>
          <a:p>
            <a:pPr marL="76200" indent="0" algn="just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Cada atividade realizada passou por um processo de cinco momentos, respectivamente: a escolha do texto pelo coordenador e/ou supervisor, a reunião entre os bolsistas para a elaboração do projeto a ser realizado com o texto selecionado, o encontro com o coordenador para a discussão do projeto, a aplicação da oficina no colégio, a reunião com o coordenador e/ou supervisor para a avaliação dos resultados obtidos após a aplicação das oficinas literárias. 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6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38765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4217" y="550719"/>
            <a:ext cx="5516128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Desenvolvimento das oficinas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30837" y="1893744"/>
            <a:ext cx="8161337" cy="3817938"/>
          </a:xfrm>
        </p:spPr>
        <p:txBody>
          <a:bodyPr/>
          <a:lstStyle/>
          <a:p>
            <a:pPr marL="76200" indent="0" algn="just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Fundamentou-se em Goldstein (2004) e Moisés (2012) para a apresentar aspectos estruturais dos textos-base (sendo eles do gênero crônica, conto ou poema).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7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8587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4999" y="394856"/>
            <a:ext cx="5516128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Desenvolvimento das oficinas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8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7981" y="2255150"/>
            <a:ext cx="163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/>
              <a:t>TEORIA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739391" y="3511506"/>
            <a:ext cx="32202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/>
              <a:t>PRODUÇÃO</a:t>
            </a:r>
          </a:p>
          <a:p>
            <a:r>
              <a:rPr lang="pt-BR" sz="2600" b="1" dirty="0"/>
              <a:t> TEXTUAL </a:t>
            </a:r>
          </a:p>
        </p:txBody>
      </p:sp>
      <p:sp>
        <p:nvSpPr>
          <p:cNvPr id="11" name="Seta em Curva para Baixo 10"/>
          <p:cNvSpPr/>
          <p:nvPr/>
        </p:nvSpPr>
        <p:spPr>
          <a:xfrm>
            <a:off x="3245577" y="1892449"/>
            <a:ext cx="976746" cy="353291"/>
          </a:xfrm>
          <a:prstGeom prst="curvedDownArrow">
            <a:avLst/>
          </a:prstGeom>
          <a:solidFill>
            <a:srgbClr val="80B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112243" y="2245740"/>
            <a:ext cx="16700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/>
              <a:t>PARÓDIA </a:t>
            </a:r>
          </a:p>
        </p:txBody>
      </p:sp>
      <p:sp>
        <p:nvSpPr>
          <p:cNvPr id="15" name="Seta em Curva para Baixo 14"/>
          <p:cNvSpPr/>
          <p:nvPr/>
        </p:nvSpPr>
        <p:spPr>
          <a:xfrm>
            <a:off x="2630449" y="3078050"/>
            <a:ext cx="1230255" cy="413552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733834" y="2222271"/>
            <a:ext cx="22546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/>
              <a:t>DISCUSSÃO </a:t>
            </a:r>
          </a:p>
        </p:txBody>
      </p:sp>
      <p:sp>
        <p:nvSpPr>
          <p:cNvPr id="17" name="Seta em Curva para Baixo 16"/>
          <p:cNvSpPr/>
          <p:nvPr/>
        </p:nvSpPr>
        <p:spPr>
          <a:xfrm>
            <a:off x="4833745" y="3148342"/>
            <a:ext cx="1063152" cy="400110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65919" y="3511506"/>
            <a:ext cx="25658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/>
              <a:t>RELAÇÕES COM OUTRAS ESFERAS </a:t>
            </a:r>
          </a:p>
        </p:txBody>
      </p:sp>
      <p:sp>
        <p:nvSpPr>
          <p:cNvPr id="19" name="Seta em Curva para Baixo 18"/>
          <p:cNvSpPr/>
          <p:nvPr/>
        </p:nvSpPr>
        <p:spPr>
          <a:xfrm>
            <a:off x="5065928" y="1868980"/>
            <a:ext cx="976746" cy="353291"/>
          </a:xfrm>
          <a:prstGeom prst="curvedDownArrow">
            <a:avLst/>
          </a:prstGeom>
          <a:solidFill>
            <a:srgbClr val="EBF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410856" y="3646129"/>
            <a:ext cx="19544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/>
              <a:t>DINÂMICA </a:t>
            </a:r>
          </a:p>
        </p:txBody>
      </p:sp>
      <p:sp>
        <p:nvSpPr>
          <p:cNvPr id="21" name="Seta em Curva para Baixo 20"/>
          <p:cNvSpPr/>
          <p:nvPr/>
        </p:nvSpPr>
        <p:spPr>
          <a:xfrm>
            <a:off x="1409498" y="1868980"/>
            <a:ext cx="976746" cy="353291"/>
          </a:xfrm>
          <a:prstGeom prst="curvedDownArrow">
            <a:avLst/>
          </a:prstGeom>
          <a:solidFill>
            <a:srgbClr val="003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978745" y="2255150"/>
            <a:ext cx="17055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/>
              <a:t>LEITURA</a:t>
            </a:r>
          </a:p>
        </p:txBody>
      </p:sp>
    </p:spTree>
    <p:extLst>
      <p:ext uri="{BB962C8B-B14F-4D97-AF65-F5344CB8AC3E}">
        <p14:creationId xmlns:p14="http://schemas.microsoft.com/office/powerpoint/2010/main" val="4846181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5844" y="85279"/>
            <a:ext cx="6794210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Desenvolvimento das oficinas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DD28C7A-18E0-423E-8889-6E444FA648A1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9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83" y="942529"/>
            <a:ext cx="5440707" cy="40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4318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Pibid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ibid" id="{58D95E12-1463-44F9-8E07-B617F9CD9EC4}" vid="{5678E9D5-E436-4627-9F42-0BF3DFA8674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Pibid</Template>
  <TotalTime>345</TotalTime>
  <Words>637</Words>
  <Application>Microsoft Office PowerPoint</Application>
  <PresentationFormat>Apresentação na tela (16:9)</PresentationFormat>
  <Paragraphs>70</Paragraphs>
  <Slides>20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Calibri</vt:lpstr>
      <vt:lpstr>Titillium Web Light</vt:lpstr>
      <vt:lpstr>Dosis ExtraLight</vt:lpstr>
      <vt:lpstr>Arial</vt:lpstr>
      <vt:lpstr>Times New Roman</vt:lpstr>
      <vt:lpstr>Bodoni MT</vt:lpstr>
      <vt:lpstr>Tema Pibid</vt:lpstr>
      <vt:lpstr>Apresentação do PowerPoint</vt:lpstr>
      <vt:lpstr>Apresentação do PowerPoint</vt:lpstr>
      <vt:lpstr>Introdução</vt:lpstr>
      <vt:lpstr>Introdução</vt:lpstr>
      <vt:lpstr>Objetivos</vt:lpstr>
      <vt:lpstr>Metodologia</vt:lpstr>
      <vt:lpstr>Desenvolvimento das oficinas</vt:lpstr>
      <vt:lpstr>Desenvolvimento das oficinas</vt:lpstr>
      <vt:lpstr>Desenvolvimento das oficinas</vt:lpstr>
      <vt:lpstr>OFICINA</vt:lpstr>
      <vt:lpstr>OFICINA</vt:lpstr>
      <vt:lpstr>OFICINA</vt:lpstr>
      <vt:lpstr>OFICINA</vt:lpstr>
      <vt:lpstr>OFICINA</vt:lpstr>
      <vt:lpstr>OFICINA</vt:lpstr>
      <vt:lpstr>OFICINA</vt:lpstr>
      <vt:lpstr>OFICINA</vt:lpstr>
      <vt:lpstr>OFICINA</vt:lpstr>
      <vt:lpstr>REFERÊNCIAS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Ian</dc:creator>
  <cp:lastModifiedBy>Ian Filipe Costa Araújo</cp:lastModifiedBy>
  <cp:revision>31</cp:revision>
  <dcterms:modified xsi:type="dcterms:W3CDTF">2020-03-01T01:37:16Z</dcterms:modified>
</cp:coreProperties>
</file>