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5145088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4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4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4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4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4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3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>
            <a:extLst>
              <a:ext uri="{FF2B5EF4-FFF2-40B4-BE49-F238E27FC236}">
                <a16:creationId xmlns:a16="http://schemas.microsoft.com/office/drawing/2014/main" id="{E9605BC5-DC56-4FE8-9474-4A7CF0C6B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1F343C0A-9F9D-4E7A-A653-3F6839160682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4413" cy="3427413"/>
          </a:xfrm>
          <a:prstGeom prst="rect">
            <a:avLst/>
          </a:prstGeom>
          <a:noFill/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B200337-E8E2-4A4C-AC5E-88989701544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1E0E44FF-13F1-4666-86EE-99EA4C9CE45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85800"/>
            <a:ext cx="6092825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8E29DAAE-4007-469C-836E-9848F6B2B8E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7388D188-D1B2-4EBC-B95D-F87557D2D3E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85800"/>
            <a:ext cx="6092825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26CABA71-4F76-42C4-AF5B-66A58E7D125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11268BAA-FB02-48E9-9667-EF8797F3264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85800"/>
            <a:ext cx="6092825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C21F4C39-CD45-4504-8B9A-29FBE882F93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EE81E6BE-67CD-45BF-A552-8088996855A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85800"/>
            <a:ext cx="6092825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F8E4B5CC-A565-4CE9-AF78-7A0933BA9D1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oogle Shape;11;p2">
            <a:extLst>
              <a:ext uri="{FF2B5EF4-FFF2-40B4-BE49-F238E27FC236}">
                <a16:creationId xmlns:a16="http://schemas.microsoft.com/office/drawing/2014/main" id="{F704447B-B986-4538-A2FE-E1FA26E96600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8705851" y="28584"/>
            <a:ext cx="409575" cy="5087920"/>
            <a:chOff x="836200" y="238125"/>
            <a:chExt cx="422425" cy="5238750"/>
          </a:xfrm>
        </p:grpSpPr>
        <p:sp>
          <p:nvSpPr>
            <p:cNvPr id="4" name="Google Shape;12;p2">
              <a:extLst>
                <a:ext uri="{FF2B5EF4-FFF2-40B4-BE49-F238E27FC236}">
                  <a16:creationId xmlns:a16="http://schemas.microsoft.com/office/drawing/2014/main" id="{1CD1C457-73E0-459E-8281-7EE7D2DD41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2381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5" name="Google Shape;13;p2">
              <a:extLst>
                <a:ext uri="{FF2B5EF4-FFF2-40B4-BE49-F238E27FC236}">
                  <a16:creationId xmlns:a16="http://schemas.microsoft.com/office/drawing/2014/main" id="{3B7889E8-3E4B-416B-AD6B-5AFB58B7D3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3886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6" name="Google Shape;14;p2">
              <a:extLst>
                <a:ext uri="{FF2B5EF4-FFF2-40B4-BE49-F238E27FC236}">
                  <a16:creationId xmlns:a16="http://schemas.microsoft.com/office/drawing/2014/main" id="{01A9A117-3E36-43C2-88B1-BE63ED1AF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539125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7" name="Google Shape;15;p2">
              <a:extLst>
                <a:ext uri="{FF2B5EF4-FFF2-40B4-BE49-F238E27FC236}">
                  <a16:creationId xmlns:a16="http://schemas.microsoft.com/office/drawing/2014/main" id="{CD63AA2A-E63F-49BD-A0C7-FA3F0F15C6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6896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8" name="Google Shape;16;p2">
              <a:extLst>
                <a:ext uri="{FF2B5EF4-FFF2-40B4-BE49-F238E27FC236}">
                  <a16:creationId xmlns:a16="http://schemas.microsoft.com/office/drawing/2014/main" id="{B2611553-3FBE-47B4-9CDB-022CEFF11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8401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9" name="Google Shape;17;p2">
              <a:extLst>
                <a:ext uri="{FF2B5EF4-FFF2-40B4-BE49-F238E27FC236}">
                  <a16:creationId xmlns:a16="http://schemas.microsoft.com/office/drawing/2014/main" id="{88C34AFB-DC51-46A5-83D4-4A38C5DFFA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9906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1" name="Google Shape;18;p2">
              <a:extLst>
                <a:ext uri="{FF2B5EF4-FFF2-40B4-BE49-F238E27FC236}">
                  <a16:creationId xmlns:a16="http://schemas.microsoft.com/office/drawing/2014/main" id="{3C8E8C20-D3D4-412F-BC5C-965F1775E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11411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2" name="Google Shape;19;p2">
              <a:extLst>
                <a:ext uri="{FF2B5EF4-FFF2-40B4-BE49-F238E27FC236}">
                  <a16:creationId xmlns:a16="http://schemas.microsoft.com/office/drawing/2014/main" id="{886B3B7C-E71C-46FA-83EF-CFBF6CA83E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12917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3" name="Google Shape;20;p2">
              <a:extLst>
                <a:ext uri="{FF2B5EF4-FFF2-40B4-BE49-F238E27FC236}">
                  <a16:creationId xmlns:a16="http://schemas.microsoft.com/office/drawing/2014/main" id="{705581ED-9FF8-4117-9711-01E633136F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14422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4" name="Google Shape;21;p2">
              <a:extLst>
                <a:ext uri="{FF2B5EF4-FFF2-40B4-BE49-F238E27FC236}">
                  <a16:creationId xmlns:a16="http://schemas.microsoft.com/office/drawing/2014/main" id="{B44AE3BC-9E64-4ED5-BD0E-AFBA42EDC7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1592700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5" name="Google Shape;22;p2">
              <a:extLst>
                <a:ext uri="{FF2B5EF4-FFF2-40B4-BE49-F238E27FC236}">
                  <a16:creationId xmlns:a16="http://schemas.microsoft.com/office/drawing/2014/main" id="{0348A853-EE0A-4B02-8B8D-E0478BFE87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17432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6" name="Google Shape;23;p2">
              <a:extLst>
                <a:ext uri="{FF2B5EF4-FFF2-40B4-BE49-F238E27FC236}">
                  <a16:creationId xmlns:a16="http://schemas.microsoft.com/office/drawing/2014/main" id="{6A47E345-E3F6-4F8F-BC82-F7968C00BA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18937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7" name="Google Shape;24;p2">
              <a:extLst>
                <a:ext uri="{FF2B5EF4-FFF2-40B4-BE49-F238E27FC236}">
                  <a16:creationId xmlns:a16="http://schemas.microsoft.com/office/drawing/2014/main" id="{4A1F6B58-6270-415D-8E8C-8593AC79D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20442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8" name="Google Shape;25;p2">
              <a:extLst>
                <a:ext uri="{FF2B5EF4-FFF2-40B4-BE49-F238E27FC236}">
                  <a16:creationId xmlns:a16="http://schemas.microsoft.com/office/drawing/2014/main" id="{5BB3CBFF-5BEC-4BAD-8FAA-3E974D2ACE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21947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9" name="Google Shape;26;p2">
              <a:extLst>
                <a:ext uri="{FF2B5EF4-FFF2-40B4-BE49-F238E27FC236}">
                  <a16:creationId xmlns:a16="http://schemas.microsoft.com/office/drawing/2014/main" id="{128AF5C1-A7F6-47E7-A549-2F93D0FC78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23452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0" name="Google Shape;27;p2">
              <a:extLst>
                <a:ext uri="{FF2B5EF4-FFF2-40B4-BE49-F238E27FC236}">
                  <a16:creationId xmlns:a16="http://schemas.microsoft.com/office/drawing/2014/main" id="{F1648D27-7B56-49FD-A567-6E0B38C19C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24957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1" name="Google Shape;28;p2">
              <a:extLst>
                <a:ext uri="{FF2B5EF4-FFF2-40B4-BE49-F238E27FC236}">
                  <a16:creationId xmlns:a16="http://schemas.microsoft.com/office/drawing/2014/main" id="{AA7093D7-822B-4C39-BA5E-1B06693CC7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2646275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2" name="Google Shape;29;p2">
              <a:extLst>
                <a:ext uri="{FF2B5EF4-FFF2-40B4-BE49-F238E27FC236}">
                  <a16:creationId xmlns:a16="http://schemas.microsoft.com/office/drawing/2014/main" id="{64A334BC-A1E9-45A1-80BE-0CD5D937E8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27968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3" name="Google Shape;30;p2">
              <a:extLst>
                <a:ext uri="{FF2B5EF4-FFF2-40B4-BE49-F238E27FC236}">
                  <a16:creationId xmlns:a16="http://schemas.microsoft.com/office/drawing/2014/main" id="{B518C2FB-B061-48E7-9B70-FA9D9DBD47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2947300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4" name="Google Shape;31;p2">
              <a:extLst>
                <a:ext uri="{FF2B5EF4-FFF2-40B4-BE49-F238E27FC236}">
                  <a16:creationId xmlns:a16="http://schemas.microsoft.com/office/drawing/2014/main" id="{174AC743-E2CE-4B7D-A040-CCA831440C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30978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5" name="Google Shape;32;p2">
              <a:extLst>
                <a:ext uri="{FF2B5EF4-FFF2-40B4-BE49-F238E27FC236}">
                  <a16:creationId xmlns:a16="http://schemas.microsoft.com/office/drawing/2014/main" id="{C067AA93-DD5A-4722-813E-16DBF52964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32483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6" name="Google Shape;33;p2">
              <a:extLst>
                <a:ext uri="{FF2B5EF4-FFF2-40B4-BE49-F238E27FC236}">
                  <a16:creationId xmlns:a16="http://schemas.microsoft.com/office/drawing/2014/main" id="{EF56544E-6866-475D-80D0-FF8F37F97D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33988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7" name="Google Shape;34;p2">
              <a:extLst>
                <a:ext uri="{FF2B5EF4-FFF2-40B4-BE49-F238E27FC236}">
                  <a16:creationId xmlns:a16="http://schemas.microsoft.com/office/drawing/2014/main" id="{09B6131F-1955-406F-B310-1CDFB15BAD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35493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8" name="Google Shape;35;p2">
              <a:extLst>
                <a:ext uri="{FF2B5EF4-FFF2-40B4-BE49-F238E27FC236}">
                  <a16:creationId xmlns:a16="http://schemas.microsoft.com/office/drawing/2014/main" id="{1B8CEECA-7EAC-4621-8D68-D3B7BF2196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36998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9" name="Google Shape;36;p2">
              <a:extLst>
                <a:ext uri="{FF2B5EF4-FFF2-40B4-BE49-F238E27FC236}">
                  <a16:creationId xmlns:a16="http://schemas.microsoft.com/office/drawing/2014/main" id="{3145C002-4351-412C-BB0E-377D2C7C38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38503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30" name="Google Shape;37;p2">
              <a:extLst>
                <a:ext uri="{FF2B5EF4-FFF2-40B4-BE49-F238E27FC236}">
                  <a16:creationId xmlns:a16="http://schemas.microsoft.com/office/drawing/2014/main" id="{417CF87A-0349-455B-815B-D75454403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4000875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31" name="Google Shape;38;p2">
              <a:extLst>
                <a:ext uri="{FF2B5EF4-FFF2-40B4-BE49-F238E27FC236}">
                  <a16:creationId xmlns:a16="http://schemas.microsoft.com/office/drawing/2014/main" id="{BF7E1106-5DED-4968-A2E9-B530A5E7CC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41514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32" name="Google Shape;39;p2">
              <a:extLst>
                <a:ext uri="{FF2B5EF4-FFF2-40B4-BE49-F238E27FC236}">
                  <a16:creationId xmlns:a16="http://schemas.microsoft.com/office/drawing/2014/main" id="{99040F42-F82A-4981-8CAA-CB0D109864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43019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33" name="Google Shape;40;p2">
              <a:extLst>
                <a:ext uri="{FF2B5EF4-FFF2-40B4-BE49-F238E27FC236}">
                  <a16:creationId xmlns:a16="http://schemas.microsoft.com/office/drawing/2014/main" id="{F298F59A-6403-435E-864F-7E698BC90B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44524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34" name="Google Shape;41;p2">
              <a:extLst>
                <a:ext uri="{FF2B5EF4-FFF2-40B4-BE49-F238E27FC236}">
                  <a16:creationId xmlns:a16="http://schemas.microsoft.com/office/drawing/2014/main" id="{66022E15-C41B-43E6-8139-5048DE129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46029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35" name="Google Shape;42;p2">
              <a:extLst>
                <a:ext uri="{FF2B5EF4-FFF2-40B4-BE49-F238E27FC236}">
                  <a16:creationId xmlns:a16="http://schemas.microsoft.com/office/drawing/2014/main" id="{2C0F3399-4788-49A9-A9A2-B4C3E4B175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47534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36" name="Google Shape;43;p2">
              <a:extLst>
                <a:ext uri="{FF2B5EF4-FFF2-40B4-BE49-F238E27FC236}">
                  <a16:creationId xmlns:a16="http://schemas.microsoft.com/office/drawing/2014/main" id="{5C482FE9-3CD6-42BF-984A-C9E7762EB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49039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37" name="Google Shape;44;p2">
              <a:extLst>
                <a:ext uri="{FF2B5EF4-FFF2-40B4-BE49-F238E27FC236}">
                  <a16:creationId xmlns:a16="http://schemas.microsoft.com/office/drawing/2014/main" id="{DCF18CC8-6899-4272-8F5B-80A74567D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5054450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38" name="Google Shape;45;p2">
              <a:extLst>
                <a:ext uri="{FF2B5EF4-FFF2-40B4-BE49-F238E27FC236}">
                  <a16:creationId xmlns:a16="http://schemas.microsoft.com/office/drawing/2014/main" id="{08DA9AB3-15A8-4105-B903-A5834E5952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52049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39" name="Google Shape;46;p2">
              <a:extLst>
                <a:ext uri="{FF2B5EF4-FFF2-40B4-BE49-F238E27FC236}">
                  <a16:creationId xmlns:a16="http://schemas.microsoft.com/office/drawing/2014/main" id="{00E76544-2902-4EB3-9B72-005015E733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200" y="53554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40" name="Google Shape;47;p2">
              <a:extLst>
                <a:ext uri="{FF2B5EF4-FFF2-40B4-BE49-F238E27FC236}">
                  <a16:creationId xmlns:a16="http://schemas.microsoft.com/office/drawing/2014/main" id="{9E7A8BAE-04AE-4E84-8C79-D3517B5096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3886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41" name="Google Shape;48;p2">
              <a:extLst>
                <a:ext uri="{FF2B5EF4-FFF2-40B4-BE49-F238E27FC236}">
                  <a16:creationId xmlns:a16="http://schemas.microsoft.com/office/drawing/2014/main" id="{5E0E9CF7-4919-4485-B21F-C72ED581A9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539125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42" name="Google Shape;49;p2">
              <a:extLst>
                <a:ext uri="{FF2B5EF4-FFF2-40B4-BE49-F238E27FC236}">
                  <a16:creationId xmlns:a16="http://schemas.microsoft.com/office/drawing/2014/main" id="{E03A4543-E710-4B5E-A9F6-7712245AF9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8401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43" name="Google Shape;50;p2">
              <a:extLst>
                <a:ext uri="{FF2B5EF4-FFF2-40B4-BE49-F238E27FC236}">
                  <a16:creationId xmlns:a16="http://schemas.microsoft.com/office/drawing/2014/main" id="{B5A4B6AD-53D7-48F6-B73B-249C823B5E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11411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44" name="Google Shape;51;p2">
              <a:extLst>
                <a:ext uri="{FF2B5EF4-FFF2-40B4-BE49-F238E27FC236}">
                  <a16:creationId xmlns:a16="http://schemas.microsoft.com/office/drawing/2014/main" id="{25BFBDC8-6D70-416D-BC07-C4F627D2C8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12917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45" name="Google Shape;52;p2">
              <a:extLst>
                <a:ext uri="{FF2B5EF4-FFF2-40B4-BE49-F238E27FC236}">
                  <a16:creationId xmlns:a16="http://schemas.microsoft.com/office/drawing/2014/main" id="{BDCFD3C3-9324-4195-BA0A-A8687537B4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17432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46" name="Google Shape;53;p2">
              <a:extLst>
                <a:ext uri="{FF2B5EF4-FFF2-40B4-BE49-F238E27FC236}">
                  <a16:creationId xmlns:a16="http://schemas.microsoft.com/office/drawing/2014/main" id="{C97ED58E-EF50-4857-959F-7DC415B02E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18937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47" name="Google Shape;54;p2">
              <a:extLst>
                <a:ext uri="{FF2B5EF4-FFF2-40B4-BE49-F238E27FC236}">
                  <a16:creationId xmlns:a16="http://schemas.microsoft.com/office/drawing/2014/main" id="{D3DCA907-A962-4412-8A97-D0FA0409E2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21947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48" name="Google Shape;55;p2">
              <a:extLst>
                <a:ext uri="{FF2B5EF4-FFF2-40B4-BE49-F238E27FC236}">
                  <a16:creationId xmlns:a16="http://schemas.microsoft.com/office/drawing/2014/main" id="{59220BB7-F472-4047-9354-D0682CADE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23452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49" name="Google Shape;56;p2">
              <a:extLst>
                <a:ext uri="{FF2B5EF4-FFF2-40B4-BE49-F238E27FC236}">
                  <a16:creationId xmlns:a16="http://schemas.microsoft.com/office/drawing/2014/main" id="{BB63F629-4A9A-44A1-A830-AA60D840DD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24957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50" name="Google Shape;57;p2">
              <a:extLst>
                <a:ext uri="{FF2B5EF4-FFF2-40B4-BE49-F238E27FC236}">
                  <a16:creationId xmlns:a16="http://schemas.microsoft.com/office/drawing/2014/main" id="{A0CA2713-B31A-49B6-BE09-BE8EC5AFC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27968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51" name="Google Shape;58;p2">
              <a:extLst>
                <a:ext uri="{FF2B5EF4-FFF2-40B4-BE49-F238E27FC236}">
                  <a16:creationId xmlns:a16="http://schemas.microsoft.com/office/drawing/2014/main" id="{5BFA202D-5C11-4FBF-84E1-FC325E025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2947300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52" name="Google Shape;59;p2">
              <a:extLst>
                <a:ext uri="{FF2B5EF4-FFF2-40B4-BE49-F238E27FC236}">
                  <a16:creationId xmlns:a16="http://schemas.microsoft.com/office/drawing/2014/main" id="{A1E5861B-0029-4780-93DF-A40BD6C15D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30978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53" name="Google Shape;60;p2">
              <a:extLst>
                <a:ext uri="{FF2B5EF4-FFF2-40B4-BE49-F238E27FC236}">
                  <a16:creationId xmlns:a16="http://schemas.microsoft.com/office/drawing/2014/main" id="{63EEDE0D-E177-4E8B-9ACC-D52064B7C8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35493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54" name="Google Shape;61;p2">
              <a:extLst>
                <a:ext uri="{FF2B5EF4-FFF2-40B4-BE49-F238E27FC236}">
                  <a16:creationId xmlns:a16="http://schemas.microsoft.com/office/drawing/2014/main" id="{E2B105D1-778C-4D24-A440-E04A7F45B5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36998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55" name="Google Shape;62;p2">
              <a:extLst>
                <a:ext uri="{FF2B5EF4-FFF2-40B4-BE49-F238E27FC236}">
                  <a16:creationId xmlns:a16="http://schemas.microsoft.com/office/drawing/2014/main" id="{D124562B-09E0-440B-ACBE-9192BF2BA8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38503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56" name="Google Shape;63;p2">
              <a:extLst>
                <a:ext uri="{FF2B5EF4-FFF2-40B4-BE49-F238E27FC236}">
                  <a16:creationId xmlns:a16="http://schemas.microsoft.com/office/drawing/2014/main" id="{61FC246E-1210-4D0C-9BA5-E49143516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41514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57" name="Google Shape;64;p2">
              <a:extLst>
                <a:ext uri="{FF2B5EF4-FFF2-40B4-BE49-F238E27FC236}">
                  <a16:creationId xmlns:a16="http://schemas.microsoft.com/office/drawing/2014/main" id="{52133F2D-2057-4BD8-9B85-8E824EB12F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43019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58" name="Google Shape;65;p2">
              <a:extLst>
                <a:ext uri="{FF2B5EF4-FFF2-40B4-BE49-F238E27FC236}">
                  <a16:creationId xmlns:a16="http://schemas.microsoft.com/office/drawing/2014/main" id="{34A742E2-5670-4A46-8EF0-93886EF3C5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44524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59" name="Google Shape;66;p2">
              <a:extLst>
                <a:ext uri="{FF2B5EF4-FFF2-40B4-BE49-F238E27FC236}">
                  <a16:creationId xmlns:a16="http://schemas.microsoft.com/office/drawing/2014/main" id="{4F24CFE0-FB70-4A78-BAFD-3451E57A79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46029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60" name="Google Shape;67;p2">
              <a:extLst>
                <a:ext uri="{FF2B5EF4-FFF2-40B4-BE49-F238E27FC236}">
                  <a16:creationId xmlns:a16="http://schemas.microsoft.com/office/drawing/2014/main" id="{7CB70D23-1465-4B34-AA0B-AF2BE288B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49039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61" name="Google Shape;68;p2">
              <a:extLst>
                <a:ext uri="{FF2B5EF4-FFF2-40B4-BE49-F238E27FC236}">
                  <a16:creationId xmlns:a16="http://schemas.microsoft.com/office/drawing/2014/main" id="{547ACC3A-E9DE-4B1B-A98E-F20211C40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5054450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62" name="Google Shape;69;p2">
              <a:extLst>
                <a:ext uri="{FF2B5EF4-FFF2-40B4-BE49-F238E27FC236}">
                  <a16:creationId xmlns:a16="http://schemas.microsoft.com/office/drawing/2014/main" id="{53C277B8-57E1-4952-B027-03B037CB21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53554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63" name="Google Shape;70;p2">
              <a:extLst>
                <a:ext uri="{FF2B5EF4-FFF2-40B4-BE49-F238E27FC236}">
                  <a16:creationId xmlns:a16="http://schemas.microsoft.com/office/drawing/2014/main" id="{D25705E7-B8DC-459A-9F47-7DE4B1937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23812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64" name="Google Shape;71;p2">
              <a:extLst>
                <a:ext uri="{FF2B5EF4-FFF2-40B4-BE49-F238E27FC236}">
                  <a16:creationId xmlns:a16="http://schemas.microsoft.com/office/drawing/2014/main" id="{7CC747D5-A95D-4707-B9B7-2E4AC968D4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539125"/>
              <a:ext cx="121425" cy="12142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65" name="Google Shape;72;p2">
              <a:extLst>
                <a:ext uri="{FF2B5EF4-FFF2-40B4-BE49-F238E27FC236}">
                  <a16:creationId xmlns:a16="http://schemas.microsoft.com/office/drawing/2014/main" id="{6E5B3945-7D35-43B1-935C-E5866411D8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99067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66" name="Google Shape;73;p2">
              <a:extLst>
                <a:ext uri="{FF2B5EF4-FFF2-40B4-BE49-F238E27FC236}">
                  <a16:creationId xmlns:a16="http://schemas.microsoft.com/office/drawing/2014/main" id="{BAB091C5-2C4B-477C-8CD6-DB0BA7032D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114117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67" name="Google Shape;74;p2">
              <a:extLst>
                <a:ext uri="{FF2B5EF4-FFF2-40B4-BE49-F238E27FC236}">
                  <a16:creationId xmlns:a16="http://schemas.microsoft.com/office/drawing/2014/main" id="{4DC3D874-7E71-42B7-9571-3272DA0F3A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144220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68" name="Google Shape;75;p2">
              <a:extLst>
                <a:ext uri="{FF2B5EF4-FFF2-40B4-BE49-F238E27FC236}">
                  <a16:creationId xmlns:a16="http://schemas.microsoft.com/office/drawing/2014/main" id="{8C5BAD1B-807E-4A11-9C3F-77C4C18EF1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1592700"/>
              <a:ext cx="121425" cy="12142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69" name="Google Shape;76;p2">
              <a:extLst>
                <a:ext uri="{FF2B5EF4-FFF2-40B4-BE49-F238E27FC236}">
                  <a16:creationId xmlns:a16="http://schemas.microsoft.com/office/drawing/2014/main" id="{44F086EA-F14A-4EB7-B944-8D714B2CEC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219475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70" name="Google Shape;77;p2">
              <a:extLst>
                <a:ext uri="{FF2B5EF4-FFF2-40B4-BE49-F238E27FC236}">
                  <a16:creationId xmlns:a16="http://schemas.microsoft.com/office/drawing/2014/main" id="{B70D542D-CC9D-47CF-B50D-9420CBBE43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234527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71" name="Google Shape;78;p2">
              <a:extLst>
                <a:ext uri="{FF2B5EF4-FFF2-40B4-BE49-F238E27FC236}">
                  <a16:creationId xmlns:a16="http://schemas.microsoft.com/office/drawing/2014/main" id="{3ED7F7E1-6F74-4A66-8866-1F3912BBD8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249577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72" name="Google Shape;79;p2">
              <a:extLst>
                <a:ext uri="{FF2B5EF4-FFF2-40B4-BE49-F238E27FC236}">
                  <a16:creationId xmlns:a16="http://schemas.microsoft.com/office/drawing/2014/main" id="{A06CF37F-F36F-4DB5-B2AD-FB410DC3A1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2646275"/>
              <a:ext cx="121425" cy="12142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73" name="Google Shape;80;p2">
              <a:extLst>
                <a:ext uri="{FF2B5EF4-FFF2-40B4-BE49-F238E27FC236}">
                  <a16:creationId xmlns:a16="http://schemas.microsoft.com/office/drawing/2014/main" id="{7D17FB7A-D29B-4B88-B086-009FC0604E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2947300"/>
              <a:ext cx="121425" cy="12142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74" name="Google Shape;81;p2">
              <a:extLst>
                <a:ext uri="{FF2B5EF4-FFF2-40B4-BE49-F238E27FC236}">
                  <a16:creationId xmlns:a16="http://schemas.microsoft.com/office/drawing/2014/main" id="{A78D6327-7C9B-4F70-B49E-89E31C3533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324832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75" name="Google Shape;82;p2">
              <a:extLst>
                <a:ext uri="{FF2B5EF4-FFF2-40B4-BE49-F238E27FC236}">
                  <a16:creationId xmlns:a16="http://schemas.microsoft.com/office/drawing/2014/main" id="{018A86D6-5A5C-41EC-A4A8-614384EADE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339885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76" name="Google Shape;83;p2">
              <a:extLst>
                <a:ext uri="{FF2B5EF4-FFF2-40B4-BE49-F238E27FC236}">
                  <a16:creationId xmlns:a16="http://schemas.microsoft.com/office/drawing/2014/main" id="{6365250B-F44B-4AEE-93FF-D27BDC3718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369987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77" name="Google Shape;84;p2">
              <a:extLst>
                <a:ext uri="{FF2B5EF4-FFF2-40B4-BE49-F238E27FC236}">
                  <a16:creationId xmlns:a16="http://schemas.microsoft.com/office/drawing/2014/main" id="{E8249B94-BD30-4B26-A1DE-CA741C55F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385037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78" name="Google Shape;85;p2">
              <a:extLst>
                <a:ext uri="{FF2B5EF4-FFF2-40B4-BE49-F238E27FC236}">
                  <a16:creationId xmlns:a16="http://schemas.microsoft.com/office/drawing/2014/main" id="{9903FE33-FBAA-4B5E-B947-399DA7927D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4000875"/>
              <a:ext cx="121425" cy="12142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79" name="Google Shape;86;p2">
              <a:extLst>
                <a:ext uri="{FF2B5EF4-FFF2-40B4-BE49-F238E27FC236}">
                  <a16:creationId xmlns:a16="http://schemas.microsoft.com/office/drawing/2014/main" id="{11041CCD-87B6-48AE-B7EE-983104EF1B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415140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80" name="Google Shape;87;p2">
              <a:extLst>
                <a:ext uri="{FF2B5EF4-FFF2-40B4-BE49-F238E27FC236}">
                  <a16:creationId xmlns:a16="http://schemas.microsoft.com/office/drawing/2014/main" id="{30E47106-E97F-4BFB-951F-9486FA6904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460292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81" name="Google Shape;88;p2">
              <a:extLst>
                <a:ext uri="{FF2B5EF4-FFF2-40B4-BE49-F238E27FC236}">
                  <a16:creationId xmlns:a16="http://schemas.microsoft.com/office/drawing/2014/main" id="{E15D7A7F-642D-4966-8392-833D02A32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475345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82" name="Google Shape;89;p2">
              <a:extLst>
                <a:ext uri="{FF2B5EF4-FFF2-40B4-BE49-F238E27FC236}">
                  <a16:creationId xmlns:a16="http://schemas.microsoft.com/office/drawing/2014/main" id="{687E39AF-E424-4C77-9F10-4CF642E6D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5054450"/>
              <a:ext cx="121425" cy="12142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83" name="Google Shape;90;p2">
              <a:extLst>
                <a:ext uri="{FF2B5EF4-FFF2-40B4-BE49-F238E27FC236}">
                  <a16:creationId xmlns:a16="http://schemas.microsoft.com/office/drawing/2014/main" id="{26B767ED-855D-4935-A4F7-FA38EB6A63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520497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84" name="Google Shape;91;p2">
              <a:extLst>
                <a:ext uri="{FF2B5EF4-FFF2-40B4-BE49-F238E27FC236}">
                  <a16:creationId xmlns:a16="http://schemas.microsoft.com/office/drawing/2014/main" id="{88DF70A4-EBAA-4657-9B0B-16D85D1419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535547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</p:grpSp>
      <p:grpSp>
        <p:nvGrpSpPr>
          <p:cNvPr id="85" name="Google Shape;92;p2">
            <a:extLst>
              <a:ext uri="{FF2B5EF4-FFF2-40B4-BE49-F238E27FC236}">
                <a16:creationId xmlns:a16="http://schemas.microsoft.com/office/drawing/2014/main" id="{029953E5-E172-4BA0-9A78-61E3DE84A8BF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6659563" y="28584"/>
            <a:ext cx="2309812" cy="5087920"/>
            <a:chOff x="986700" y="238125"/>
            <a:chExt cx="2379075" cy="5238750"/>
          </a:xfrm>
        </p:grpSpPr>
        <p:sp>
          <p:nvSpPr>
            <p:cNvPr id="86" name="Google Shape;93;p2">
              <a:extLst>
                <a:ext uri="{FF2B5EF4-FFF2-40B4-BE49-F238E27FC236}">
                  <a16:creationId xmlns:a16="http://schemas.microsoft.com/office/drawing/2014/main" id="{512A1B9B-F958-446D-AC99-46DCF60ED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2381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87" name="Google Shape;94;p2">
              <a:extLst>
                <a:ext uri="{FF2B5EF4-FFF2-40B4-BE49-F238E27FC236}">
                  <a16:creationId xmlns:a16="http://schemas.microsoft.com/office/drawing/2014/main" id="{7C293C66-560E-4BF0-B3A1-1F9FA1860E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6896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88" name="Google Shape;95;p2">
              <a:extLst>
                <a:ext uri="{FF2B5EF4-FFF2-40B4-BE49-F238E27FC236}">
                  <a16:creationId xmlns:a16="http://schemas.microsoft.com/office/drawing/2014/main" id="{D1623ACB-6304-459D-9373-B5A13BB565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9906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89" name="Google Shape;96;p2">
              <a:extLst>
                <a:ext uri="{FF2B5EF4-FFF2-40B4-BE49-F238E27FC236}">
                  <a16:creationId xmlns:a16="http://schemas.microsoft.com/office/drawing/2014/main" id="{2CB6932D-C0F5-469F-892E-354ED0FE2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14422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90" name="Google Shape;97;p2">
              <a:extLst>
                <a:ext uri="{FF2B5EF4-FFF2-40B4-BE49-F238E27FC236}">
                  <a16:creationId xmlns:a16="http://schemas.microsoft.com/office/drawing/2014/main" id="{D60B9891-EDA9-4EF9-B814-C9BF16DDB4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1592700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91" name="Google Shape;98;p2">
              <a:extLst>
                <a:ext uri="{FF2B5EF4-FFF2-40B4-BE49-F238E27FC236}">
                  <a16:creationId xmlns:a16="http://schemas.microsoft.com/office/drawing/2014/main" id="{9AA58562-E0C2-4A2B-BA32-40555C615F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20442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92" name="Google Shape;99;p2">
              <a:extLst>
                <a:ext uri="{FF2B5EF4-FFF2-40B4-BE49-F238E27FC236}">
                  <a16:creationId xmlns:a16="http://schemas.microsoft.com/office/drawing/2014/main" id="{31263F6E-B834-4659-8E9C-3B4CEAA4BD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2646275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93" name="Google Shape;100;p2">
              <a:extLst>
                <a:ext uri="{FF2B5EF4-FFF2-40B4-BE49-F238E27FC236}">
                  <a16:creationId xmlns:a16="http://schemas.microsoft.com/office/drawing/2014/main" id="{65FB5F64-505F-40CE-B728-48521469C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32483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94" name="Google Shape;101;p2">
              <a:extLst>
                <a:ext uri="{FF2B5EF4-FFF2-40B4-BE49-F238E27FC236}">
                  <a16:creationId xmlns:a16="http://schemas.microsoft.com/office/drawing/2014/main" id="{59A253BD-3686-42D2-9E22-F3C29200D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33988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95" name="Google Shape;102;p2">
              <a:extLst>
                <a:ext uri="{FF2B5EF4-FFF2-40B4-BE49-F238E27FC236}">
                  <a16:creationId xmlns:a16="http://schemas.microsoft.com/office/drawing/2014/main" id="{03488272-D73B-4772-9335-A82BA8C7F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4000875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96" name="Google Shape;103;p2">
              <a:extLst>
                <a:ext uri="{FF2B5EF4-FFF2-40B4-BE49-F238E27FC236}">
                  <a16:creationId xmlns:a16="http://schemas.microsoft.com/office/drawing/2014/main" id="{4D433E96-B81E-4C8E-8DA9-BE31EAA33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47534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97" name="Google Shape;104;p2">
              <a:extLst>
                <a:ext uri="{FF2B5EF4-FFF2-40B4-BE49-F238E27FC236}">
                  <a16:creationId xmlns:a16="http://schemas.microsoft.com/office/drawing/2014/main" id="{3B47CB30-2C89-4834-9313-A1EA81C621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00" y="52049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98" name="Google Shape;105;p2">
              <a:extLst>
                <a:ext uri="{FF2B5EF4-FFF2-40B4-BE49-F238E27FC236}">
                  <a16:creationId xmlns:a16="http://schemas.microsoft.com/office/drawing/2014/main" id="{F04E68B2-BFBC-4B98-99E3-82DFBA467A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38862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99" name="Google Shape;106;p2">
              <a:extLst>
                <a:ext uri="{FF2B5EF4-FFF2-40B4-BE49-F238E27FC236}">
                  <a16:creationId xmlns:a16="http://schemas.microsoft.com/office/drawing/2014/main" id="{DBC420BB-F860-4C95-A3BF-8A1DBB6E7F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68965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00" name="Google Shape;107;p2">
              <a:extLst>
                <a:ext uri="{FF2B5EF4-FFF2-40B4-BE49-F238E27FC236}">
                  <a16:creationId xmlns:a16="http://schemas.microsoft.com/office/drawing/2014/main" id="{A8334C6E-98E8-4866-AF0F-144FE76912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84015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01" name="Google Shape;108;p2">
              <a:extLst>
                <a:ext uri="{FF2B5EF4-FFF2-40B4-BE49-F238E27FC236}">
                  <a16:creationId xmlns:a16="http://schemas.microsoft.com/office/drawing/2014/main" id="{27579DE3-2A85-4C21-AA07-7A9E667A9C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129170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02" name="Google Shape;109;p2">
              <a:extLst>
                <a:ext uri="{FF2B5EF4-FFF2-40B4-BE49-F238E27FC236}">
                  <a16:creationId xmlns:a16="http://schemas.microsoft.com/office/drawing/2014/main" id="{8FE07BA9-FD6F-42C7-9EE3-6BBDCA2A56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174322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03" name="Google Shape;110;p2">
              <a:extLst>
                <a:ext uri="{FF2B5EF4-FFF2-40B4-BE49-F238E27FC236}">
                  <a16:creationId xmlns:a16="http://schemas.microsoft.com/office/drawing/2014/main" id="{3612332B-4C7C-4382-9BE2-45E97DF6BA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189372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04" name="Google Shape;111;p2">
              <a:extLst>
                <a:ext uri="{FF2B5EF4-FFF2-40B4-BE49-F238E27FC236}">
                  <a16:creationId xmlns:a16="http://schemas.microsoft.com/office/drawing/2014/main" id="{44CB3F3D-7526-4E55-A57C-AC53C43796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204425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05" name="Google Shape;112;p2">
              <a:extLst>
                <a:ext uri="{FF2B5EF4-FFF2-40B4-BE49-F238E27FC236}">
                  <a16:creationId xmlns:a16="http://schemas.microsoft.com/office/drawing/2014/main" id="{86ECD712-0739-4CC8-BDDD-B8A8A506C9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279680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06" name="Google Shape;113;p2">
              <a:extLst>
                <a:ext uri="{FF2B5EF4-FFF2-40B4-BE49-F238E27FC236}">
                  <a16:creationId xmlns:a16="http://schemas.microsoft.com/office/drawing/2014/main" id="{32D842E3-E362-4C77-8EB9-1668BD3D6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309782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07" name="Google Shape;114;p2">
              <a:extLst>
                <a:ext uri="{FF2B5EF4-FFF2-40B4-BE49-F238E27FC236}">
                  <a16:creationId xmlns:a16="http://schemas.microsoft.com/office/drawing/2014/main" id="{965F8FB8-2C18-4156-ABB8-754EEAC5CF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354935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08" name="Google Shape;115;p2">
              <a:extLst>
                <a:ext uri="{FF2B5EF4-FFF2-40B4-BE49-F238E27FC236}">
                  <a16:creationId xmlns:a16="http://schemas.microsoft.com/office/drawing/2014/main" id="{2ACF9DEA-FC45-4FD4-BEFF-72527185F7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430190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09" name="Google Shape;116;p2">
              <a:extLst>
                <a:ext uri="{FF2B5EF4-FFF2-40B4-BE49-F238E27FC236}">
                  <a16:creationId xmlns:a16="http://schemas.microsoft.com/office/drawing/2014/main" id="{A55A479D-30BC-40B4-9855-75F8DD07BE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445242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10" name="Google Shape;117;p2">
              <a:extLst>
                <a:ext uri="{FF2B5EF4-FFF2-40B4-BE49-F238E27FC236}">
                  <a16:creationId xmlns:a16="http://schemas.microsoft.com/office/drawing/2014/main" id="{036D7B59-53D5-422E-BEB8-B4E48060BF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200" y="490395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11" name="Google Shape;118;p2">
              <a:extLst>
                <a:ext uri="{FF2B5EF4-FFF2-40B4-BE49-F238E27FC236}">
                  <a16:creationId xmlns:a16="http://schemas.microsoft.com/office/drawing/2014/main" id="{139303E9-E593-4A94-9EF5-57730F0B5E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725" y="2381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12" name="Google Shape;119;p2">
              <a:extLst>
                <a:ext uri="{FF2B5EF4-FFF2-40B4-BE49-F238E27FC236}">
                  <a16:creationId xmlns:a16="http://schemas.microsoft.com/office/drawing/2014/main" id="{B089663F-28FC-41DB-B145-CAD20530D6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725" y="539125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13" name="Google Shape;120;p2">
              <a:extLst>
                <a:ext uri="{FF2B5EF4-FFF2-40B4-BE49-F238E27FC236}">
                  <a16:creationId xmlns:a16="http://schemas.microsoft.com/office/drawing/2014/main" id="{42C4FDE9-D85A-46EA-B2A9-2EC7B03349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725" y="9906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14" name="Google Shape;121;p2">
              <a:extLst>
                <a:ext uri="{FF2B5EF4-FFF2-40B4-BE49-F238E27FC236}">
                  <a16:creationId xmlns:a16="http://schemas.microsoft.com/office/drawing/2014/main" id="{7A52D744-F49E-4143-ADAD-E56DB42041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725" y="11411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15" name="Google Shape;122;p2">
              <a:extLst>
                <a:ext uri="{FF2B5EF4-FFF2-40B4-BE49-F238E27FC236}">
                  <a16:creationId xmlns:a16="http://schemas.microsoft.com/office/drawing/2014/main" id="{1230E634-1FED-4F8B-A26F-BB1DD4864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725" y="14422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16" name="Google Shape;123;p2">
              <a:extLst>
                <a:ext uri="{FF2B5EF4-FFF2-40B4-BE49-F238E27FC236}">
                  <a16:creationId xmlns:a16="http://schemas.microsoft.com/office/drawing/2014/main" id="{EE4FF65C-58C1-472B-B45A-15E32EE14E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725" y="1592700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17" name="Google Shape;124;p2">
              <a:extLst>
                <a:ext uri="{FF2B5EF4-FFF2-40B4-BE49-F238E27FC236}">
                  <a16:creationId xmlns:a16="http://schemas.microsoft.com/office/drawing/2014/main" id="{965781BC-DFCC-43AF-B8C0-E7ED65D3F2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725" y="21947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18" name="Google Shape;125;p2">
              <a:extLst>
                <a:ext uri="{FF2B5EF4-FFF2-40B4-BE49-F238E27FC236}">
                  <a16:creationId xmlns:a16="http://schemas.microsoft.com/office/drawing/2014/main" id="{C6164CFC-43AA-4850-B63F-63A7A5D98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725" y="23452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19" name="Google Shape;126;p2">
              <a:extLst>
                <a:ext uri="{FF2B5EF4-FFF2-40B4-BE49-F238E27FC236}">
                  <a16:creationId xmlns:a16="http://schemas.microsoft.com/office/drawing/2014/main" id="{7B80E97B-1A48-4265-91E6-3A95F0983A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725" y="2646275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20" name="Google Shape;127;p2">
              <a:extLst>
                <a:ext uri="{FF2B5EF4-FFF2-40B4-BE49-F238E27FC236}">
                  <a16:creationId xmlns:a16="http://schemas.microsoft.com/office/drawing/2014/main" id="{676E02D9-6C20-4484-9173-36EAAF081D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725" y="27968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21" name="Google Shape;128;p2">
              <a:extLst>
                <a:ext uri="{FF2B5EF4-FFF2-40B4-BE49-F238E27FC236}">
                  <a16:creationId xmlns:a16="http://schemas.microsoft.com/office/drawing/2014/main" id="{F3BF9A3D-ADB4-4B82-8451-643A769C78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725" y="30978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22" name="Google Shape;129;p2">
              <a:extLst>
                <a:ext uri="{FF2B5EF4-FFF2-40B4-BE49-F238E27FC236}">
                  <a16:creationId xmlns:a16="http://schemas.microsoft.com/office/drawing/2014/main" id="{22142615-8137-4CC2-9E0E-7C690827E0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725" y="32483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23" name="Google Shape;130;p2">
              <a:extLst>
                <a:ext uri="{FF2B5EF4-FFF2-40B4-BE49-F238E27FC236}">
                  <a16:creationId xmlns:a16="http://schemas.microsoft.com/office/drawing/2014/main" id="{F535180C-7CF5-46C4-8FDA-77DB88B52D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725" y="33988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24" name="Google Shape;131;p2">
              <a:extLst>
                <a:ext uri="{FF2B5EF4-FFF2-40B4-BE49-F238E27FC236}">
                  <a16:creationId xmlns:a16="http://schemas.microsoft.com/office/drawing/2014/main" id="{5DD872AF-C669-46FE-B1D1-DC3D4602F1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725" y="35493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25" name="Google Shape;132;p2">
              <a:extLst>
                <a:ext uri="{FF2B5EF4-FFF2-40B4-BE49-F238E27FC236}">
                  <a16:creationId xmlns:a16="http://schemas.microsoft.com/office/drawing/2014/main" id="{2B271582-0F48-4B80-872C-8EB692A84B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725" y="4000875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26" name="Google Shape;133;p2">
              <a:extLst>
                <a:ext uri="{FF2B5EF4-FFF2-40B4-BE49-F238E27FC236}">
                  <a16:creationId xmlns:a16="http://schemas.microsoft.com/office/drawing/2014/main" id="{694132A3-7800-4071-A068-F02C352DB2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725" y="41514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27" name="Google Shape;134;p2">
              <a:extLst>
                <a:ext uri="{FF2B5EF4-FFF2-40B4-BE49-F238E27FC236}">
                  <a16:creationId xmlns:a16="http://schemas.microsoft.com/office/drawing/2014/main" id="{BCE425C7-85D0-4671-80AE-50EC42D43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725" y="43019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28" name="Google Shape;135;p2">
              <a:extLst>
                <a:ext uri="{FF2B5EF4-FFF2-40B4-BE49-F238E27FC236}">
                  <a16:creationId xmlns:a16="http://schemas.microsoft.com/office/drawing/2014/main" id="{5979D520-46F1-461E-8A03-A413FB2F53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725" y="46029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29" name="Google Shape;136;p2">
              <a:extLst>
                <a:ext uri="{FF2B5EF4-FFF2-40B4-BE49-F238E27FC236}">
                  <a16:creationId xmlns:a16="http://schemas.microsoft.com/office/drawing/2014/main" id="{66B14859-BDA3-49A2-A5E0-B8B4BF8661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725" y="49039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30" name="Google Shape;137;p2">
              <a:extLst>
                <a:ext uri="{FF2B5EF4-FFF2-40B4-BE49-F238E27FC236}">
                  <a16:creationId xmlns:a16="http://schemas.microsoft.com/office/drawing/2014/main" id="{4F69AA1C-8942-42CE-940A-F1AF7B0BAB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725" y="53554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31" name="Google Shape;138;p2">
              <a:extLst>
                <a:ext uri="{FF2B5EF4-FFF2-40B4-BE49-F238E27FC236}">
                  <a16:creationId xmlns:a16="http://schemas.microsoft.com/office/drawing/2014/main" id="{1A03E96F-4413-4954-945B-89CD203502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2381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32" name="Google Shape;139;p2">
              <a:extLst>
                <a:ext uri="{FF2B5EF4-FFF2-40B4-BE49-F238E27FC236}">
                  <a16:creationId xmlns:a16="http://schemas.microsoft.com/office/drawing/2014/main" id="{EA73FB57-1361-4CCB-8483-AB30593C6D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539125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33" name="Google Shape;140;p2">
              <a:extLst>
                <a:ext uri="{FF2B5EF4-FFF2-40B4-BE49-F238E27FC236}">
                  <a16:creationId xmlns:a16="http://schemas.microsoft.com/office/drawing/2014/main" id="{CF5119B6-2CE7-4B2A-94DF-7763205AC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6896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34" name="Google Shape;141;p2">
              <a:extLst>
                <a:ext uri="{FF2B5EF4-FFF2-40B4-BE49-F238E27FC236}">
                  <a16:creationId xmlns:a16="http://schemas.microsoft.com/office/drawing/2014/main" id="{DDBDB955-0143-4F22-B31F-11497046AE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8401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35" name="Google Shape;142;p2">
              <a:extLst>
                <a:ext uri="{FF2B5EF4-FFF2-40B4-BE49-F238E27FC236}">
                  <a16:creationId xmlns:a16="http://schemas.microsoft.com/office/drawing/2014/main" id="{E7B45719-FE70-4DCB-8979-3AF699A94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9906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36" name="Google Shape;143;p2">
              <a:extLst>
                <a:ext uri="{FF2B5EF4-FFF2-40B4-BE49-F238E27FC236}">
                  <a16:creationId xmlns:a16="http://schemas.microsoft.com/office/drawing/2014/main" id="{C0F69ED3-5CA1-478D-97F9-8F045422E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11411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37" name="Google Shape;144;p2">
              <a:extLst>
                <a:ext uri="{FF2B5EF4-FFF2-40B4-BE49-F238E27FC236}">
                  <a16:creationId xmlns:a16="http://schemas.microsoft.com/office/drawing/2014/main" id="{F4D2B919-325C-4591-B6EA-F7922E7E6F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12917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38" name="Google Shape;145;p2">
              <a:extLst>
                <a:ext uri="{FF2B5EF4-FFF2-40B4-BE49-F238E27FC236}">
                  <a16:creationId xmlns:a16="http://schemas.microsoft.com/office/drawing/2014/main" id="{82A3D6E3-7892-4F27-9906-DBDF574C90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14422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39" name="Google Shape;146;p2">
              <a:extLst>
                <a:ext uri="{FF2B5EF4-FFF2-40B4-BE49-F238E27FC236}">
                  <a16:creationId xmlns:a16="http://schemas.microsoft.com/office/drawing/2014/main" id="{5FC4E873-29C8-4AA9-98FE-56AA3B458F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1592700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40" name="Google Shape;147;p2">
              <a:extLst>
                <a:ext uri="{FF2B5EF4-FFF2-40B4-BE49-F238E27FC236}">
                  <a16:creationId xmlns:a16="http://schemas.microsoft.com/office/drawing/2014/main" id="{7627E6B6-9D67-4731-8575-09E06DC0F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17432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41" name="Google Shape;148;p2">
              <a:extLst>
                <a:ext uri="{FF2B5EF4-FFF2-40B4-BE49-F238E27FC236}">
                  <a16:creationId xmlns:a16="http://schemas.microsoft.com/office/drawing/2014/main" id="{DF9E2DAF-E77E-42C5-B8F4-649719DB23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18937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42" name="Google Shape;149;p2">
              <a:extLst>
                <a:ext uri="{FF2B5EF4-FFF2-40B4-BE49-F238E27FC236}">
                  <a16:creationId xmlns:a16="http://schemas.microsoft.com/office/drawing/2014/main" id="{F03A4AA1-3182-4A71-94B3-780030E69B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20442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43" name="Google Shape;150;p2">
              <a:extLst>
                <a:ext uri="{FF2B5EF4-FFF2-40B4-BE49-F238E27FC236}">
                  <a16:creationId xmlns:a16="http://schemas.microsoft.com/office/drawing/2014/main" id="{0049ED21-19C4-4B18-8564-A0541E821F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21947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44" name="Google Shape;151;p2">
              <a:extLst>
                <a:ext uri="{FF2B5EF4-FFF2-40B4-BE49-F238E27FC236}">
                  <a16:creationId xmlns:a16="http://schemas.microsoft.com/office/drawing/2014/main" id="{1FBB1529-4ACC-419A-9028-5D94CDCE39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24957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45" name="Google Shape;152;p2">
              <a:extLst>
                <a:ext uri="{FF2B5EF4-FFF2-40B4-BE49-F238E27FC236}">
                  <a16:creationId xmlns:a16="http://schemas.microsoft.com/office/drawing/2014/main" id="{412BFD29-00E8-4FCC-B038-CCEE804F4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2646275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46" name="Google Shape;153;p2">
              <a:extLst>
                <a:ext uri="{FF2B5EF4-FFF2-40B4-BE49-F238E27FC236}">
                  <a16:creationId xmlns:a16="http://schemas.microsoft.com/office/drawing/2014/main" id="{3CA0BFA3-FC6D-4D18-A43B-02F652243B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2947300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47" name="Google Shape;154;p2">
              <a:extLst>
                <a:ext uri="{FF2B5EF4-FFF2-40B4-BE49-F238E27FC236}">
                  <a16:creationId xmlns:a16="http://schemas.microsoft.com/office/drawing/2014/main" id="{1F880DF8-B2CD-4453-9000-3D1AB3E0E5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30978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48" name="Google Shape;155;p2">
              <a:extLst>
                <a:ext uri="{FF2B5EF4-FFF2-40B4-BE49-F238E27FC236}">
                  <a16:creationId xmlns:a16="http://schemas.microsoft.com/office/drawing/2014/main" id="{65D9839F-FC20-4871-8844-BE5A673FCA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32483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49" name="Google Shape;156;p2">
              <a:extLst>
                <a:ext uri="{FF2B5EF4-FFF2-40B4-BE49-F238E27FC236}">
                  <a16:creationId xmlns:a16="http://schemas.microsoft.com/office/drawing/2014/main" id="{09364AFE-8E98-4A97-A975-7FB74F736C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33988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50" name="Google Shape;157;p2">
              <a:extLst>
                <a:ext uri="{FF2B5EF4-FFF2-40B4-BE49-F238E27FC236}">
                  <a16:creationId xmlns:a16="http://schemas.microsoft.com/office/drawing/2014/main" id="{EE54665D-0F4D-498C-90AD-1EA225F000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35493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51" name="Google Shape;158;p2">
              <a:extLst>
                <a:ext uri="{FF2B5EF4-FFF2-40B4-BE49-F238E27FC236}">
                  <a16:creationId xmlns:a16="http://schemas.microsoft.com/office/drawing/2014/main" id="{6D472E7E-70E3-4692-B166-04EA302863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36998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52" name="Google Shape;159;p2">
              <a:extLst>
                <a:ext uri="{FF2B5EF4-FFF2-40B4-BE49-F238E27FC236}">
                  <a16:creationId xmlns:a16="http://schemas.microsoft.com/office/drawing/2014/main" id="{3104AD09-4AB4-4DA1-88B8-038236BE0B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38503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53" name="Google Shape;160;p2">
              <a:extLst>
                <a:ext uri="{FF2B5EF4-FFF2-40B4-BE49-F238E27FC236}">
                  <a16:creationId xmlns:a16="http://schemas.microsoft.com/office/drawing/2014/main" id="{D7307C59-4173-42A9-9C7E-B9D807AA23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4000875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54" name="Google Shape;161;p2">
              <a:extLst>
                <a:ext uri="{FF2B5EF4-FFF2-40B4-BE49-F238E27FC236}">
                  <a16:creationId xmlns:a16="http://schemas.microsoft.com/office/drawing/2014/main" id="{03E7EB97-A55B-42E5-82F3-DE528DA5F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43019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55" name="Google Shape;162;p2">
              <a:extLst>
                <a:ext uri="{FF2B5EF4-FFF2-40B4-BE49-F238E27FC236}">
                  <a16:creationId xmlns:a16="http://schemas.microsoft.com/office/drawing/2014/main" id="{4AAA12DE-60C0-4C2F-B20B-1E58237C44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44524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56" name="Google Shape;163;p2">
              <a:extLst>
                <a:ext uri="{FF2B5EF4-FFF2-40B4-BE49-F238E27FC236}">
                  <a16:creationId xmlns:a16="http://schemas.microsoft.com/office/drawing/2014/main" id="{62CA1553-23A5-432B-927C-3029A97B2F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46029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57" name="Google Shape;164;p2">
              <a:extLst>
                <a:ext uri="{FF2B5EF4-FFF2-40B4-BE49-F238E27FC236}">
                  <a16:creationId xmlns:a16="http://schemas.microsoft.com/office/drawing/2014/main" id="{721364BC-E816-4CE9-9D70-1C1659CB34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47534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58" name="Google Shape;165;p2">
              <a:extLst>
                <a:ext uri="{FF2B5EF4-FFF2-40B4-BE49-F238E27FC236}">
                  <a16:creationId xmlns:a16="http://schemas.microsoft.com/office/drawing/2014/main" id="{C64D5F6B-F92C-42D8-B6A6-3423D8C2B7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49039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59" name="Google Shape;166;p2">
              <a:extLst>
                <a:ext uri="{FF2B5EF4-FFF2-40B4-BE49-F238E27FC236}">
                  <a16:creationId xmlns:a16="http://schemas.microsoft.com/office/drawing/2014/main" id="{BB60A5D6-159E-454F-B884-EC4C4F5134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5054450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60" name="Google Shape;167;p2">
              <a:extLst>
                <a:ext uri="{FF2B5EF4-FFF2-40B4-BE49-F238E27FC236}">
                  <a16:creationId xmlns:a16="http://schemas.microsoft.com/office/drawing/2014/main" id="{FF028E61-58FB-4A95-81D7-8CE7D4FC63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52049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61" name="Google Shape;168;p2">
              <a:extLst>
                <a:ext uri="{FF2B5EF4-FFF2-40B4-BE49-F238E27FC236}">
                  <a16:creationId xmlns:a16="http://schemas.microsoft.com/office/drawing/2014/main" id="{61999F8E-6B29-48EC-9FC2-4221EFFA50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225" y="53554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62" name="Google Shape;169;p2">
              <a:extLst>
                <a:ext uri="{FF2B5EF4-FFF2-40B4-BE49-F238E27FC236}">
                  <a16:creationId xmlns:a16="http://schemas.microsoft.com/office/drawing/2014/main" id="{8AAE5520-067A-45A3-A734-E8256FB9E8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750" y="2381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63" name="Google Shape;170;p2">
              <a:extLst>
                <a:ext uri="{FF2B5EF4-FFF2-40B4-BE49-F238E27FC236}">
                  <a16:creationId xmlns:a16="http://schemas.microsoft.com/office/drawing/2014/main" id="{9737BA3D-ACA5-4AC8-B491-F0C33706B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750" y="8401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64" name="Google Shape;171;p2">
              <a:extLst>
                <a:ext uri="{FF2B5EF4-FFF2-40B4-BE49-F238E27FC236}">
                  <a16:creationId xmlns:a16="http://schemas.microsoft.com/office/drawing/2014/main" id="{C82852B5-8764-4A84-B6C4-6202FEC0E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750" y="9906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65" name="Google Shape;172;p2">
              <a:extLst>
                <a:ext uri="{FF2B5EF4-FFF2-40B4-BE49-F238E27FC236}">
                  <a16:creationId xmlns:a16="http://schemas.microsoft.com/office/drawing/2014/main" id="{D32A78D4-7974-43C5-A28E-7F27D90F21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750" y="14422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66" name="Google Shape;173;p2">
              <a:extLst>
                <a:ext uri="{FF2B5EF4-FFF2-40B4-BE49-F238E27FC236}">
                  <a16:creationId xmlns:a16="http://schemas.microsoft.com/office/drawing/2014/main" id="{BF3F2868-2866-48A6-91BE-55D628F28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750" y="17432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67" name="Google Shape;174;p2">
              <a:extLst>
                <a:ext uri="{FF2B5EF4-FFF2-40B4-BE49-F238E27FC236}">
                  <a16:creationId xmlns:a16="http://schemas.microsoft.com/office/drawing/2014/main" id="{284027ED-D5CE-4067-9EE6-1D03700C86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750" y="21947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68" name="Google Shape;175;p2">
              <a:extLst>
                <a:ext uri="{FF2B5EF4-FFF2-40B4-BE49-F238E27FC236}">
                  <a16:creationId xmlns:a16="http://schemas.microsoft.com/office/drawing/2014/main" id="{484FEE33-8C50-4CA7-9BEE-3BF69CA3E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750" y="24957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69" name="Google Shape;176;p2">
              <a:extLst>
                <a:ext uri="{FF2B5EF4-FFF2-40B4-BE49-F238E27FC236}">
                  <a16:creationId xmlns:a16="http://schemas.microsoft.com/office/drawing/2014/main" id="{12D55758-C19D-45A5-8224-B185A86A0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750" y="27968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70" name="Google Shape;177;p2">
              <a:extLst>
                <a:ext uri="{FF2B5EF4-FFF2-40B4-BE49-F238E27FC236}">
                  <a16:creationId xmlns:a16="http://schemas.microsoft.com/office/drawing/2014/main" id="{2E231855-AF35-40DB-A0F1-B03CEB707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750" y="2947300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71" name="Google Shape;178;p2">
              <a:extLst>
                <a:ext uri="{FF2B5EF4-FFF2-40B4-BE49-F238E27FC236}">
                  <a16:creationId xmlns:a16="http://schemas.microsoft.com/office/drawing/2014/main" id="{436005B6-84F2-4590-8193-78B5552597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750" y="32483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72" name="Google Shape;179;p2">
              <a:extLst>
                <a:ext uri="{FF2B5EF4-FFF2-40B4-BE49-F238E27FC236}">
                  <a16:creationId xmlns:a16="http://schemas.microsoft.com/office/drawing/2014/main" id="{CA417C1F-2277-429C-B02A-0385C821BA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750" y="33988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73" name="Google Shape;180;p2">
              <a:extLst>
                <a:ext uri="{FF2B5EF4-FFF2-40B4-BE49-F238E27FC236}">
                  <a16:creationId xmlns:a16="http://schemas.microsoft.com/office/drawing/2014/main" id="{4D8F2C88-047D-4F8E-BC8E-0A9BCF9F60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750" y="36998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74" name="Google Shape;181;p2">
              <a:extLst>
                <a:ext uri="{FF2B5EF4-FFF2-40B4-BE49-F238E27FC236}">
                  <a16:creationId xmlns:a16="http://schemas.microsoft.com/office/drawing/2014/main" id="{A1F6BC95-8E77-4E98-A796-3F7527534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750" y="38503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75" name="Google Shape;182;p2">
              <a:extLst>
                <a:ext uri="{FF2B5EF4-FFF2-40B4-BE49-F238E27FC236}">
                  <a16:creationId xmlns:a16="http://schemas.microsoft.com/office/drawing/2014/main" id="{25EE4EFD-38CF-4BFB-BC23-EADD5CFE75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750" y="41514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76" name="Google Shape;183;p2">
              <a:extLst>
                <a:ext uri="{FF2B5EF4-FFF2-40B4-BE49-F238E27FC236}">
                  <a16:creationId xmlns:a16="http://schemas.microsoft.com/office/drawing/2014/main" id="{5F250CCD-7BDD-4B0A-B4E9-BCF8EAB8E6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750" y="43019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77" name="Google Shape;184;p2">
              <a:extLst>
                <a:ext uri="{FF2B5EF4-FFF2-40B4-BE49-F238E27FC236}">
                  <a16:creationId xmlns:a16="http://schemas.microsoft.com/office/drawing/2014/main" id="{E251419D-BD02-4B48-83C3-D76D0A72E5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750" y="44524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78" name="Google Shape;185;p2">
              <a:extLst>
                <a:ext uri="{FF2B5EF4-FFF2-40B4-BE49-F238E27FC236}">
                  <a16:creationId xmlns:a16="http://schemas.microsoft.com/office/drawing/2014/main" id="{44166AED-2417-43AF-9F3D-99482E6E21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750" y="46029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79" name="Google Shape;186;p2">
              <a:extLst>
                <a:ext uri="{FF2B5EF4-FFF2-40B4-BE49-F238E27FC236}">
                  <a16:creationId xmlns:a16="http://schemas.microsoft.com/office/drawing/2014/main" id="{25B1F571-F4B9-49FF-83A2-6256A56F40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750" y="49039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80" name="Google Shape;187;p2">
              <a:extLst>
                <a:ext uri="{FF2B5EF4-FFF2-40B4-BE49-F238E27FC236}">
                  <a16:creationId xmlns:a16="http://schemas.microsoft.com/office/drawing/2014/main" id="{A06E0937-38F0-4C77-A99B-F01217DCA5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750" y="52049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81" name="Google Shape;188;p2">
              <a:extLst>
                <a:ext uri="{FF2B5EF4-FFF2-40B4-BE49-F238E27FC236}">
                  <a16:creationId xmlns:a16="http://schemas.microsoft.com/office/drawing/2014/main" id="{AC979FC3-7BF2-4A8F-A3A6-C9E7FD7B9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9250" y="2381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82" name="Google Shape;189;p2">
              <a:extLst>
                <a:ext uri="{FF2B5EF4-FFF2-40B4-BE49-F238E27FC236}">
                  <a16:creationId xmlns:a16="http://schemas.microsoft.com/office/drawing/2014/main" id="{383D90DC-063F-4AAF-B659-50CE5E25FE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9250" y="8401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83" name="Google Shape;190;p2">
              <a:extLst>
                <a:ext uri="{FF2B5EF4-FFF2-40B4-BE49-F238E27FC236}">
                  <a16:creationId xmlns:a16="http://schemas.microsoft.com/office/drawing/2014/main" id="{BC314A4C-8B1B-4FB9-A24E-0276B5E6A7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9250" y="11411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84" name="Google Shape;191;p2">
              <a:extLst>
                <a:ext uri="{FF2B5EF4-FFF2-40B4-BE49-F238E27FC236}">
                  <a16:creationId xmlns:a16="http://schemas.microsoft.com/office/drawing/2014/main" id="{BC57A8C1-F141-4E50-B29B-ECF8E16D96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9250" y="14422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85" name="Google Shape;192;p2">
              <a:extLst>
                <a:ext uri="{FF2B5EF4-FFF2-40B4-BE49-F238E27FC236}">
                  <a16:creationId xmlns:a16="http://schemas.microsoft.com/office/drawing/2014/main" id="{B084B44C-63EA-4F2D-9015-453AE6462A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9250" y="18937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86" name="Google Shape;193;p2">
              <a:extLst>
                <a:ext uri="{FF2B5EF4-FFF2-40B4-BE49-F238E27FC236}">
                  <a16:creationId xmlns:a16="http://schemas.microsoft.com/office/drawing/2014/main" id="{0D2B7F7B-4C96-4A71-9D66-DAF9ABC97D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9250" y="24957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87" name="Google Shape;194;p2">
              <a:extLst>
                <a:ext uri="{FF2B5EF4-FFF2-40B4-BE49-F238E27FC236}">
                  <a16:creationId xmlns:a16="http://schemas.microsoft.com/office/drawing/2014/main" id="{2A2BC04A-D678-4B6F-8D2C-E60B2675B6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9250" y="2646275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88" name="Google Shape;195;p2">
              <a:extLst>
                <a:ext uri="{FF2B5EF4-FFF2-40B4-BE49-F238E27FC236}">
                  <a16:creationId xmlns:a16="http://schemas.microsoft.com/office/drawing/2014/main" id="{32059714-9674-4464-BD56-B4D70A829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9250" y="36998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89" name="Google Shape;196;p2">
              <a:extLst>
                <a:ext uri="{FF2B5EF4-FFF2-40B4-BE49-F238E27FC236}">
                  <a16:creationId xmlns:a16="http://schemas.microsoft.com/office/drawing/2014/main" id="{26C4D0F3-745A-4E31-A673-12CA3B0136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9250" y="41514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90" name="Google Shape;197;p2">
              <a:extLst>
                <a:ext uri="{FF2B5EF4-FFF2-40B4-BE49-F238E27FC236}">
                  <a16:creationId xmlns:a16="http://schemas.microsoft.com/office/drawing/2014/main" id="{E58AEBDE-DBFC-4DAA-B8E5-AE6AC61727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9250" y="49039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91" name="Google Shape;198;p2">
              <a:extLst>
                <a:ext uri="{FF2B5EF4-FFF2-40B4-BE49-F238E27FC236}">
                  <a16:creationId xmlns:a16="http://schemas.microsoft.com/office/drawing/2014/main" id="{24028B54-9305-4CE4-8BF2-FCB344C487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9250" y="53554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92" name="Google Shape;199;p2">
              <a:extLst>
                <a:ext uri="{FF2B5EF4-FFF2-40B4-BE49-F238E27FC236}">
                  <a16:creationId xmlns:a16="http://schemas.microsoft.com/office/drawing/2014/main" id="{4EEBB6D5-050B-4796-B1B2-2D2C898B7D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9750" y="38862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93" name="Google Shape;200;p2">
              <a:extLst>
                <a:ext uri="{FF2B5EF4-FFF2-40B4-BE49-F238E27FC236}">
                  <a16:creationId xmlns:a16="http://schemas.microsoft.com/office/drawing/2014/main" id="{8DD0ACB4-8F4A-4362-AA44-A49BC32D15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9750" y="84015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94" name="Google Shape;201;p2">
              <a:extLst>
                <a:ext uri="{FF2B5EF4-FFF2-40B4-BE49-F238E27FC236}">
                  <a16:creationId xmlns:a16="http://schemas.microsoft.com/office/drawing/2014/main" id="{A29BE476-EFBF-4689-98CE-AF1CF05694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9750" y="339885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95" name="Google Shape;202;p2">
              <a:extLst>
                <a:ext uri="{FF2B5EF4-FFF2-40B4-BE49-F238E27FC236}">
                  <a16:creationId xmlns:a16="http://schemas.microsoft.com/office/drawing/2014/main" id="{71865C02-4238-42D0-B0CC-14CF5E0F24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9750" y="460292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96" name="Google Shape;203;p2">
              <a:extLst>
                <a:ext uri="{FF2B5EF4-FFF2-40B4-BE49-F238E27FC236}">
                  <a16:creationId xmlns:a16="http://schemas.microsoft.com/office/drawing/2014/main" id="{78992DA5-CCD4-4FA6-A152-529F54BB73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9750" y="520497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97" name="Google Shape;204;p2">
              <a:extLst>
                <a:ext uri="{FF2B5EF4-FFF2-40B4-BE49-F238E27FC236}">
                  <a16:creationId xmlns:a16="http://schemas.microsoft.com/office/drawing/2014/main" id="{766A7186-6691-4E68-A1B9-59660816C1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0275" y="6896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98" name="Google Shape;205;p2">
              <a:extLst>
                <a:ext uri="{FF2B5EF4-FFF2-40B4-BE49-F238E27FC236}">
                  <a16:creationId xmlns:a16="http://schemas.microsoft.com/office/drawing/2014/main" id="{6C360727-BBCB-4FE5-B07F-BBB451BD6B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0275" y="18937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99" name="Google Shape;206;p2">
              <a:extLst>
                <a:ext uri="{FF2B5EF4-FFF2-40B4-BE49-F238E27FC236}">
                  <a16:creationId xmlns:a16="http://schemas.microsoft.com/office/drawing/2014/main" id="{89AC2B0F-8886-43F3-B5DF-CE00E8EF99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0275" y="27968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00" name="Google Shape;207;p2">
              <a:extLst>
                <a:ext uri="{FF2B5EF4-FFF2-40B4-BE49-F238E27FC236}">
                  <a16:creationId xmlns:a16="http://schemas.microsoft.com/office/drawing/2014/main" id="{B7227FE7-8651-499E-A003-62E042AA5A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0775" y="5054450"/>
              <a:ext cx="121425" cy="12142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01" name="Google Shape;208;p2">
              <a:extLst>
                <a:ext uri="{FF2B5EF4-FFF2-40B4-BE49-F238E27FC236}">
                  <a16:creationId xmlns:a16="http://schemas.microsoft.com/office/drawing/2014/main" id="{4FCCD397-9205-4237-8BE7-97CAE25DC6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1300" y="47534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02" name="Google Shape;209;p2">
              <a:extLst>
                <a:ext uri="{FF2B5EF4-FFF2-40B4-BE49-F238E27FC236}">
                  <a16:creationId xmlns:a16="http://schemas.microsoft.com/office/drawing/2014/main" id="{99021575-B612-4BC3-BB06-C798F87856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325" y="2646275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03" name="Google Shape;210;p2">
              <a:extLst>
                <a:ext uri="{FF2B5EF4-FFF2-40B4-BE49-F238E27FC236}">
                  <a16:creationId xmlns:a16="http://schemas.microsoft.com/office/drawing/2014/main" id="{35D0CBF1-8CCB-4F2E-B71C-44476F951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325" y="52049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04" name="Google Shape;211;p2">
              <a:extLst>
                <a:ext uri="{FF2B5EF4-FFF2-40B4-BE49-F238E27FC236}">
                  <a16:creationId xmlns:a16="http://schemas.microsoft.com/office/drawing/2014/main" id="{81CCDCA9-9106-4684-B09E-D599176691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4350" y="99067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</p:grpSp>
      <p:grpSp>
        <p:nvGrpSpPr>
          <p:cNvPr id="205" name="Google Shape;212;p2">
            <a:extLst>
              <a:ext uri="{FF2B5EF4-FFF2-40B4-BE49-F238E27FC236}">
                <a16:creationId xmlns:a16="http://schemas.microsoft.com/office/drawing/2014/main" id="{459DBFB6-9730-4CDC-B401-1F66DEC4ABB4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6367463" y="28584"/>
            <a:ext cx="2017712" cy="5087920"/>
            <a:chOff x="1588750" y="238125"/>
            <a:chExt cx="2078025" cy="5238750"/>
          </a:xfrm>
        </p:grpSpPr>
        <p:sp>
          <p:nvSpPr>
            <p:cNvPr id="206" name="Google Shape;213;p2">
              <a:extLst>
                <a:ext uri="{FF2B5EF4-FFF2-40B4-BE49-F238E27FC236}">
                  <a16:creationId xmlns:a16="http://schemas.microsoft.com/office/drawing/2014/main" id="{6457620B-191E-4177-A84A-E263CE43C16B}"/>
                </a:ext>
              </a:extLst>
            </p:cNvPr>
            <p:cNvSpPr/>
            <p:nvPr/>
          </p:nvSpPr>
          <p:spPr>
            <a:xfrm>
              <a:off x="1587115" y="1294377"/>
              <a:ext cx="120987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14;p2">
              <a:extLst>
                <a:ext uri="{FF2B5EF4-FFF2-40B4-BE49-F238E27FC236}">
                  <a16:creationId xmlns:a16="http://schemas.microsoft.com/office/drawing/2014/main" id="{414A99F0-DFDE-4405-80A1-BB1DE1569843}"/>
                </a:ext>
              </a:extLst>
            </p:cNvPr>
            <p:cNvSpPr/>
            <p:nvPr/>
          </p:nvSpPr>
          <p:spPr>
            <a:xfrm>
              <a:off x="1587115" y="1595229"/>
              <a:ext cx="120987" cy="122629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15;p2">
              <a:extLst>
                <a:ext uri="{FF2B5EF4-FFF2-40B4-BE49-F238E27FC236}">
                  <a16:creationId xmlns:a16="http://schemas.microsoft.com/office/drawing/2014/main" id="{402A3814-BB29-4832-AAB3-DC2DDF32135E}"/>
                </a:ext>
              </a:extLst>
            </p:cNvPr>
            <p:cNvSpPr/>
            <p:nvPr/>
          </p:nvSpPr>
          <p:spPr>
            <a:xfrm>
              <a:off x="1587115" y="2648212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16;p2">
              <a:extLst>
                <a:ext uri="{FF2B5EF4-FFF2-40B4-BE49-F238E27FC236}">
                  <a16:creationId xmlns:a16="http://schemas.microsoft.com/office/drawing/2014/main" id="{44B15BE2-5069-4274-93FC-8D2AFD31C9B8}"/>
                </a:ext>
              </a:extLst>
            </p:cNvPr>
            <p:cNvSpPr/>
            <p:nvPr/>
          </p:nvSpPr>
          <p:spPr>
            <a:xfrm>
              <a:off x="1587115" y="4003680"/>
              <a:ext cx="120987" cy="122630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7;p2">
              <a:extLst>
                <a:ext uri="{FF2B5EF4-FFF2-40B4-BE49-F238E27FC236}">
                  <a16:creationId xmlns:a16="http://schemas.microsoft.com/office/drawing/2014/main" id="{2392E512-2402-43D5-9C45-CF9913D9AE78}"/>
                </a:ext>
              </a:extLst>
            </p:cNvPr>
            <p:cNvSpPr/>
            <p:nvPr/>
          </p:nvSpPr>
          <p:spPr>
            <a:xfrm>
              <a:off x="1587115" y="4755811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8;p2">
              <a:extLst>
                <a:ext uri="{FF2B5EF4-FFF2-40B4-BE49-F238E27FC236}">
                  <a16:creationId xmlns:a16="http://schemas.microsoft.com/office/drawing/2014/main" id="{94FF6FC1-78CF-4157-96F5-A0B9AF2F2C2D}"/>
                </a:ext>
              </a:extLst>
            </p:cNvPr>
            <p:cNvSpPr/>
            <p:nvPr/>
          </p:nvSpPr>
          <p:spPr>
            <a:xfrm>
              <a:off x="1587115" y="5056663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9;p2">
              <a:extLst>
                <a:ext uri="{FF2B5EF4-FFF2-40B4-BE49-F238E27FC236}">
                  <a16:creationId xmlns:a16="http://schemas.microsoft.com/office/drawing/2014/main" id="{7C48D189-C9FD-4A49-9CCF-517AB4D58CBB}"/>
                </a:ext>
              </a:extLst>
            </p:cNvPr>
            <p:cNvSpPr/>
            <p:nvPr/>
          </p:nvSpPr>
          <p:spPr>
            <a:xfrm>
              <a:off x="1737530" y="540612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20;p2">
              <a:extLst>
                <a:ext uri="{FF2B5EF4-FFF2-40B4-BE49-F238E27FC236}">
                  <a16:creationId xmlns:a16="http://schemas.microsoft.com/office/drawing/2014/main" id="{0F245A69-93D3-4CCB-B675-7ACCA6901F30}"/>
                </a:ext>
              </a:extLst>
            </p:cNvPr>
            <p:cNvSpPr/>
            <p:nvPr/>
          </p:nvSpPr>
          <p:spPr>
            <a:xfrm>
              <a:off x="1737530" y="1294377"/>
              <a:ext cx="120987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21;p2">
              <a:extLst>
                <a:ext uri="{FF2B5EF4-FFF2-40B4-BE49-F238E27FC236}">
                  <a16:creationId xmlns:a16="http://schemas.microsoft.com/office/drawing/2014/main" id="{E0A43015-F014-442B-B6F2-537CE5AD3C43}"/>
                </a:ext>
              </a:extLst>
            </p:cNvPr>
            <p:cNvSpPr/>
            <p:nvPr/>
          </p:nvSpPr>
          <p:spPr>
            <a:xfrm>
              <a:off x="1737530" y="2798638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22;p2">
              <a:extLst>
                <a:ext uri="{FF2B5EF4-FFF2-40B4-BE49-F238E27FC236}">
                  <a16:creationId xmlns:a16="http://schemas.microsoft.com/office/drawing/2014/main" id="{59E51A03-4191-4407-AB52-7864B86242A2}"/>
                </a:ext>
              </a:extLst>
            </p:cNvPr>
            <p:cNvSpPr/>
            <p:nvPr/>
          </p:nvSpPr>
          <p:spPr>
            <a:xfrm>
              <a:off x="1737530" y="3400342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23;p2">
              <a:extLst>
                <a:ext uri="{FF2B5EF4-FFF2-40B4-BE49-F238E27FC236}">
                  <a16:creationId xmlns:a16="http://schemas.microsoft.com/office/drawing/2014/main" id="{8A1CE786-7A4E-44FB-BE7D-B2202C4E05C8}"/>
                </a:ext>
              </a:extLst>
            </p:cNvPr>
            <p:cNvSpPr/>
            <p:nvPr/>
          </p:nvSpPr>
          <p:spPr>
            <a:xfrm>
              <a:off x="1737530" y="3550768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24;p2">
              <a:extLst>
                <a:ext uri="{FF2B5EF4-FFF2-40B4-BE49-F238E27FC236}">
                  <a16:creationId xmlns:a16="http://schemas.microsoft.com/office/drawing/2014/main" id="{AFB6D9AF-F0D2-4E5A-9ED2-0BFB661E821E}"/>
                </a:ext>
              </a:extLst>
            </p:cNvPr>
            <p:cNvSpPr/>
            <p:nvPr/>
          </p:nvSpPr>
          <p:spPr>
            <a:xfrm>
              <a:off x="1737530" y="4304532"/>
              <a:ext cx="120987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25;p2">
              <a:extLst>
                <a:ext uri="{FF2B5EF4-FFF2-40B4-BE49-F238E27FC236}">
                  <a16:creationId xmlns:a16="http://schemas.microsoft.com/office/drawing/2014/main" id="{0BFB0486-8537-4EB4-8D7B-B31194131D81}"/>
                </a:ext>
              </a:extLst>
            </p:cNvPr>
            <p:cNvSpPr/>
            <p:nvPr/>
          </p:nvSpPr>
          <p:spPr>
            <a:xfrm>
              <a:off x="1737530" y="5207089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26;p2">
              <a:extLst>
                <a:ext uri="{FF2B5EF4-FFF2-40B4-BE49-F238E27FC236}">
                  <a16:creationId xmlns:a16="http://schemas.microsoft.com/office/drawing/2014/main" id="{7EC83403-1D0B-4317-8B89-8A52DC24D038}"/>
                </a:ext>
              </a:extLst>
            </p:cNvPr>
            <p:cNvSpPr/>
            <p:nvPr/>
          </p:nvSpPr>
          <p:spPr>
            <a:xfrm>
              <a:off x="1887946" y="239760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7;p2">
              <a:extLst>
                <a:ext uri="{FF2B5EF4-FFF2-40B4-BE49-F238E27FC236}">
                  <a16:creationId xmlns:a16="http://schemas.microsoft.com/office/drawing/2014/main" id="{BF3D2D68-18F5-4231-9950-E783247AB8F2}"/>
                </a:ext>
              </a:extLst>
            </p:cNvPr>
            <p:cNvSpPr/>
            <p:nvPr/>
          </p:nvSpPr>
          <p:spPr>
            <a:xfrm>
              <a:off x="1887946" y="1444803"/>
              <a:ext cx="120987" cy="122629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8;p2">
              <a:extLst>
                <a:ext uri="{FF2B5EF4-FFF2-40B4-BE49-F238E27FC236}">
                  <a16:creationId xmlns:a16="http://schemas.microsoft.com/office/drawing/2014/main" id="{C2060230-5CDE-4D9B-8ABF-E5B424358CEC}"/>
                </a:ext>
              </a:extLst>
            </p:cNvPr>
            <p:cNvSpPr/>
            <p:nvPr/>
          </p:nvSpPr>
          <p:spPr>
            <a:xfrm>
              <a:off x="1887946" y="1745655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9;p2">
              <a:extLst>
                <a:ext uri="{FF2B5EF4-FFF2-40B4-BE49-F238E27FC236}">
                  <a16:creationId xmlns:a16="http://schemas.microsoft.com/office/drawing/2014/main" id="{179FD112-3195-4ADA-BABB-682A83525E8B}"/>
                </a:ext>
              </a:extLst>
            </p:cNvPr>
            <p:cNvSpPr/>
            <p:nvPr/>
          </p:nvSpPr>
          <p:spPr>
            <a:xfrm>
              <a:off x="1887946" y="1896081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30;p2">
              <a:extLst>
                <a:ext uri="{FF2B5EF4-FFF2-40B4-BE49-F238E27FC236}">
                  <a16:creationId xmlns:a16="http://schemas.microsoft.com/office/drawing/2014/main" id="{8CCFCB7E-E666-4FA6-8647-85009BEEB918}"/>
                </a:ext>
              </a:extLst>
            </p:cNvPr>
            <p:cNvSpPr/>
            <p:nvPr/>
          </p:nvSpPr>
          <p:spPr>
            <a:xfrm>
              <a:off x="1887946" y="2046507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31;p2">
              <a:extLst>
                <a:ext uri="{FF2B5EF4-FFF2-40B4-BE49-F238E27FC236}">
                  <a16:creationId xmlns:a16="http://schemas.microsoft.com/office/drawing/2014/main" id="{F9AE4164-DB0B-4E9C-A5A0-3726E9F2FA57}"/>
                </a:ext>
              </a:extLst>
            </p:cNvPr>
            <p:cNvSpPr/>
            <p:nvPr/>
          </p:nvSpPr>
          <p:spPr>
            <a:xfrm>
              <a:off x="1887946" y="2196934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32;p2">
              <a:extLst>
                <a:ext uri="{FF2B5EF4-FFF2-40B4-BE49-F238E27FC236}">
                  <a16:creationId xmlns:a16="http://schemas.microsoft.com/office/drawing/2014/main" id="{A7CF3CCD-E4FF-4AC3-9E2E-465D20AE2E1B}"/>
                </a:ext>
              </a:extLst>
            </p:cNvPr>
            <p:cNvSpPr/>
            <p:nvPr/>
          </p:nvSpPr>
          <p:spPr>
            <a:xfrm>
              <a:off x="1887946" y="2347360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33;p2">
              <a:extLst>
                <a:ext uri="{FF2B5EF4-FFF2-40B4-BE49-F238E27FC236}">
                  <a16:creationId xmlns:a16="http://schemas.microsoft.com/office/drawing/2014/main" id="{BDF8429E-6D1E-4C70-8DCC-98F92BE6B2B6}"/>
                </a:ext>
              </a:extLst>
            </p:cNvPr>
            <p:cNvSpPr/>
            <p:nvPr/>
          </p:nvSpPr>
          <p:spPr>
            <a:xfrm>
              <a:off x="1887946" y="2497786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34;p2">
              <a:extLst>
                <a:ext uri="{FF2B5EF4-FFF2-40B4-BE49-F238E27FC236}">
                  <a16:creationId xmlns:a16="http://schemas.microsoft.com/office/drawing/2014/main" id="{B52E2ECA-4789-4A29-9C0C-28517808B63F}"/>
                </a:ext>
              </a:extLst>
            </p:cNvPr>
            <p:cNvSpPr/>
            <p:nvPr/>
          </p:nvSpPr>
          <p:spPr>
            <a:xfrm>
              <a:off x="1887946" y="2648212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35;p2">
              <a:extLst>
                <a:ext uri="{FF2B5EF4-FFF2-40B4-BE49-F238E27FC236}">
                  <a16:creationId xmlns:a16="http://schemas.microsoft.com/office/drawing/2014/main" id="{584E065F-B80D-4D5A-957F-488C5325157D}"/>
                </a:ext>
              </a:extLst>
            </p:cNvPr>
            <p:cNvSpPr/>
            <p:nvPr/>
          </p:nvSpPr>
          <p:spPr>
            <a:xfrm>
              <a:off x="1887946" y="2798638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36;p2">
              <a:extLst>
                <a:ext uri="{FF2B5EF4-FFF2-40B4-BE49-F238E27FC236}">
                  <a16:creationId xmlns:a16="http://schemas.microsoft.com/office/drawing/2014/main" id="{3E883667-EE49-4D1C-B349-1770AD73A991}"/>
                </a:ext>
              </a:extLst>
            </p:cNvPr>
            <p:cNvSpPr/>
            <p:nvPr/>
          </p:nvSpPr>
          <p:spPr>
            <a:xfrm>
              <a:off x="1887946" y="2949064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7;p2">
              <a:extLst>
                <a:ext uri="{FF2B5EF4-FFF2-40B4-BE49-F238E27FC236}">
                  <a16:creationId xmlns:a16="http://schemas.microsoft.com/office/drawing/2014/main" id="{8E6F38BC-4CB9-4831-AEE8-AC45BF8D0001}"/>
                </a:ext>
              </a:extLst>
            </p:cNvPr>
            <p:cNvSpPr/>
            <p:nvPr/>
          </p:nvSpPr>
          <p:spPr>
            <a:xfrm>
              <a:off x="1887946" y="3099490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8;p2">
              <a:extLst>
                <a:ext uri="{FF2B5EF4-FFF2-40B4-BE49-F238E27FC236}">
                  <a16:creationId xmlns:a16="http://schemas.microsoft.com/office/drawing/2014/main" id="{0E2BA9D9-A8F5-4C35-8AD2-ED4E04234B94}"/>
                </a:ext>
              </a:extLst>
            </p:cNvPr>
            <p:cNvSpPr/>
            <p:nvPr/>
          </p:nvSpPr>
          <p:spPr>
            <a:xfrm>
              <a:off x="1887946" y="3851620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9;p2">
              <a:extLst>
                <a:ext uri="{FF2B5EF4-FFF2-40B4-BE49-F238E27FC236}">
                  <a16:creationId xmlns:a16="http://schemas.microsoft.com/office/drawing/2014/main" id="{B059DDBA-57AF-4176-8BC5-B1D92AA813A9}"/>
                </a:ext>
              </a:extLst>
            </p:cNvPr>
            <p:cNvSpPr/>
            <p:nvPr/>
          </p:nvSpPr>
          <p:spPr>
            <a:xfrm>
              <a:off x="1887946" y="4003680"/>
              <a:ext cx="120987" cy="122630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40;p2">
              <a:extLst>
                <a:ext uri="{FF2B5EF4-FFF2-40B4-BE49-F238E27FC236}">
                  <a16:creationId xmlns:a16="http://schemas.microsoft.com/office/drawing/2014/main" id="{2AB4D327-41CE-4004-8D37-4E149A00DB4E}"/>
                </a:ext>
              </a:extLst>
            </p:cNvPr>
            <p:cNvSpPr/>
            <p:nvPr/>
          </p:nvSpPr>
          <p:spPr>
            <a:xfrm>
              <a:off x="1887946" y="4154106"/>
              <a:ext cx="120987" cy="12263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41;p2">
              <a:extLst>
                <a:ext uri="{FF2B5EF4-FFF2-40B4-BE49-F238E27FC236}">
                  <a16:creationId xmlns:a16="http://schemas.microsoft.com/office/drawing/2014/main" id="{6837C9CE-5450-4256-90A8-2FA16022731E}"/>
                </a:ext>
              </a:extLst>
            </p:cNvPr>
            <p:cNvSpPr/>
            <p:nvPr/>
          </p:nvSpPr>
          <p:spPr>
            <a:xfrm>
              <a:off x="1887946" y="4304532"/>
              <a:ext cx="120987" cy="12263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42;p2">
              <a:extLst>
                <a:ext uri="{FF2B5EF4-FFF2-40B4-BE49-F238E27FC236}">
                  <a16:creationId xmlns:a16="http://schemas.microsoft.com/office/drawing/2014/main" id="{684526C4-36DB-4408-BF25-C4691E4D0E95}"/>
                </a:ext>
              </a:extLst>
            </p:cNvPr>
            <p:cNvSpPr/>
            <p:nvPr/>
          </p:nvSpPr>
          <p:spPr>
            <a:xfrm>
              <a:off x="1887946" y="4454959"/>
              <a:ext cx="120987" cy="12263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43;p2">
              <a:extLst>
                <a:ext uri="{FF2B5EF4-FFF2-40B4-BE49-F238E27FC236}">
                  <a16:creationId xmlns:a16="http://schemas.microsoft.com/office/drawing/2014/main" id="{F9EB29E3-91F2-4D20-8263-9E0DF3584150}"/>
                </a:ext>
              </a:extLst>
            </p:cNvPr>
            <p:cNvSpPr/>
            <p:nvPr/>
          </p:nvSpPr>
          <p:spPr>
            <a:xfrm>
              <a:off x="1887946" y="4755811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44;p2">
              <a:extLst>
                <a:ext uri="{FF2B5EF4-FFF2-40B4-BE49-F238E27FC236}">
                  <a16:creationId xmlns:a16="http://schemas.microsoft.com/office/drawing/2014/main" id="{46DD484C-E34B-493A-85EA-7FB436BA289B}"/>
                </a:ext>
              </a:extLst>
            </p:cNvPr>
            <p:cNvSpPr/>
            <p:nvPr/>
          </p:nvSpPr>
          <p:spPr>
            <a:xfrm>
              <a:off x="1887946" y="4906237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45;p2">
              <a:extLst>
                <a:ext uri="{FF2B5EF4-FFF2-40B4-BE49-F238E27FC236}">
                  <a16:creationId xmlns:a16="http://schemas.microsoft.com/office/drawing/2014/main" id="{371CA69F-D0B6-46AA-92F2-D8F9A2DC5597}"/>
                </a:ext>
              </a:extLst>
            </p:cNvPr>
            <p:cNvSpPr/>
            <p:nvPr/>
          </p:nvSpPr>
          <p:spPr>
            <a:xfrm>
              <a:off x="2038362" y="390186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46;p2">
              <a:extLst>
                <a:ext uri="{FF2B5EF4-FFF2-40B4-BE49-F238E27FC236}">
                  <a16:creationId xmlns:a16="http://schemas.microsoft.com/office/drawing/2014/main" id="{B3EE0D91-6742-47FB-92F9-4D526AAF1720}"/>
                </a:ext>
              </a:extLst>
            </p:cNvPr>
            <p:cNvSpPr/>
            <p:nvPr/>
          </p:nvSpPr>
          <p:spPr>
            <a:xfrm>
              <a:off x="2038362" y="1143951"/>
              <a:ext cx="120987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7;p2">
              <a:extLst>
                <a:ext uri="{FF2B5EF4-FFF2-40B4-BE49-F238E27FC236}">
                  <a16:creationId xmlns:a16="http://schemas.microsoft.com/office/drawing/2014/main" id="{DDFEA4C9-7578-480D-88B6-ECD746B97125}"/>
                </a:ext>
              </a:extLst>
            </p:cNvPr>
            <p:cNvSpPr/>
            <p:nvPr/>
          </p:nvSpPr>
          <p:spPr>
            <a:xfrm>
              <a:off x="2038362" y="1294377"/>
              <a:ext cx="120987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8;p2">
              <a:extLst>
                <a:ext uri="{FF2B5EF4-FFF2-40B4-BE49-F238E27FC236}">
                  <a16:creationId xmlns:a16="http://schemas.microsoft.com/office/drawing/2014/main" id="{7A31FE86-405A-48E1-A694-8C0777E86E54}"/>
                </a:ext>
              </a:extLst>
            </p:cNvPr>
            <p:cNvSpPr/>
            <p:nvPr/>
          </p:nvSpPr>
          <p:spPr>
            <a:xfrm>
              <a:off x="2038362" y="1444803"/>
              <a:ext cx="120987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9;p2">
              <a:extLst>
                <a:ext uri="{FF2B5EF4-FFF2-40B4-BE49-F238E27FC236}">
                  <a16:creationId xmlns:a16="http://schemas.microsoft.com/office/drawing/2014/main" id="{96E03013-FA6D-4E5E-BB8E-92549B79ED27}"/>
                </a:ext>
              </a:extLst>
            </p:cNvPr>
            <p:cNvSpPr/>
            <p:nvPr/>
          </p:nvSpPr>
          <p:spPr>
            <a:xfrm>
              <a:off x="2038362" y="1745655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50;p2">
              <a:extLst>
                <a:ext uri="{FF2B5EF4-FFF2-40B4-BE49-F238E27FC236}">
                  <a16:creationId xmlns:a16="http://schemas.microsoft.com/office/drawing/2014/main" id="{CFB4384B-AD35-49C4-BBDC-66DA4A8A4926}"/>
                </a:ext>
              </a:extLst>
            </p:cNvPr>
            <p:cNvSpPr/>
            <p:nvPr/>
          </p:nvSpPr>
          <p:spPr>
            <a:xfrm>
              <a:off x="2038362" y="2046507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51;p2">
              <a:extLst>
                <a:ext uri="{FF2B5EF4-FFF2-40B4-BE49-F238E27FC236}">
                  <a16:creationId xmlns:a16="http://schemas.microsoft.com/office/drawing/2014/main" id="{2DA51495-3C52-4D30-A4A0-6836BBCC1F34}"/>
                </a:ext>
              </a:extLst>
            </p:cNvPr>
            <p:cNvSpPr/>
            <p:nvPr/>
          </p:nvSpPr>
          <p:spPr>
            <a:xfrm>
              <a:off x="2038362" y="2648212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52;p2">
              <a:extLst>
                <a:ext uri="{FF2B5EF4-FFF2-40B4-BE49-F238E27FC236}">
                  <a16:creationId xmlns:a16="http://schemas.microsoft.com/office/drawing/2014/main" id="{ADD8D561-9230-474F-B25C-052156E976B7}"/>
                </a:ext>
              </a:extLst>
            </p:cNvPr>
            <p:cNvSpPr/>
            <p:nvPr/>
          </p:nvSpPr>
          <p:spPr>
            <a:xfrm>
              <a:off x="2038362" y="2949064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53;p2">
              <a:extLst>
                <a:ext uri="{FF2B5EF4-FFF2-40B4-BE49-F238E27FC236}">
                  <a16:creationId xmlns:a16="http://schemas.microsoft.com/office/drawing/2014/main" id="{D6B3BFC6-0616-41E5-A6BB-B2890170AC54}"/>
                </a:ext>
              </a:extLst>
            </p:cNvPr>
            <p:cNvSpPr/>
            <p:nvPr/>
          </p:nvSpPr>
          <p:spPr>
            <a:xfrm>
              <a:off x="2038362" y="3099490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54;p2">
              <a:extLst>
                <a:ext uri="{FF2B5EF4-FFF2-40B4-BE49-F238E27FC236}">
                  <a16:creationId xmlns:a16="http://schemas.microsoft.com/office/drawing/2014/main" id="{83A309E2-0432-45A0-8459-0100245BEC9F}"/>
                </a:ext>
              </a:extLst>
            </p:cNvPr>
            <p:cNvSpPr/>
            <p:nvPr/>
          </p:nvSpPr>
          <p:spPr>
            <a:xfrm>
              <a:off x="2038362" y="3249916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55;p2">
              <a:extLst>
                <a:ext uri="{FF2B5EF4-FFF2-40B4-BE49-F238E27FC236}">
                  <a16:creationId xmlns:a16="http://schemas.microsoft.com/office/drawing/2014/main" id="{85D48BAB-3A4D-4C71-9779-A2FEEFBA597D}"/>
                </a:ext>
              </a:extLst>
            </p:cNvPr>
            <p:cNvSpPr/>
            <p:nvPr/>
          </p:nvSpPr>
          <p:spPr>
            <a:xfrm>
              <a:off x="2038362" y="3550768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56;p2">
              <a:extLst>
                <a:ext uri="{FF2B5EF4-FFF2-40B4-BE49-F238E27FC236}">
                  <a16:creationId xmlns:a16="http://schemas.microsoft.com/office/drawing/2014/main" id="{26EE0A4D-2FB0-4727-AA76-CEBDF678CB21}"/>
                </a:ext>
              </a:extLst>
            </p:cNvPr>
            <p:cNvSpPr/>
            <p:nvPr/>
          </p:nvSpPr>
          <p:spPr>
            <a:xfrm>
              <a:off x="2038362" y="3701194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7;p2">
              <a:extLst>
                <a:ext uri="{FF2B5EF4-FFF2-40B4-BE49-F238E27FC236}">
                  <a16:creationId xmlns:a16="http://schemas.microsoft.com/office/drawing/2014/main" id="{ED058C1E-9CF5-4674-9957-781801C57716}"/>
                </a:ext>
              </a:extLst>
            </p:cNvPr>
            <p:cNvSpPr/>
            <p:nvPr/>
          </p:nvSpPr>
          <p:spPr>
            <a:xfrm>
              <a:off x="2038362" y="3851620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8;p2">
              <a:extLst>
                <a:ext uri="{FF2B5EF4-FFF2-40B4-BE49-F238E27FC236}">
                  <a16:creationId xmlns:a16="http://schemas.microsoft.com/office/drawing/2014/main" id="{0226A8C0-D33A-4C77-846A-3EDCB5BC808E}"/>
                </a:ext>
              </a:extLst>
            </p:cNvPr>
            <p:cNvSpPr/>
            <p:nvPr/>
          </p:nvSpPr>
          <p:spPr>
            <a:xfrm>
              <a:off x="2038362" y="4003680"/>
              <a:ext cx="120987" cy="122630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9;p2">
              <a:extLst>
                <a:ext uri="{FF2B5EF4-FFF2-40B4-BE49-F238E27FC236}">
                  <a16:creationId xmlns:a16="http://schemas.microsoft.com/office/drawing/2014/main" id="{84E10827-F2F1-4B2B-A752-DA71A4FB8F1B}"/>
                </a:ext>
              </a:extLst>
            </p:cNvPr>
            <p:cNvSpPr/>
            <p:nvPr/>
          </p:nvSpPr>
          <p:spPr>
            <a:xfrm>
              <a:off x="2038362" y="4304532"/>
              <a:ext cx="120987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60;p2">
              <a:extLst>
                <a:ext uri="{FF2B5EF4-FFF2-40B4-BE49-F238E27FC236}">
                  <a16:creationId xmlns:a16="http://schemas.microsoft.com/office/drawing/2014/main" id="{949275A0-53B4-4A2E-AA6A-699C02E41699}"/>
                </a:ext>
              </a:extLst>
            </p:cNvPr>
            <p:cNvSpPr/>
            <p:nvPr/>
          </p:nvSpPr>
          <p:spPr>
            <a:xfrm>
              <a:off x="2038362" y="4454959"/>
              <a:ext cx="120987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61;p2">
              <a:extLst>
                <a:ext uri="{FF2B5EF4-FFF2-40B4-BE49-F238E27FC236}">
                  <a16:creationId xmlns:a16="http://schemas.microsoft.com/office/drawing/2014/main" id="{D1139171-FDF6-4909-B79A-3BD595B7DF58}"/>
                </a:ext>
              </a:extLst>
            </p:cNvPr>
            <p:cNvSpPr/>
            <p:nvPr/>
          </p:nvSpPr>
          <p:spPr>
            <a:xfrm>
              <a:off x="2038362" y="4906237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62;p2">
              <a:extLst>
                <a:ext uri="{FF2B5EF4-FFF2-40B4-BE49-F238E27FC236}">
                  <a16:creationId xmlns:a16="http://schemas.microsoft.com/office/drawing/2014/main" id="{6EA04FE3-1438-4956-9AE2-9350963AF2CD}"/>
                </a:ext>
              </a:extLst>
            </p:cNvPr>
            <p:cNvSpPr/>
            <p:nvPr/>
          </p:nvSpPr>
          <p:spPr>
            <a:xfrm>
              <a:off x="2038362" y="5056663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63;p2">
              <a:extLst>
                <a:ext uri="{FF2B5EF4-FFF2-40B4-BE49-F238E27FC236}">
                  <a16:creationId xmlns:a16="http://schemas.microsoft.com/office/drawing/2014/main" id="{3CEEF99D-3A68-4F10-B878-A4ABC4D63E1A}"/>
                </a:ext>
              </a:extLst>
            </p:cNvPr>
            <p:cNvSpPr/>
            <p:nvPr/>
          </p:nvSpPr>
          <p:spPr>
            <a:xfrm>
              <a:off x="2038362" y="5207089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64;p2">
              <a:extLst>
                <a:ext uri="{FF2B5EF4-FFF2-40B4-BE49-F238E27FC236}">
                  <a16:creationId xmlns:a16="http://schemas.microsoft.com/office/drawing/2014/main" id="{40268551-1537-4136-AE82-E2400F998957}"/>
                </a:ext>
              </a:extLst>
            </p:cNvPr>
            <p:cNvSpPr/>
            <p:nvPr/>
          </p:nvSpPr>
          <p:spPr>
            <a:xfrm>
              <a:off x="2188777" y="239760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65;p2">
              <a:extLst>
                <a:ext uri="{FF2B5EF4-FFF2-40B4-BE49-F238E27FC236}">
                  <a16:creationId xmlns:a16="http://schemas.microsoft.com/office/drawing/2014/main" id="{AC15B509-5AA7-4569-8E4A-B6E531D85A3B}"/>
                </a:ext>
              </a:extLst>
            </p:cNvPr>
            <p:cNvSpPr/>
            <p:nvPr/>
          </p:nvSpPr>
          <p:spPr>
            <a:xfrm>
              <a:off x="2188777" y="691038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66;p2">
              <a:extLst>
                <a:ext uri="{FF2B5EF4-FFF2-40B4-BE49-F238E27FC236}">
                  <a16:creationId xmlns:a16="http://schemas.microsoft.com/office/drawing/2014/main" id="{D0465ACE-43B9-4446-8FE4-07B357F2461A}"/>
                </a:ext>
              </a:extLst>
            </p:cNvPr>
            <p:cNvSpPr/>
            <p:nvPr/>
          </p:nvSpPr>
          <p:spPr>
            <a:xfrm>
              <a:off x="2188777" y="841464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7;p2">
              <a:extLst>
                <a:ext uri="{FF2B5EF4-FFF2-40B4-BE49-F238E27FC236}">
                  <a16:creationId xmlns:a16="http://schemas.microsoft.com/office/drawing/2014/main" id="{BD045626-F688-400E-8D6E-7C9B2AA3AB15}"/>
                </a:ext>
              </a:extLst>
            </p:cNvPr>
            <p:cNvSpPr/>
            <p:nvPr/>
          </p:nvSpPr>
          <p:spPr>
            <a:xfrm>
              <a:off x="2188777" y="1143951"/>
              <a:ext cx="120987" cy="122629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8;p2">
              <a:extLst>
                <a:ext uri="{FF2B5EF4-FFF2-40B4-BE49-F238E27FC236}">
                  <a16:creationId xmlns:a16="http://schemas.microsoft.com/office/drawing/2014/main" id="{943FAAFD-3CA1-48A8-8FAC-C85A6C74962C}"/>
                </a:ext>
              </a:extLst>
            </p:cNvPr>
            <p:cNvSpPr/>
            <p:nvPr/>
          </p:nvSpPr>
          <p:spPr>
            <a:xfrm>
              <a:off x="2188777" y="1294377"/>
              <a:ext cx="120987" cy="122629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9;p2">
              <a:extLst>
                <a:ext uri="{FF2B5EF4-FFF2-40B4-BE49-F238E27FC236}">
                  <a16:creationId xmlns:a16="http://schemas.microsoft.com/office/drawing/2014/main" id="{FF012817-CAA3-4088-B0A1-29D43EDB38AC}"/>
                </a:ext>
              </a:extLst>
            </p:cNvPr>
            <p:cNvSpPr/>
            <p:nvPr/>
          </p:nvSpPr>
          <p:spPr>
            <a:xfrm>
              <a:off x="2188777" y="1595229"/>
              <a:ext cx="120987" cy="122629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70;p2">
              <a:extLst>
                <a:ext uri="{FF2B5EF4-FFF2-40B4-BE49-F238E27FC236}">
                  <a16:creationId xmlns:a16="http://schemas.microsoft.com/office/drawing/2014/main" id="{A82B3EEB-717B-48DB-BBC7-5AF9A0858DF6}"/>
                </a:ext>
              </a:extLst>
            </p:cNvPr>
            <p:cNvSpPr/>
            <p:nvPr/>
          </p:nvSpPr>
          <p:spPr>
            <a:xfrm>
              <a:off x="2188777" y="1745655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71;p2">
              <a:extLst>
                <a:ext uri="{FF2B5EF4-FFF2-40B4-BE49-F238E27FC236}">
                  <a16:creationId xmlns:a16="http://schemas.microsoft.com/office/drawing/2014/main" id="{4143754E-8D18-4492-95D0-1D99188D746E}"/>
                </a:ext>
              </a:extLst>
            </p:cNvPr>
            <p:cNvSpPr/>
            <p:nvPr/>
          </p:nvSpPr>
          <p:spPr>
            <a:xfrm>
              <a:off x="2188777" y="1896081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72;p2">
              <a:extLst>
                <a:ext uri="{FF2B5EF4-FFF2-40B4-BE49-F238E27FC236}">
                  <a16:creationId xmlns:a16="http://schemas.microsoft.com/office/drawing/2014/main" id="{C01BC571-3D4A-4A6F-B262-832B9951187B}"/>
                </a:ext>
              </a:extLst>
            </p:cNvPr>
            <p:cNvSpPr/>
            <p:nvPr/>
          </p:nvSpPr>
          <p:spPr>
            <a:xfrm>
              <a:off x="2188777" y="2046507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73;p2">
              <a:extLst>
                <a:ext uri="{FF2B5EF4-FFF2-40B4-BE49-F238E27FC236}">
                  <a16:creationId xmlns:a16="http://schemas.microsoft.com/office/drawing/2014/main" id="{1958AA11-D953-4032-9AB3-070AFF2B0A5D}"/>
                </a:ext>
              </a:extLst>
            </p:cNvPr>
            <p:cNvSpPr/>
            <p:nvPr/>
          </p:nvSpPr>
          <p:spPr>
            <a:xfrm>
              <a:off x="2188777" y="2196934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74;p2">
              <a:extLst>
                <a:ext uri="{FF2B5EF4-FFF2-40B4-BE49-F238E27FC236}">
                  <a16:creationId xmlns:a16="http://schemas.microsoft.com/office/drawing/2014/main" id="{DCA359B1-B644-4A09-9CDF-1D362C8E74AD}"/>
                </a:ext>
              </a:extLst>
            </p:cNvPr>
            <p:cNvSpPr/>
            <p:nvPr/>
          </p:nvSpPr>
          <p:spPr>
            <a:xfrm>
              <a:off x="2188777" y="2347360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75;p2">
              <a:extLst>
                <a:ext uri="{FF2B5EF4-FFF2-40B4-BE49-F238E27FC236}">
                  <a16:creationId xmlns:a16="http://schemas.microsoft.com/office/drawing/2014/main" id="{AF26DDAC-292F-42E6-A352-C4E063B9CE1C}"/>
                </a:ext>
              </a:extLst>
            </p:cNvPr>
            <p:cNvSpPr/>
            <p:nvPr/>
          </p:nvSpPr>
          <p:spPr>
            <a:xfrm>
              <a:off x="2188777" y="2497786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76;p2">
              <a:extLst>
                <a:ext uri="{FF2B5EF4-FFF2-40B4-BE49-F238E27FC236}">
                  <a16:creationId xmlns:a16="http://schemas.microsoft.com/office/drawing/2014/main" id="{D7D9D9EA-E90E-447A-BF9D-0E4F52C02291}"/>
                </a:ext>
              </a:extLst>
            </p:cNvPr>
            <p:cNvSpPr/>
            <p:nvPr/>
          </p:nvSpPr>
          <p:spPr>
            <a:xfrm>
              <a:off x="2188777" y="2798638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7;p2">
              <a:extLst>
                <a:ext uri="{FF2B5EF4-FFF2-40B4-BE49-F238E27FC236}">
                  <a16:creationId xmlns:a16="http://schemas.microsoft.com/office/drawing/2014/main" id="{B1170376-E8D9-4002-9935-A264C05391CF}"/>
                </a:ext>
              </a:extLst>
            </p:cNvPr>
            <p:cNvSpPr/>
            <p:nvPr/>
          </p:nvSpPr>
          <p:spPr>
            <a:xfrm>
              <a:off x="2188777" y="3099490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8;p2">
              <a:extLst>
                <a:ext uri="{FF2B5EF4-FFF2-40B4-BE49-F238E27FC236}">
                  <a16:creationId xmlns:a16="http://schemas.microsoft.com/office/drawing/2014/main" id="{C474DB2C-43EF-41D4-84F9-A5BF3F583B8B}"/>
                </a:ext>
              </a:extLst>
            </p:cNvPr>
            <p:cNvSpPr/>
            <p:nvPr/>
          </p:nvSpPr>
          <p:spPr>
            <a:xfrm>
              <a:off x="2188777" y="3249916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9;p2">
              <a:extLst>
                <a:ext uri="{FF2B5EF4-FFF2-40B4-BE49-F238E27FC236}">
                  <a16:creationId xmlns:a16="http://schemas.microsoft.com/office/drawing/2014/main" id="{087980B9-D08F-432C-9805-2AFE88CA9E14}"/>
                </a:ext>
              </a:extLst>
            </p:cNvPr>
            <p:cNvSpPr/>
            <p:nvPr/>
          </p:nvSpPr>
          <p:spPr>
            <a:xfrm>
              <a:off x="2188777" y="3400342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80;p2">
              <a:extLst>
                <a:ext uri="{FF2B5EF4-FFF2-40B4-BE49-F238E27FC236}">
                  <a16:creationId xmlns:a16="http://schemas.microsoft.com/office/drawing/2014/main" id="{750BAFDA-661E-458A-A94F-2A10B8B5880D}"/>
                </a:ext>
              </a:extLst>
            </p:cNvPr>
            <p:cNvSpPr/>
            <p:nvPr/>
          </p:nvSpPr>
          <p:spPr>
            <a:xfrm>
              <a:off x="2188777" y="3550768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81;p2">
              <a:extLst>
                <a:ext uri="{FF2B5EF4-FFF2-40B4-BE49-F238E27FC236}">
                  <a16:creationId xmlns:a16="http://schemas.microsoft.com/office/drawing/2014/main" id="{4D1D376D-F433-493B-A9F7-919D07B2E254}"/>
                </a:ext>
              </a:extLst>
            </p:cNvPr>
            <p:cNvSpPr/>
            <p:nvPr/>
          </p:nvSpPr>
          <p:spPr>
            <a:xfrm>
              <a:off x="2188777" y="3701194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82;p2">
              <a:extLst>
                <a:ext uri="{FF2B5EF4-FFF2-40B4-BE49-F238E27FC236}">
                  <a16:creationId xmlns:a16="http://schemas.microsoft.com/office/drawing/2014/main" id="{3611C9D3-2C0C-4807-9EB5-4609833AD216}"/>
                </a:ext>
              </a:extLst>
            </p:cNvPr>
            <p:cNvSpPr/>
            <p:nvPr/>
          </p:nvSpPr>
          <p:spPr>
            <a:xfrm>
              <a:off x="2188777" y="4003680"/>
              <a:ext cx="120987" cy="122630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83;p2">
              <a:extLst>
                <a:ext uri="{FF2B5EF4-FFF2-40B4-BE49-F238E27FC236}">
                  <a16:creationId xmlns:a16="http://schemas.microsoft.com/office/drawing/2014/main" id="{B9B0E2F2-FAD7-4DED-AAB5-C3E41A455CBE}"/>
                </a:ext>
              </a:extLst>
            </p:cNvPr>
            <p:cNvSpPr/>
            <p:nvPr/>
          </p:nvSpPr>
          <p:spPr>
            <a:xfrm>
              <a:off x="2188777" y="4154106"/>
              <a:ext cx="120987" cy="12263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84;p2">
              <a:extLst>
                <a:ext uri="{FF2B5EF4-FFF2-40B4-BE49-F238E27FC236}">
                  <a16:creationId xmlns:a16="http://schemas.microsoft.com/office/drawing/2014/main" id="{EB7C30A1-66B9-4CF6-9477-24058C3FA672}"/>
                </a:ext>
              </a:extLst>
            </p:cNvPr>
            <p:cNvSpPr/>
            <p:nvPr/>
          </p:nvSpPr>
          <p:spPr>
            <a:xfrm>
              <a:off x="2188777" y="4454959"/>
              <a:ext cx="120987" cy="12263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85;p2">
              <a:extLst>
                <a:ext uri="{FF2B5EF4-FFF2-40B4-BE49-F238E27FC236}">
                  <a16:creationId xmlns:a16="http://schemas.microsoft.com/office/drawing/2014/main" id="{7D2E76E7-A1C1-4303-98F3-5179E82EFDF8}"/>
                </a:ext>
              </a:extLst>
            </p:cNvPr>
            <p:cNvSpPr/>
            <p:nvPr/>
          </p:nvSpPr>
          <p:spPr>
            <a:xfrm>
              <a:off x="2188777" y="4605385"/>
              <a:ext cx="120987" cy="12263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86;p2">
              <a:extLst>
                <a:ext uri="{FF2B5EF4-FFF2-40B4-BE49-F238E27FC236}">
                  <a16:creationId xmlns:a16="http://schemas.microsoft.com/office/drawing/2014/main" id="{5312606B-C61F-4A48-8624-0097E55C1193}"/>
                </a:ext>
              </a:extLst>
            </p:cNvPr>
            <p:cNvSpPr/>
            <p:nvPr/>
          </p:nvSpPr>
          <p:spPr>
            <a:xfrm>
              <a:off x="2188777" y="4755811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7;p2">
              <a:extLst>
                <a:ext uri="{FF2B5EF4-FFF2-40B4-BE49-F238E27FC236}">
                  <a16:creationId xmlns:a16="http://schemas.microsoft.com/office/drawing/2014/main" id="{E1CE85BD-87C8-4A91-951B-07DCF06D9519}"/>
                </a:ext>
              </a:extLst>
            </p:cNvPr>
            <p:cNvSpPr/>
            <p:nvPr/>
          </p:nvSpPr>
          <p:spPr>
            <a:xfrm>
              <a:off x="2188777" y="5207089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8;p2">
              <a:extLst>
                <a:ext uri="{FF2B5EF4-FFF2-40B4-BE49-F238E27FC236}">
                  <a16:creationId xmlns:a16="http://schemas.microsoft.com/office/drawing/2014/main" id="{30D9AE8D-9B1D-475B-8AC5-753A81342312}"/>
                </a:ext>
              </a:extLst>
            </p:cNvPr>
            <p:cNvSpPr/>
            <p:nvPr/>
          </p:nvSpPr>
          <p:spPr>
            <a:xfrm>
              <a:off x="2188777" y="5357515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9;p2">
              <a:extLst>
                <a:ext uri="{FF2B5EF4-FFF2-40B4-BE49-F238E27FC236}">
                  <a16:creationId xmlns:a16="http://schemas.microsoft.com/office/drawing/2014/main" id="{831191D4-AEAD-4FE2-AA15-6F760D9380B8}"/>
                </a:ext>
              </a:extLst>
            </p:cNvPr>
            <p:cNvSpPr/>
            <p:nvPr/>
          </p:nvSpPr>
          <p:spPr>
            <a:xfrm>
              <a:off x="2340828" y="540612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90;p2">
              <a:extLst>
                <a:ext uri="{FF2B5EF4-FFF2-40B4-BE49-F238E27FC236}">
                  <a16:creationId xmlns:a16="http://schemas.microsoft.com/office/drawing/2014/main" id="{CC1C0665-DC77-4FDD-968B-4BA7DAAA8979}"/>
                </a:ext>
              </a:extLst>
            </p:cNvPr>
            <p:cNvSpPr/>
            <p:nvPr/>
          </p:nvSpPr>
          <p:spPr>
            <a:xfrm>
              <a:off x="2340828" y="691038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91;p2">
              <a:extLst>
                <a:ext uri="{FF2B5EF4-FFF2-40B4-BE49-F238E27FC236}">
                  <a16:creationId xmlns:a16="http://schemas.microsoft.com/office/drawing/2014/main" id="{01E02C0D-8A8E-475A-AB3D-01DC30BB603C}"/>
                </a:ext>
              </a:extLst>
            </p:cNvPr>
            <p:cNvSpPr/>
            <p:nvPr/>
          </p:nvSpPr>
          <p:spPr>
            <a:xfrm>
              <a:off x="2340828" y="993525"/>
              <a:ext cx="122621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92;p2">
              <a:extLst>
                <a:ext uri="{FF2B5EF4-FFF2-40B4-BE49-F238E27FC236}">
                  <a16:creationId xmlns:a16="http://schemas.microsoft.com/office/drawing/2014/main" id="{3CDFCED6-277E-4B33-BAA9-7558D3471F8F}"/>
                </a:ext>
              </a:extLst>
            </p:cNvPr>
            <p:cNvSpPr/>
            <p:nvPr/>
          </p:nvSpPr>
          <p:spPr>
            <a:xfrm>
              <a:off x="2340828" y="1294377"/>
              <a:ext cx="122621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93;p2">
              <a:extLst>
                <a:ext uri="{FF2B5EF4-FFF2-40B4-BE49-F238E27FC236}">
                  <a16:creationId xmlns:a16="http://schemas.microsoft.com/office/drawing/2014/main" id="{70E6BFFE-D04C-4C7C-9D9A-39475E56DE4D}"/>
                </a:ext>
              </a:extLst>
            </p:cNvPr>
            <p:cNvSpPr/>
            <p:nvPr/>
          </p:nvSpPr>
          <p:spPr>
            <a:xfrm>
              <a:off x="2340828" y="1444803"/>
              <a:ext cx="122621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94;p2">
              <a:extLst>
                <a:ext uri="{FF2B5EF4-FFF2-40B4-BE49-F238E27FC236}">
                  <a16:creationId xmlns:a16="http://schemas.microsoft.com/office/drawing/2014/main" id="{1095DDB5-73EB-4D6B-AA64-89A837753FA6}"/>
                </a:ext>
              </a:extLst>
            </p:cNvPr>
            <p:cNvSpPr/>
            <p:nvPr/>
          </p:nvSpPr>
          <p:spPr>
            <a:xfrm>
              <a:off x="2340828" y="1595229"/>
              <a:ext cx="122621" cy="122629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95;p2">
              <a:extLst>
                <a:ext uri="{FF2B5EF4-FFF2-40B4-BE49-F238E27FC236}">
                  <a16:creationId xmlns:a16="http://schemas.microsoft.com/office/drawing/2014/main" id="{C35E44BE-427B-4257-AB37-3628B6B317B4}"/>
                </a:ext>
              </a:extLst>
            </p:cNvPr>
            <p:cNvSpPr/>
            <p:nvPr/>
          </p:nvSpPr>
          <p:spPr>
            <a:xfrm>
              <a:off x="2340828" y="1745655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96;p2">
              <a:extLst>
                <a:ext uri="{FF2B5EF4-FFF2-40B4-BE49-F238E27FC236}">
                  <a16:creationId xmlns:a16="http://schemas.microsoft.com/office/drawing/2014/main" id="{959F2308-55CA-4725-ADEC-AD9A5FB79D5B}"/>
                </a:ext>
              </a:extLst>
            </p:cNvPr>
            <p:cNvSpPr/>
            <p:nvPr/>
          </p:nvSpPr>
          <p:spPr>
            <a:xfrm>
              <a:off x="2340828" y="2196934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7;p2">
              <a:extLst>
                <a:ext uri="{FF2B5EF4-FFF2-40B4-BE49-F238E27FC236}">
                  <a16:creationId xmlns:a16="http://schemas.microsoft.com/office/drawing/2014/main" id="{7F4796C8-D1CC-4880-955A-111233A00D0B}"/>
                </a:ext>
              </a:extLst>
            </p:cNvPr>
            <p:cNvSpPr/>
            <p:nvPr/>
          </p:nvSpPr>
          <p:spPr>
            <a:xfrm>
              <a:off x="2340828" y="2347360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8;p2">
              <a:extLst>
                <a:ext uri="{FF2B5EF4-FFF2-40B4-BE49-F238E27FC236}">
                  <a16:creationId xmlns:a16="http://schemas.microsoft.com/office/drawing/2014/main" id="{A99BEB29-9CC9-4941-BC20-8B4209988447}"/>
                </a:ext>
              </a:extLst>
            </p:cNvPr>
            <p:cNvSpPr/>
            <p:nvPr/>
          </p:nvSpPr>
          <p:spPr>
            <a:xfrm>
              <a:off x="2340828" y="2497786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9;p2">
              <a:extLst>
                <a:ext uri="{FF2B5EF4-FFF2-40B4-BE49-F238E27FC236}">
                  <a16:creationId xmlns:a16="http://schemas.microsoft.com/office/drawing/2014/main" id="{1EDFCC10-4929-4AC7-95AA-604CB7095051}"/>
                </a:ext>
              </a:extLst>
            </p:cNvPr>
            <p:cNvSpPr/>
            <p:nvPr/>
          </p:nvSpPr>
          <p:spPr>
            <a:xfrm>
              <a:off x="2340828" y="2648212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300;p2">
              <a:extLst>
                <a:ext uri="{FF2B5EF4-FFF2-40B4-BE49-F238E27FC236}">
                  <a16:creationId xmlns:a16="http://schemas.microsoft.com/office/drawing/2014/main" id="{0FCB07B1-2D99-4EF5-B016-F54559D5D2D3}"/>
                </a:ext>
              </a:extLst>
            </p:cNvPr>
            <p:cNvSpPr/>
            <p:nvPr/>
          </p:nvSpPr>
          <p:spPr>
            <a:xfrm>
              <a:off x="2340828" y="2798638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301;p2">
              <a:extLst>
                <a:ext uri="{FF2B5EF4-FFF2-40B4-BE49-F238E27FC236}">
                  <a16:creationId xmlns:a16="http://schemas.microsoft.com/office/drawing/2014/main" id="{5004255A-2747-45AA-8085-D99F4B08FF8B}"/>
                </a:ext>
              </a:extLst>
            </p:cNvPr>
            <p:cNvSpPr/>
            <p:nvPr/>
          </p:nvSpPr>
          <p:spPr>
            <a:xfrm>
              <a:off x="2340828" y="2949064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302;p2">
              <a:extLst>
                <a:ext uri="{FF2B5EF4-FFF2-40B4-BE49-F238E27FC236}">
                  <a16:creationId xmlns:a16="http://schemas.microsoft.com/office/drawing/2014/main" id="{F46D4E54-25B0-430E-972D-24DF037B22FD}"/>
                </a:ext>
              </a:extLst>
            </p:cNvPr>
            <p:cNvSpPr/>
            <p:nvPr/>
          </p:nvSpPr>
          <p:spPr>
            <a:xfrm>
              <a:off x="2340828" y="3099490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303;p2">
              <a:extLst>
                <a:ext uri="{FF2B5EF4-FFF2-40B4-BE49-F238E27FC236}">
                  <a16:creationId xmlns:a16="http://schemas.microsoft.com/office/drawing/2014/main" id="{0C85A767-F58F-4437-9F52-14B2FADB157B}"/>
                </a:ext>
              </a:extLst>
            </p:cNvPr>
            <p:cNvSpPr/>
            <p:nvPr/>
          </p:nvSpPr>
          <p:spPr>
            <a:xfrm>
              <a:off x="2340828" y="3249916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304;p2">
              <a:extLst>
                <a:ext uri="{FF2B5EF4-FFF2-40B4-BE49-F238E27FC236}">
                  <a16:creationId xmlns:a16="http://schemas.microsoft.com/office/drawing/2014/main" id="{3C9139BD-C2EA-44B7-B853-952F717B99A4}"/>
                </a:ext>
              </a:extLst>
            </p:cNvPr>
            <p:cNvSpPr/>
            <p:nvPr/>
          </p:nvSpPr>
          <p:spPr>
            <a:xfrm>
              <a:off x="2340828" y="3400342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305;p2">
              <a:extLst>
                <a:ext uri="{FF2B5EF4-FFF2-40B4-BE49-F238E27FC236}">
                  <a16:creationId xmlns:a16="http://schemas.microsoft.com/office/drawing/2014/main" id="{D26E2F38-E33B-496A-AA24-218C62CC88C1}"/>
                </a:ext>
              </a:extLst>
            </p:cNvPr>
            <p:cNvSpPr/>
            <p:nvPr/>
          </p:nvSpPr>
          <p:spPr>
            <a:xfrm>
              <a:off x="2340828" y="3550768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306;p2">
              <a:extLst>
                <a:ext uri="{FF2B5EF4-FFF2-40B4-BE49-F238E27FC236}">
                  <a16:creationId xmlns:a16="http://schemas.microsoft.com/office/drawing/2014/main" id="{51B53DF0-3408-4ECB-A9B3-70250D9AB32C}"/>
                </a:ext>
              </a:extLst>
            </p:cNvPr>
            <p:cNvSpPr/>
            <p:nvPr/>
          </p:nvSpPr>
          <p:spPr>
            <a:xfrm>
              <a:off x="2340828" y="3851620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Google Shape;307;p2">
              <a:extLst>
                <a:ext uri="{FF2B5EF4-FFF2-40B4-BE49-F238E27FC236}">
                  <a16:creationId xmlns:a16="http://schemas.microsoft.com/office/drawing/2014/main" id="{302BB6CE-B5EF-4EC6-9BB7-DFC4FB17B736}"/>
                </a:ext>
              </a:extLst>
            </p:cNvPr>
            <p:cNvSpPr/>
            <p:nvPr/>
          </p:nvSpPr>
          <p:spPr>
            <a:xfrm>
              <a:off x="2340828" y="4154106"/>
              <a:ext cx="122621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8;p2">
              <a:extLst>
                <a:ext uri="{FF2B5EF4-FFF2-40B4-BE49-F238E27FC236}">
                  <a16:creationId xmlns:a16="http://schemas.microsoft.com/office/drawing/2014/main" id="{53710FDC-9B80-4FB2-A5BB-5E91458EA431}"/>
                </a:ext>
              </a:extLst>
            </p:cNvPr>
            <p:cNvSpPr/>
            <p:nvPr/>
          </p:nvSpPr>
          <p:spPr>
            <a:xfrm>
              <a:off x="2340828" y="4304532"/>
              <a:ext cx="122621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9;p2">
              <a:extLst>
                <a:ext uri="{FF2B5EF4-FFF2-40B4-BE49-F238E27FC236}">
                  <a16:creationId xmlns:a16="http://schemas.microsoft.com/office/drawing/2014/main" id="{8E099C4D-8243-465B-9C98-66D1AA633AD5}"/>
                </a:ext>
              </a:extLst>
            </p:cNvPr>
            <p:cNvSpPr/>
            <p:nvPr/>
          </p:nvSpPr>
          <p:spPr>
            <a:xfrm>
              <a:off x="2340828" y="4454959"/>
              <a:ext cx="122621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10;p2">
              <a:extLst>
                <a:ext uri="{FF2B5EF4-FFF2-40B4-BE49-F238E27FC236}">
                  <a16:creationId xmlns:a16="http://schemas.microsoft.com/office/drawing/2014/main" id="{D10FD784-5B6F-475F-B537-3FD4A6FB4092}"/>
                </a:ext>
              </a:extLst>
            </p:cNvPr>
            <p:cNvSpPr/>
            <p:nvPr/>
          </p:nvSpPr>
          <p:spPr>
            <a:xfrm>
              <a:off x="2340828" y="4605385"/>
              <a:ext cx="122621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11;p2">
              <a:extLst>
                <a:ext uri="{FF2B5EF4-FFF2-40B4-BE49-F238E27FC236}">
                  <a16:creationId xmlns:a16="http://schemas.microsoft.com/office/drawing/2014/main" id="{A7071C34-5097-4FA7-B108-1B04AD6715A9}"/>
                </a:ext>
              </a:extLst>
            </p:cNvPr>
            <p:cNvSpPr/>
            <p:nvPr/>
          </p:nvSpPr>
          <p:spPr>
            <a:xfrm>
              <a:off x="2340828" y="4906237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12;p2">
              <a:extLst>
                <a:ext uri="{FF2B5EF4-FFF2-40B4-BE49-F238E27FC236}">
                  <a16:creationId xmlns:a16="http://schemas.microsoft.com/office/drawing/2014/main" id="{52D7BAB3-7FDF-4A6D-B5AA-34BD32206FA8}"/>
                </a:ext>
              </a:extLst>
            </p:cNvPr>
            <p:cNvSpPr/>
            <p:nvPr/>
          </p:nvSpPr>
          <p:spPr>
            <a:xfrm>
              <a:off x="2340828" y="5056663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Google Shape;313;p2">
              <a:extLst>
                <a:ext uri="{FF2B5EF4-FFF2-40B4-BE49-F238E27FC236}">
                  <a16:creationId xmlns:a16="http://schemas.microsoft.com/office/drawing/2014/main" id="{2D05D19C-C883-43AA-A6C0-8961E3AD4F24}"/>
                </a:ext>
              </a:extLst>
            </p:cNvPr>
            <p:cNvSpPr/>
            <p:nvPr/>
          </p:nvSpPr>
          <p:spPr>
            <a:xfrm>
              <a:off x="2340828" y="5207089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" name="Google Shape;314;p2">
              <a:extLst>
                <a:ext uri="{FF2B5EF4-FFF2-40B4-BE49-F238E27FC236}">
                  <a16:creationId xmlns:a16="http://schemas.microsoft.com/office/drawing/2014/main" id="{10DAD571-6C62-458B-B91E-C8E53DB3939E}"/>
                </a:ext>
              </a:extLst>
            </p:cNvPr>
            <p:cNvSpPr/>
            <p:nvPr/>
          </p:nvSpPr>
          <p:spPr>
            <a:xfrm>
              <a:off x="2340828" y="5357515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15;p2">
              <a:extLst>
                <a:ext uri="{FF2B5EF4-FFF2-40B4-BE49-F238E27FC236}">
                  <a16:creationId xmlns:a16="http://schemas.microsoft.com/office/drawing/2014/main" id="{287F3F32-12CE-429A-A88F-D0222F0FA341}"/>
                </a:ext>
              </a:extLst>
            </p:cNvPr>
            <p:cNvSpPr/>
            <p:nvPr/>
          </p:nvSpPr>
          <p:spPr>
            <a:xfrm>
              <a:off x="2491244" y="390186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16;p2">
              <a:extLst>
                <a:ext uri="{FF2B5EF4-FFF2-40B4-BE49-F238E27FC236}">
                  <a16:creationId xmlns:a16="http://schemas.microsoft.com/office/drawing/2014/main" id="{46D0C45D-945D-4D73-82E5-103006F679B2}"/>
                </a:ext>
              </a:extLst>
            </p:cNvPr>
            <p:cNvSpPr/>
            <p:nvPr/>
          </p:nvSpPr>
          <p:spPr>
            <a:xfrm>
              <a:off x="2491244" y="691038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Google Shape;317;p2">
              <a:extLst>
                <a:ext uri="{FF2B5EF4-FFF2-40B4-BE49-F238E27FC236}">
                  <a16:creationId xmlns:a16="http://schemas.microsoft.com/office/drawing/2014/main" id="{C5D9BF08-E1B0-4DB8-A083-160ECE3D1618}"/>
                </a:ext>
              </a:extLst>
            </p:cNvPr>
            <p:cNvSpPr/>
            <p:nvPr/>
          </p:nvSpPr>
          <p:spPr>
            <a:xfrm>
              <a:off x="2491244" y="841464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Google Shape;318;p2">
              <a:extLst>
                <a:ext uri="{FF2B5EF4-FFF2-40B4-BE49-F238E27FC236}">
                  <a16:creationId xmlns:a16="http://schemas.microsoft.com/office/drawing/2014/main" id="{FB0AF14B-C524-42F4-9E0C-D4F13051A626}"/>
                </a:ext>
              </a:extLst>
            </p:cNvPr>
            <p:cNvSpPr/>
            <p:nvPr/>
          </p:nvSpPr>
          <p:spPr>
            <a:xfrm>
              <a:off x="2491244" y="993525"/>
              <a:ext cx="122621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2" name="Google Shape;319;p2">
              <a:extLst>
                <a:ext uri="{FF2B5EF4-FFF2-40B4-BE49-F238E27FC236}">
                  <a16:creationId xmlns:a16="http://schemas.microsoft.com/office/drawing/2014/main" id="{E5C7835D-1308-474E-81C2-BBD8C4F1ED4A}"/>
                </a:ext>
              </a:extLst>
            </p:cNvPr>
            <p:cNvSpPr/>
            <p:nvPr/>
          </p:nvSpPr>
          <p:spPr>
            <a:xfrm>
              <a:off x="2491244" y="1143951"/>
              <a:ext cx="122621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20;p2">
              <a:extLst>
                <a:ext uri="{FF2B5EF4-FFF2-40B4-BE49-F238E27FC236}">
                  <a16:creationId xmlns:a16="http://schemas.microsoft.com/office/drawing/2014/main" id="{5999C1D4-9A41-4864-B64E-4AC205C64ECD}"/>
                </a:ext>
              </a:extLst>
            </p:cNvPr>
            <p:cNvSpPr/>
            <p:nvPr/>
          </p:nvSpPr>
          <p:spPr>
            <a:xfrm>
              <a:off x="2491244" y="1444803"/>
              <a:ext cx="122621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21;p2">
              <a:extLst>
                <a:ext uri="{FF2B5EF4-FFF2-40B4-BE49-F238E27FC236}">
                  <a16:creationId xmlns:a16="http://schemas.microsoft.com/office/drawing/2014/main" id="{AC4F11AC-CB20-4354-89BB-4E48D5971214}"/>
                </a:ext>
              </a:extLst>
            </p:cNvPr>
            <p:cNvSpPr/>
            <p:nvPr/>
          </p:nvSpPr>
          <p:spPr>
            <a:xfrm>
              <a:off x="2491244" y="1745655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5" name="Google Shape;322;p2">
              <a:extLst>
                <a:ext uri="{FF2B5EF4-FFF2-40B4-BE49-F238E27FC236}">
                  <a16:creationId xmlns:a16="http://schemas.microsoft.com/office/drawing/2014/main" id="{1C64F1AC-57AC-433D-866C-79E92795063A}"/>
                </a:ext>
              </a:extLst>
            </p:cNvPr>
            <p:cNvSpPr/>
            <p:nvPr/>
          </p:nvSpPr>
          <p:spPr>
            <a:xfrm>
              <a:off x="2491244" y="1896081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23;p2">
              <a:extLst>
                <a:ext uri="{FF2B5EF4-FFF2-40B4-BE49-F238E27FC236}">
                  <a16:creationId xmlns:a16="http://schemas.microsoft.com/office/drawing/2014/main" id="{A40073FC-133A-4984-8A08-3EB8ACF3C950}"/>
                </a:ext>
              </a:extLst>
            </p:cNvPr>
            <p:cNvSpPr/>
            <p:nvPr/>
          </p:nvSpPr>
          <p:spPr>
            <a:xfrm>
              <a:off x="2491244" y="2046507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24;p2">
              <a:extLst>
                <a:ext uri="{FF2B5EF4-FFF2-40B4-BE49-F238E27FC236}">
                  <a16:creationId xmlns:a16="http://schemas.microsoft.com/office/drawing/2014/main" id="{CF540AA0-15D0-417B-A6FE-17A944EE284C}"/>
                </a:ext>
              </a:extLst>
            </p:cNvPr>
            <p:cNvSpPr/>
            <p:nvPr/>
          </p:nvSpPr>
          <p:spPr>
            <a:xfrm>
              <a:off x="2491244" y="2347360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Google Shape;325;p2">
              <a:extLst>
                <a:ext uri="{FF2B5EF4-FFF2-40B4-BE49-F238E27FC236}">
                  <a16:creationId xmlns:a16="http://schemas.microsoft.com/office/drawing/2014/main" id="{0A9C3305-FDA7-4B4C-87FA-156DED80C17A}"/>
                </a:ext>
              </a:extLst>
            </p:cNvPr>
            <p:cNvSpPr/>
            <p:nvPr/>
          </p:nvSpPr>
          <p:spPr>
            <a:xfrm>
              <a:off x="2491244" y="2497786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9" name="Google Shape;326;p2">
              <a:extLst>
                <a:ext uri="{FF2B5EF4-FFF2-40B4-BE49-F238E27FC236}">
                  <a16:creationId xmlns:a16="http://schemas.microsoft.com/office/drawing/2014/main" id="{411F7A9E-5F8C-47BB-9E55-C6F5D6EEA4BA}"/>
                </a:ext>
              </a:extLst>
            </p:cNvPr>
            <p:cNvSpPr/>
            <p:nvPr/>
          </p:nvSpPr>
          <p:spPr>
            <a:xfrm>
              <a:off x="2491244" y="2648212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7;p2">
              <a:extLst>
                <a:ext uri="{FF2B5EF4-FFF2-40B4-BE49-F238E27FC236}">
                  <a16:creationId xmlns:a16="http://schemas.microsoft.com/office/drawing/2014/main" id="{62FF4391-8CD3-4378-9D87-F58027FAA553}"/>
                </a:ext>
              </a:extLst>
            </p:cNvPr>
            <p:cNvSpPr/>
            <p:nvPr/>
          </p:nvSpPr>
          <p:spPr>
            <a:xfrm>
              <a:off x="2491244" y="2798638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8;p2">
              <a:extLst>
                <a:ext uri="{FF2B5EF4-FFF2-40B4-BE49-F238E27FC236}">
                  <a16:creationId xmlns:a16="http://schemas.microsoft.com/office/drawing/2014/main" id="{1A886D08-F137-49AE-B1E4-605831729DDC}"/>
                </a:ext>
              </a:extLst>
            </p:cNvPr>
            <p:cNvSpPr/>
            <p:nvPr/>
          </p:nvSpPr>
          <p:spPr>
            <a:xfrm>
              <a:off x="2491244" y="2949064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Google Shape;329;p2">
              <a:extLst>
                <a:ext uri="{FF2B5EF4-FFF2-40B4-BE49-F238E27FC236}">
                  <a16:creationId xmlns:a16="http://schemas.microsoft.com/office/drawing/2014/main" id="{3EA1E2BE-5022-4F43-A21D-E030079BDC1C}"/>
                </a:ext>
              </a:extLst>
            </p:cNvPr>
            <p:cNvSpPr/>
            <p:nvPr/>
          </p:nvSpPr>
          <p:spPr>
            <a:xfrm>
              <a:off x="2491244" y="3099490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30;p2">
              <a:extLst>
                <a:ext uri="{FF2B5EF4-FFF2-40B4-BE49-F238E27FC236}">
                  <a16:creationId xmlns:a16="http://schemas.microsoft.com/office/drawing/2014/main" id="{8826FC98-2CD7-4C07-8054-689E402E9AFE}"/>
                </a:ext>
              </a:extLst>
            </p:cNvPr>
            <p:cNvSpPr/>
            <p:nvPr/>
          </p:nvSpPr>
          <p:spPr>
            <a:xfrm>
              <a:off x="2491244" y="3249916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31;p2">
              <a:extLst>
                <a:ext uri="{FF2B5EF4-FFF2-40B4-BE49-F238E27FC236}">
                  <a16:creationId xmlns:a16="http://schemas.microsoft.com/office/drawing/2014/main" id="{118915DF-739A-466E-BBD5-17CFA1625F33}"/>
                </a:ext>
              </a:extLst>
            </p:cNvPr>
            <p:cNvSpPr/>
            <p:nvPr/>
          </p:nvSpPr>
          <p:spPr>
            <a:xfrm>
              <a:off x="2491244" y="3550768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32;p2">
              <a:extLst>
                <a:ext uri="{FF2B5EF4-FFF2-40B4-BE49-F238E27FC236}">
                  <a16:creationId xmlns:a16="http://schemas.microsoft.com/office/drawing/2014/main" id="{93D28276-0F34-42F0-A864-50DA4B6B1466}"/>
                </a:ext>
              </a:extLst>
            </p:cNvPr>
            <p:cNvSpPr/>
            <p:nvPr/>
          </p:nvSpPr>
          <p:spPr>
            <a:xfrm>
              <a:off x="2491244" y="3851620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33;p2">
              <a:extLst>
                <a:ext uri="{FF2B5EF4-FFF2-40B4-BE49-F238E27FC236}">
                  <a16:creationId xmlns:a16="http://schemas.microsoft.com/office/drawing/2014/main" id="{3F38E233-E0FC-4C8C-A35E-9178281CA702}"/>
                </a:ext>
              </a:extLst>
            </p:cNvPr>
            <p:cNvSpPr/>
            <p:nvPr/>
          </p:nvSpPr>
          <p:spPr>
            <a:xfrm>
              <a:off x="2491244" y="4003680"/>
              <a:ext cx="122621" cy="122630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34;p2">
              <a:extLst>
                <a:ext uri="{FF2B5EF4-FFF2-40B4-BE49-F238E27FC236}">
                  <a16:creationId xmlns:a16="http://schemas.microsoft.com/office/drawing/2014/main" id="{B17C05B1-8685-4CA5-866B-BAAF6427F4E2}"/>
                </a:ext>
              </a:extLst>
            </p:cNvPr>
            <p:cNvSpPr/>
            <p:nvPr/>
          </p:nvSpPr>
          <p:spPr>
            <a:xfrm>
              <a:off x="2491244" y="4154106"/>
              <a:ext cx="122621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35;p2">
              <a:extLst>
                <a:ext uri="{FF2B5EF4-FFF2-40B4-BE49-F238E27FC236}">
                  <a16:creationId xmlns:a16="http://schemas.microsoft.com/office/drawing/2014/main" id="{5BC826A2-487F-48BF-A853-E1DC77D6F547}"/>
                </a:ext>
              </a:extLst>
            </p:cNvPr>
            <p:cNvSpPr/>
            <p:nvPr/>
          </p:nvSpPr>
          <p:spPr>
            <a:xfrm>
              <a:off x="2491244" y="4304532"/>
              <a:ext cx="122621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36;p2">
              <a:extLst>
                <a:ext uri="{FF2B5EF4-FFF2-40B4-BE49-F238E27FC236}">
                  <a16:creationId xmlns:a16="http://schemas.microsoft.com/office/drawing/2014/main" id="{B9B8C5C2-E30E-4A97-9F54-F24FD79D91B0}"/>
                </a:ext>
              </a:extLst>
            </p:cNvPr>
            <p:cNvSpPr/>
            <p:nvPr/>
          </p:nvSpPr>
          <p:spPr>
            <a:xfrm>
              <a:off x="2491244" y="4605385"/>
              <a:ext cx="122621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7;p2">
              <a:extLst>
                <a:ext uri="{FF2B5EF4-FFF2-40B4-BE49-F238E27FC236}">
                  <a16:creationId xmlns:a16="http://schemas.microsoft.com/office/drawing/2014/main" id="{10A23892-8D67-4CF3-8202-28730F859CBF}"/>
                </a:ext>
              </a:extLst>
            </p:cNvPr>
            <p:cNvSpPr/>
            <p:nvPr/>
          </p:nvSpPr>
          <p:spPr>
            <a:xfrm>
              <a:off x="2491244" y="4755811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8;p2">
              <a:extLst>
                <a:ext uri="{FF2B5EF4-FFF2-40B4-BE49-F238E27FC236}">
                  <a16:creationId xmlns:a16="http://schemas.microsoft.com/office/drawing/2014/main" id="{58B10932-BCEA-4771-A4B5-2B1927EE8CEC}"/>
                </a:ext>
              </a:extLst>
            </p:cNvPr>
            <p:cNvSpPr/>
            <p:nvPr/>
          </p:nvSpPr>
          <p:spPr>
            <a:xfrm>
              <a:off x="2491244" y="5056663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2" name="Google Shape;339;p2">
              <a:extLst>
                <a:ext uri="{FF2B5EF4-FFF2-40B4-BE49-F238E27FC236}">
                  <a16:creationId xmlns:a16="http://schemas.microsoft.com/office/drawing/2014/main" id="{8D211A1F-1520-4153-97B6-749F5865A0C6}"/>
                </a:ext>
              </a:extLst>
            </p:cNvPr>
            <p:cNvSpPr/>
            <p:nvPr/>
          </p:nvSpPr>
          <p:spPr>
            <a:xfrm>
              <a:off x="2491244" y="5357515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3" name="Google Shape;340;p2">
              <a:extLst>
                <a:ext uri="{FF2B5EF4-FFF2-40B4-BE49-F238E27FC236}">
                  <a16:creationId xmlns:a16="http://schemas.microsoft.com/office/drawing/2014/main" id="{0BFF6FE2-0EE0-4AD2-9476-4ED7CD434131}"/>
                </a:ext>
              </a:extLst>
            </p:cNvPr>
            <p:cNvSpPr/>
            <p:nvPr/>
          </p:nvSpPr>
          <p:spPr>
            <a:xfrm>
              <a:off x="2641660" y="540612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41;p2">
              <a:extLst>
                <a:ext uri="{FF2B5EF4-FFF2-40B4-BE49-F238E27FC236}">
                  <a16:creationId xmlns:a16="http://schemas.microsoft.com/office/drawing/2014/main" id="{5089828C-9183-4E26-8A45-607283AF46BF}"/>
                </a:ext>
              </a:extLst>
            </p:cNvPr>
            <p:cNvSpPr/>
            <p:nvPr/>
          </p:nvSpPr>
          <p:spPr>
            <a:xfrm>
              <a:off x="2641660" y="993525"/>
              <a:ext cx="122621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Google Shape;342;p2">
              <a:extLst>
                <a:ext uri="{FF2B5EF4-FFF2-40B4-BE49-F238E27FC236}">
                  <a16:creationId xmlns:a16="http://schemas.microsoft.com/office/drawing/2014/main" id="{AD128526-ED41-4B98-92AA-4B975C0F2798}"/>
                </a:ext>
              </a:extLst>
            </p:cNvPr>
            <p:cNvSpPr/>
            <p:nvPr/>
          </p:nvSpPr>
          <p:spPr>
            <a:xfrm>
              <a:off x="2641660" y="1143951"/>
              <a:ext cx="122621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6" name="Google Shape;343;p2">
              <a:extLst>
                <a:ext uri="{FF2B5EF4-FFF2-40B4-BE49-F238E27FC236}">
                  <a16:creationId xmlns:a16="http://schemas.microsoft.com/office/drawing/2014/main" id="{C6E76D1C-E786-4CE3-9C63-D18C6D34B10B}"/>
                </a:ext>
              </a:extLst>
            </p:cNvPr>
            <p:cNvSpPr/>
            <p:nvPr/>
          </p:nvSpPr>
          <p:spPr>
            <a:xfrm>
              <a:off x="2641660" y="1294377"/>
              <a:ext cx="122621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44;p2">
              <a:extLst>
                <a:ext uri="{FF2B5EF4-FFF2-40B4-BE49-F238E27FC236}">
                  <a16:creationId xmlns:a16="http://schemas.microsoft.com/office/drawing/2014/main" id="{195FDFA0-87A9-4CC6-8E98-FFF730400E74}"/>
                </a:ext>
              </a:extLst>
            </p:cNvPr>
            <p:cNvSpPr/>
            <p:nvPr/>
          </p:nvSpPr>
          <p:spPr>
            <a:xfrm>
              <a:off x="2641660" y="1595229"/>
              <a:ext cx="122621" cy="122629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45;p2">
              <a:extLst>
                <a:ext uri="{FF2B5EF4-FFF2-40B4-BE49-F238E27FC236}">
                  <a16:creationId xmlns:a16="http://schemas.microsoft.com/office/drawing/2014/main" id="{BF8B1ACE-1FF5-4DE8-9297-4E3DACB81E3F}"/>
                </a:ext>
              </a:extLst>
            </p:cNvPr>
            <p:cNvSpPr/>
            <p:nvPr/>
          </p:nvSpPr>
          <p:spPr>
            <a:xfrm>
              <a:off x="2641660" y="1894446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46;p2">
              <a:extLst>
                <a:ext uri="{FF2B5EF4-FFF2-40B4-BE49-F238E27FC236}">
                  <a16:creationId xmlns:a16="http://schemas.microsoft.com/office/drawing/2014/main" id="{371BBAF9-7B93-48F3-9A4B-5F7F67B7A937}"/>
                </a:ext>
              </a:extLst>
            </p:cNvPr>
            <p:cNvSpPr/>
            <p:nvPr/>
          </p:nvSpPr>
          <p:spPr>
            <a:xfrm>
              <a:off x="2641660" y="2044872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0" name="Google Shape;347;p2">
              <a:extLst>
                <a:ext uri="{FF2B5EF4-FFF2-40B4-BE49-F238E27FC236}">
                  <a16:creationId xmlns:a16="http://schemas.microsoft.com/office/drawing/2014/main" id="{8991AC74-525A-494E-8CF9-943629B60FED}"/>
                </a:ext>
              </a:extLst>
            </p:cNvPr>
            <p:cNvSpPr/>
            <p:nvPr/>
          </p:nvSpPr>
          <p:spPr>
            <a:xfrm>
              <a:off x="2641660" y="2196934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8;p2">
              <a:extLst>
                <a:ext uri="{FF2B5EF4-FFF2-40B4-BE49-F238E27FC236}">
                  <a16:creationId xmlns:a16="http://schemas.microsoft.com/office/drawing/2014/main" id="{506CF5A0-4304-4577-AA53-E265FEEBF7F4}"/>
                </a:ext>
              </a:extLst>
            </p:cNvPr>
            <p:cNvSpPr/>
            <p:nvPr/>
          </p:nvSpPr>
          <p:spPr>
            <a:xfrm>
              <a:off x="2641660" y="2497786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2" name="Google Shape;349;p2">
              <a:extLst>
                <a:ext uri="{FF2B5EF4-FFF2-40B4-BE49-F238E27FC236}">
                  <a16:creationId xmlns:a16="http://schemas.microsoft.com/office/drawing/2014/main" id="{69B7E2C0-0AC9-40EE-86A7-1350068EDF4D}"/>
                </a:ext>
              </a:extLst>
            </p:cNvPr>
            <p:cNvSpPr/>
            <p:nvPr/>
          </p:nvSpPr>
          <p:spPr>
            <a:xfrm>
              <a:off x="2641660" y="2798638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50;p2">
              <a:extLst>
                <a:ext uri="{FF2B5EF4-FFF2-40B4-BE49-F238E27FC236}">
                  <a16:creationId xmlns:a16="http://schemas.microsoft.com/office/drawing/2014/main" id="{11FD8071-6AEF-4BBB-9E76-44BDDA692461}"/>
                </a:ext>
              </a:extLst>
            </p:cNvPr>
            <p:cNvSpPr/>
            <p:nvPr/>
          </p:nvSpPr>
          <p:spPr>
            <a:xfrm>
              <a:off x="2641660" y="3099490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Google Shape;351;p2">
              <a:extLst>
                <a:ext uri="{FF2B5EF4-FFF2-40B4-BE49-F238E27FC236}">
                  <a16:creationId xmlns:a16="http://schemas.microsoft.com/office/drawing/2014/main" id="{1BDB16E4-5670-4355-8864-4439148678D2}"/>
                </a:ext>
              </a:extLst>
            </p:cNvPr>
            <p:cNvSpPr/>
            <p:nvPr/>
          </p:nvSpPr>
          <p:spPr>
            <a:xfrm>
              <a:off x="2641660" y="3400342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Google Shape;352;p2">
              <a:extLst>
                <a:ext uri="{FF2B5EF4-FFF2-40B4-BE49-F238E27FC236}">
                  <a16:creationId xmlns:a16="http://schemas.microsoft.com/office/drawing/2014/main" id="{49E11983-76A0-40DA-A8AA-2686ED3EA8F9}"/>
                </a:ext>
              </a:extLst>
            </p:cNvPr>
            <p:cNvSpPr/>
            <p:nvPr/>
          </p:nvSpPr>
          <p:spPr>
            <a:xfrm>
              <a:off x="2641660" y="3550768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6" name="Google Shape;353;p2">
              <a:extLst>
                <a:ext uri="{FF2B5EF4-FFF2-40B4-BE49-F238E27FC236}">
                  <a16:creationId xmlns:a16="http://schemas.microsoft.com/office/drawing/2014/main" id="{EB547911-EB31-4AB1-862D-02E0DB389323}"/>
                </a:ext>
              </a:extLst>
            </p:cNvPr>
            <p:cNvSpPr/>
            <p:nvPr/>
          </p:nvSpPr>
          <p:spPr>
            <a:xfrm>
              <a:off x="2641660" y="4003680"/>
              <a:ext cx="122621" cy="122630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54;p2">
              <a:extLst>
                <a:ext uri="{FF2B5EF4-FFF2-40B4-BE49-F238E27FC236}">
                  <a16:creationId xmlns:a16="http://schemas.microsoft.com/office/drawing/2014/main" id="{F7AB1196-CA1F-41F0-9193-E6A3AA6A892D}"/>
                </a:ext>
              </a:extLst>
            </p:cNvPr>
            <p:cNvSpPr/>
            <p:nvPr/>
          </p:nvSpPr>
          <p:spPr>
            <a:xfrm>
              <a:off x="2641660" y="4154106"/>
              <a:ext cx="122621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8" name="Google Shape;355;p2">
              <a:extLst>
                <a:ext uri="{FF2B5EF4-FFF2-40B4-BE49-F238E27FC236}">
                  <a16:creationId xmlns:a16="http://schemas.microsoft.com/office/drawing/2014/main" id="{8832A8CF-3CAC-453F-BDDB-67D15EEF7D4D}"/>
                </a:ext>
              </a:extLst>
            </p:cNvPr>
            <p:cNvSpPr/>
            <p:nvPr/>
          </p:nvSpPr>
          <p:spPr>
            <a:xfrm>
              <a:off x="2641660" y="4304532"/>
              <a:ext cx="122621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Google Shape;356;p2">
              <a:extLst>
                <a:ext uri="{FF2B5EF4-FFF2-40B4-BE49-F238E27FC236}">
                  <a16:creationId xmlns:a16="http://schemas.microsoft.com/office/drawing/2014/main" id="{BA234310-A1E1-48BD-97CB-476B5D6614B1}"/>
                </a:ext>
              </a:extLst>
            </p:cNvPr>
            <p:cNvSpPr/>
            <p:nvPr/>
          </p:nvSpPr>
          <p:spPr>
            <a:xfrm>
              <a:off x="2641660" y="4454959"/>
              <a:ext cx="122621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0" name="Google Shape;357;p2">
              <a:extLst>
                <a:ext uri="{FF2B5EF4-FFF2-40B4-BE49-F238E27FC236}">
                  <a16:creationId xmlns:a16="http://schemas.microsoft.com/office/drawing/2014/main" id="{E98227B3-EEE6-48FF-8CF2-B996B66A47DC}"/>
                </a:ext>
              </a:extLst>
            </p:cNvPr>
            <p:cNvSpPr/>
            <p:nvPr/>
          </p:nvSpPr>
          <p:spPr>
            <a:xfrm>
              <a:off x="2641660" y="4605385"/>
              <a:ext cx="122621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8;p2">
              <a:extLst>
                <a:ext uri="{FF2B5EF4-FFF2-40B4-BE49-F238E27FC236}">
                  <a16:creationId xmlns:a16="http://schemas.microsoft.com/office/drawing/2014/main" id="{84FC3809-CDB0-41DB-B9CD-323C7C0FE3A1}"/>
                </a:ext>
              </a:extLst>
            </p:cNvPr>
            <p:cNvSpPr/>
            <p:nvPr/>
          </p:nvSpPr>
          <p:spPr>
            <a:xfrm>
              <a:off x="2641660" y="4906237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2" name="Google Shape;359;p2">
              <a:extLst>
                <a:ext uri="{FF2B5EF4-FFF2-40B4-BE49-F238E27FC236}">
                  <a16:creationId xmlns:a16="http://schemas.microsoft.com/office/drawing/2014/main" id="{7A3B0CDC-2AFC-4BB9-B13F-AA4EF4B3152B}"/>
                </a:ext>
              </a:extLst>
            </p:cNvPr>
            <p:cNvSpPr/>
            <p:nvPr/>
          </p:nvSpPr>
          <p:spPr>
            <a:xfrm>
              <a:off x="2641660" y="5056663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60;p2">
              <a:extLst>
                <a:ext uri="{FF2B5EF4-FFF2-40B4-BE49-F238E27FC236}">
                  <a16:creationId xmlns:a16="http://schemas.microsoft.com/office/drawing/2014/main" id="{A28252EE-8A2E-406E-8706-646C75545F48}"/>
                </a:ext>
              </a:extLst>
            </p:cNvPr>
            <p:cNvSpPr/>
            <p:nvPr/>
          </p:nvSpPr>
          <p:spPr>
            <a:xfrm>
              <a:off x="2792076" y="239760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Google Shape;361;p2">
              <a:extLst>
                <a:ext uri="{FF2B5EF4-FFF2-40B4-BE49-F238E27FC236}">
                  <a16:creationId xmlns:a16="http://schemas.microsoft.com/office/drawing/2014/main" id="{238446F8-D28C-470E-8D7C-40628B511122}"/>
                </a:ext>
              </a:extLst>
            </p:cNvPr>
            <p:cNvSpPr/>
            <p:nvPr/>
          </p:nvSpPr>
          <p:spPr>
            <a:xfrm>
              <a:off x="2792076" y="691038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" name="Google Shape;362;p2">
              <a:extLst>
                <a:ext uri="{FF2B5EF4-FFF2-40B4-BE49-F238E27FC236}">
                  <a16:creationId xmlns:a16="http://schemas.microsoft.com/office/drawing/2014/main" id="{056875BB-2D89-4E22-869F-AC9EFDE93E09}"/>
                </a:ext>
              </a:extLst>
            </p:cNvPr>
            <p:cNvSpPr/>
            <p:nvPr/>
          </p:nvSpPr>
          <p:spPr>
            <a:xfrm>
              <a:off x="2792076" y="993525"/>
              <a:ext cx="122621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" name="Google Shape;363;p2">
              <a:extLst>
                <a:ext uri="{FF2B5EF4-FFF2-40B4-BE49-F238E27FC236}">
                  <a16:creationId xmlns:a16="http://schemas.microsoft.com/office/drawing/2014/main" id="{97BCC1E9-39B2-4190-A5B3-325BB6E18269}"/>
                </a:ext>
              </a:extLst>
            </p:cNvPr>
            <p:cNvSpPr/>
            <p:nvPr/>
          </p:nvSpPr>
          <p:spPr>
            <a:xfrm>
              <a:off x="2792076" y="1444803"/>
              <a:ext cx="122621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Google Shape;364;p2">
              <a:extLst>
                <a:ext uri="{FF2B5EF4-FFF2-40B4-BE49-F238E27FC236}">
                  <a16:creationId xmlns:a16="http://schemas.microsoft.com/office/drawing/2014/main" id="{B0F658CB-7EB6-4666-A529-3F82517A3F38}"/>
                </a:ext>
              </a:extLst>
            </p:cNvPr>
            <p:cNvSpPr/>
            <p:nvPr/>
          </p:nvSpPr>
          <p:spPr>
            <a:xfrm>
              <a:off x="2792076" y="1595229"/>
              <a:ext cx="122621" cy="122629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Google Shape;365;p2">
              <a:extLst>
                <a:ext uri="{FF2B5EF4-FFF2-40B4-BE49-F238E27FC236}">
                  <a16:creationId xmlns:a16="http://schemas.microsoft.com/office/drawing/2014/main" id="{5656176C-C87A-41BC-8D47-65C3A304CB22}"/>
                </a:ext>
              </a:extLst>
            </p:cNvPr>
            <p:cNvSpPr/>
            <p:nvPr/>
          </p:nvSpPr>
          <p:spPr>
            <a:xfrm>
              <a:off x="2792076" y="2196934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66;p2">
              <a:extLst>
                <a:ext uri="{FF2B5EF4-FFF2-40B4-BE49-F238E27FC236}">
                  <a16:creationId xmlns:a16="http://schemas.microsoft.com/office/drawing/2014/main" id="{ED1B4F5A-DED3-492F-821A-623A66C9DB06}"/>
                </a:ext>
              </a:extLst>
            </p:cNvPr>
            <p:cNvSpPr/>
            <p:nvPr/>
          </p:nvSpPr>
          <p:spPr>
            <a:xfrm>
              <a:off x="2792076" y="2347360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" name="Google Shape;367;p2">
              <a:extLst>
                <a:ext uri="{FF2B5EF4-FFF2-40B4-BE49-F238E27FC236}">
                  <a16:creationId xmlns:a16="http://schemas.microsoft.com/office/drawing/2014/main" id="{C1AA151F-D7D0-4375-BD78-C955D1760A9A}"/>
                </a:ext>
              </a:extLst>
            </p:cNvPr>
            <p:cNvSpPr/>
            <p:nvPr/>
          </p:nvSpPr>
          <p:spPr>
            <a:xfrm>
              <a:off x="2792076" y="2648212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" name="Google Shape;368;p2">
              <a:extLst>
                <a:ext uri="{FF2B5EF4-FFF2-40B4-BE49-F238E27FC236}">
                  <a16:creationId xmlns:a16="http://schemas.microsoft.com/office/drawing/2014/main" id="{3FF81036-B441-4FFF-ABD0-DC88757486C0}"/>
                </a:ext>
              </a:extLst>
            </p:cNvPr>
            <p:cNvSpPr/>
            <p:nvPr/>
          </p:nvSpPr>
          <p:spPr>
            <a:xfrm>
              <a:off x="2792076" y="2798638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Google Shape;369;p2">
              <a:extLst>
                <a:ext uri="{FF2B5EF4-FFF2-40B4-BE49-F238E27FC236}">
                  <a16:creationId xmlns:a16="http://schemas.microsoft.com/office/drawing/2014/main" id="{B2233CA7-2E4A-43FF-A949-AB4465FD6715}"/>
                </a:ext>
              </a:extLst>
            </p:cNvPr>
            <p:cNvSpPr/>
            <p:nvPr/>
          </p:nvSpPr>
          <p:spPr>
            <a:xfrm>
              <a:off x="2792076" y="2949064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Google Shape;370;p2">
              <a:extLst>
                <a:ext uri="{FF2B5EF4-FFF2-40B4-BE49-F238E27FC236}">
                  <a16:creationId xmlns:a16="http://schemas.microsoft.com/office/drawing/2014/main" id="{91835F70-8EB8-451C-B34A-7E34B255928E}"/>
                </a:ext>
              </a:extLst>
            </p:cNvPr>
            <p:cNvSpPr/>
            <p:nvPr/>
          </p:nvSpPr>
          <p:spPr>
            <a:xfrm>
              <a:off x="2792076" y="3099490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71;p2">
              <a:extLst>
                <a:ext uri="{FF2B5EF4-FFF2-40B4-BE49-F238E27FC236}">
                  <a16:creationId xmlns:a16="http://schemas.microsoft.com/office/drawing/2014/main" id="{823EB1B9-E7DC-4815-853C-22AEDBDF6DD9}"/>
                </a:ext>
              </a:extLst>
            </p:cNvPr>
            <p:cNvSpPr/>
            <p:nvPr/>
          </p:nvSpPr>
          <p:spPr>
            <a:xfrm>
              <a:off x="2792076" y="3550768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" name="Google Shape;372;p2">
              <a:extLst>
                <a:ext uri="{FF2B5EF4-FFF2-40B4-BE49-F238E27FC236}">
                  <a16:creationId xmlns:a16="http://schemas.microsoft.com/office/drawing/2014/main" id="{FB01D3D6-DE51-42BE-BAC4-9FBD8A12BC3E}"/>
                </a:ext>
              </a:extLst>
            </p:cNvPr>
            <p:cNvSpPr/>
            <p:nvPr/>
          </p:nvSpPr>
          <p:spPr>
            <a:xfrm>
              <a:off x="2792076" y="3701194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" name="Google Shape;373;p2">
              <a:extLst>
                <a:ext uri="{FF2B5EF4-FFF2-40B4-BE49-F238E27FC236}">
                  <a16:creationId xmlns:a16="http://schemas.microsoft.com/office/drawing/2014/main" id="{7F873826-3CAA-4490-9115-6E120370F495}"/>
                </a:ext>
              </a:extLst>
            </p:cNvPr>
            <p:cNvSpPr/>
            <p:nvPr/>
          </p:nvSpPr>
          <p:spPr>
            <a:xfrm>
              <a:off x="2792076" y="3851620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" name="Google Shape;374;p2">
              <a:extLst>
                <a:ext uri="{FF2B5EF4-FFF2-40B4-BE49-F238E27FC236}">
                  <a16:creationId xmlns:a16="http://schemas.microsoft.com/office/drawing/2014/main" id="{E9BE826E-7FFF-45A7-91D1-094227BAAC0A}"/>
                </a:ext>
              </a:extLst>
            </p:cNvPr>
            <p:cNvSpPr/>
            <p:nvPr/>
          </p:nvSpPr>
          <p:spPr>
            <a:xfrm>
              <a:off x="2792076" y="4154106"/>
              <a:ext cx="122621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75;p2">
              <a:extLst>
                <a:ext uri="{FF2B5EF4-FFF2-40B4-BE49-F238E27FC236}">
                  <a16:creationId xmlns:a16="http://schemas.microsoft.com/office/drawing/2014/main" id="{C86165F4-C1F5-4AFB-AE40-078D2653020D}"/>
                </a:ext>
              </a:extLst>
            </p:cNvPr>
            <p:cNvSpPr/>
            <p:nvPr/>
          </p:nvSpPr>
          <p:spPr>
            <a:xfrm>
              <a:off x="2792076" y="4906237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" name="Google Shape;376;p2">
              <a:extLst>
                <a:ext uri="{FF2B5EF4-FFF2-40B4-BE49-F238E27FC236}">
                  <a16:creationId xmlns:a16="http://schemas.microsoft.com/office/drawing/2014/main" id="{8DA7A204-0031-497A-88EE-A5B448FEE387}"/>
                </a:ext>
              </a:extLst>
            </p:cNvPr>
            <p:cNvSpPr/>
            <p:nvPr/>
          </p:nvSpPr>
          <p:spPr>
            <a:xfrm>
              <a:off x="2792076" y="5207089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" name="Google Shape;377;p2">
              <a:extLst>
                <a:ext uri="{FF2B5EF4-FFF2-40B4-BE49-F238E27FC236}">
                  <a16:creationId xmlns:a16="http://schemas.microsoft.com/office/drawing/2014/main" id="{7080CBE7-ED6E-46E9-9A84-CC6C5EDF6491}"/>
                </a:ext>
              </a:extLst>
            </p:cNvPr>
            <p:cNvSpPr/>
            <p:nvPr/>
          </p:nvSpPr>
          <p:spPr>
            <a:xfrm>
              <a:off x="2792076" y="5357515"/>
              <a:ext cx="12262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Google Shape;378;p2">
              <a:extLst>
                <a:ext uri="{FF2B5EF4-FFF2-40B4-BE49-F238E27FC236}">
                  <a16:creationId xmlns:a16="http://schemas.microsoft.com/office/drawing/2014/main" id="{845C032E-984C-483E-AC95-413649C27FFA}"/>
                </a:ext>
              </a:extLst>
            </p:cNvPr>
            <p:cNvSpPr/>
            <p:nvPr/>
          </p:nvSpPr>
          <p:spPr>
            <a:xfrm>
              <a:off x="2942491" y="390186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2" name="Google Shape;379;p2">
              <a:extLst>
                <a:ext uri="{FF2B5EF4-FFF2-40B4-BE49-F238E27FC236}">
                  <a16:creationId xmlns:a16="http://schemas.microsoft.com/office/drawing/2014/main" id="{D98B29BF-99E2-4E58-AF7A-36B8489F151F}"/>
                </a:ext>
              </a:extLst>
            </p:cNvPr>
            <p:cNvSpPr/>
            <p:nvPr/>
          </p:nvSpPr>
          <p:spPr>
            <a:xfrm>
              <a:off x="2942491" y="540612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3" name="Google Shape;380;p2">
              <a:extLst>
                <a:ext uri="{FF2B5EF4-FFF2-40B4-BE49-F238E27FC236}">
                  <a16:creationId xmlns:a16="http://schemas.microsoft.com/office/drawing/2014/main" id="{4B818B45-EEA4-45E6-84B4-A1EA9CFAE435}"/>
                </a:ext>
              </a:extLst>
            </p:cNvPr>
            <p:cNvSpPr/>
            <p:nvPr/>
          </p:nvSpPr>
          <p:spPr>
            <a:xfrm>
              <a:off x="2942491" y="993525"/>
              <a:ext cx="120987" cy="122629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Google Shape;381;p2">
              <a:extLst>
                <a:ext uri="{FF2B5EF4-FFF2-40B4-BE49-F238E27FC236}">
                  <a16:creationId xmlns:a16="http://schemas.microsoft.com/office/drawing/2014/main" id="{630BB8EA-2895-48E1-89A1-BE0921814541}"/>
                </a:ext>
              </a:extLst>
            </p:cNvPr>
            <p:cNvSpPr/>
            <p:nvPr/>
          </p:nvSpPr>
          <p:spPr>
            <a:xfrm>
              <a:off x="2942491" y="1294377"/>
              <a:ext cx="120987" cy="122629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5" name="Google Shape;382;p2">
              <a:extLst>
                <a:ext uri="{FF2B5EF4-FFF2-40B4-BE49-F238E27FC236}">
                  <a16:creationId xmlns:a16="http://schemas.microsoft.com/office/drawing/2014/main" id="{5EA2501C-DE90-45D3-8DC1-3D59343EEFA1}"/>
                </a:ext>
              </a:extLst>
            </p:cNvPr>
            <p:cNvSpPr/>
            <p:nvPr/>
          </p:nvSpPr>
          <p:spPr>
            <a:xfrm>
              <a:off x="2942491" y="1595229"/>
              <a:ext cx="120987" cy="122629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83;p2">
              <a:extLst>
                <a:ext uri="{FF2B5EF4-FFF2-40B4-BE49-F238E27FC236}">
                  <a16:creationId xmlns:a16="http://schemas.microsoft.com/office/drawing/2014/main" id="{8584858E-ED2C-47AB-A685-FC33B49F5282}"/>
                </a:ext>
              </a:extLst>
            </p:cNvPr>
            <p:cNvSpPr/>
            <p:nvPr/>
          </p:nvSpPr>
          <p:spPr>
            <a:xfrm>
              <a:off x="2942491" y="2044872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84;p2">
              <a:extLst>
                <a:ext uri="{FF2B5EF4-FFF2-40B4-BE49-F238E27FC236}">
                  <a16:creationId xmlns:a16="http://schemas.microsoft.com/office/drawing/2014/main" id="{FA3D01A3-9D0F-4CE8-9420-F5BDB503E59B}"/>
                </a:ext>
              </a:extLst>
            </p:cNvPr>
            <p:cNvSpPr/>
            <p:nvPr/>
          </p:nvSpPr>
          <p:spPr>
            <a:xfrm>
              <a:off x="2942491" y="2347360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8" name="Google Shape;385;p2">
              <a:extLst>
                <a:ext uri="{FF2B5EF4-FFF2-40B4-BE49-F238E27FC236}">
                  <a16:creationId xmlns:a16="http://schemas.microsoft.com/office/drawing/2014/main" id="{71A714DF-07DF-4939-8A94-35FF20022ACE}"/>
                </a:ext>
              </a:extLst>
            </p:cNvPr>
            <p:cNvSpPr/>
            <p:nvPr/>
          </p:nvSpPr>
          <p:spPr>
            <a:xfrm>
              <a:off x="2942491" y="2798638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9" name="Google Shape;386;p2">
              <a:extLst>
                <a:ext uri="{FF2B5EF4-FFF2-40B4-BE49-F238E27FC236}">
                  <a16:creationId xmlns:a16="http://schemas.microsoft.com/office/drawing/2014/main" id="{BDC5DA93-7193-4E27-83BB-919BAD564EF5}"/>
                </a:ext>
              </a:extLst>
            </p:cNvPr>
            <p:cNvSpPr/>
            <p:nvPr/>
          </p:nvSpPr>
          <p:spPr>
            <a:xfrm>
              <a:off x="2942491" y="3099490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Google Shape;387;p2">
              <a:extLst>
                <a:ext uri="{FF2B5EF4-FFF2-40B4-BE49-F238E27FC236}">
                  <a16:creationId xmlns:a16="http://schemas.microsoft.com/office/drawing/2014/main" id="{273B0CC0-56D2-4748-B408-3B80C8185F6B}"/>
                </a:ext>
              </a:extLst>
            </p:cNvPr>
            <p:cNvSpPr/>
            <p:nvPr/>
          </p:nvSpPr>
          <p:spPr>
            <a:xfrm>
              <a:off x="2942491" y="3249916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1" name="Google Shape;388;p2">
              <a:extLst>
                <a:ext uri="{FF2B5EF4-FFF2-40B4-BE49-F238E27FC236}">
                  <a16:creationId xmlns:a16="http://schemas.microsoft.com/office/drawing/2014/main" id="{9848D9AB-0653-4295-9DD6-46CCD56C0750}"/>
                </a:ext>
              </a:extLst>
            </p:cNvPr>
            <p:cNvSpPr/>
            <p:nvPr/>
          </p:nvSpPr>
          <p:spPr>
            <a:xfrm>
              <a:off x="2942491" y="3550768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2" name="Google Shape;389;p2">
              <a:extLst>
                <a:ext uri="{FF2B5EF4-FFF2-40B4-BE49-F238E27FC236}">
                  <a16:creationId xmlns:a16="http://schemas.microsoft.com/office/drawing/2014/main" id="{489FB9C0-EAEE-45CE-B5EB-95D33EF280D4}"/>
                </a:ext>
              </a:extLst>
            </p:cNvPr>
            <p:cNvSpPr/>
            <p:nvPr/>
          </p:nvSpPr>
          <p:spPr>
            <a:xfrm>
              <a:off x="2942491" y="3701194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3" name="Google Shape;390;p2">
              <a:extLst>
                <a:ext uri="{FF2B5EF4-FFF2-40B4-BE49-F238E27FC236}">
                  <a16:creationId xmlns:a16="http://schemas.microsoft.com/office/drawing/2014/main" id="{17315E9D-ABC3-473E-9E39-A9585C1E8092}"/>
                </a:ext>
              </a:extLst>
            </p:cNvPr>
            <p:cNvSpPr/>
            <p:nvPr/>
          </p:nvSpPr>
          <p:spPr>
            <a:xfrm>
              <a:off x="2942491" y="3851620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Google Shape;391;p2">
              <a:extLst>
                <a:ext uri="{FF2B5EF4-FFF2-40B4-BE49-F238E27FC236}">
                  <a16:creationId xmlns:a16="http://schemas.microsoft.com/office/drawing/2014/main" id="{409D166E-4551-4864-9939-6C4BC13FB0B1}"/>
                </a:ext>
              </a:extLst>
            </p:cNvPr>
            <p:cNvSpPr/>
            <p:nvPr/>
          </p:nvSpPr>
          <p:spPr>
            <a:xfrm>
              <a:off x="2942491" y="4154106"/>
              <a:ext cx="120987" cy="12263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Google Shape;392;p2">
              <a:extLst>
                <a:ext uri="{FF2B5EF4-FFF2-40B4-BE49-F238E27FC236}">
                  <a16:creationId xmlns:a16="http://schemas.microsoft.com/office/drawing/2014/main" id="{5AD671A6-E3BC-4919-AE26-3520CC617DF9}"/>
                </a:ext>
              </a:extLst>
            </p:cNvPr>
            <p:cNvSpPr/>
            <p:nvPr/>
          </p:nvSpPr>
          <p:spPr>
            <a:xfrm>
              <a:off x="2942491" y="4304532"/>
              <a:ext cx="120987" cy="12263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6" name="Google Shape;393;p2">
              <a:extLst>
                <a:ext uri="{FF2B5EF4-FFF2-40B4-BE49-F238E27FC236}">
                  <a16:creationId xmlns:a16="http://schemas.microsoft.com/office/drawing/2014/main" id="{3C0159EE-B0DE-4A50-A333-03C4FCE2A4F4}"/>
                </a:ext>
              </a:extLst>
            </p:cNvPr>
            <p:cNvSpPr/>
            <p:nvPr/>
          </p:nvSpPr>
          <p:spPr>
            <a:xfrm>
              <a:off x="2942491" y="4755811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94;p2">
              <a:extLst>
                <a:ext uri="{FF2B5EF4-FFF2-40B4-BE49-F238E27FC236}">
                  <a16:creationId xmlns:a16="http://schemas.microsoft.com/office/drawing/2014/main" id="{51A71C16-DFBC-487B-ABBD-27801823CD5F}"/>
                </a:ext>
              </a:extLst>
            </p:cNvPr>
            <p:cNvSpPr/>
            <p:nvPr/>
          </p:nvSpPr>
          <p:spPr>
            <a:xfrm>
              <a:off x="2942491" y="5056663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Google Shape;395;p2">
              <a:extLst>
                <a:ext uri="{FF2B5EF4-FFF2-40B4-BE49-F238E27FC236}">
                  <a16:creationId xmlns:a16="http://schemas.microsoft.com/office/drawing/2014/main" id="{E1CDCBEF-FD39-4EF3-A1F3-D299D134C2A1}"/>
                </a:ext>
              </a:extLst>
            </p:cNvPr>
            <p:cNvSpPr/>
            <p:nvPr/>
          </p:nvSpPr>
          <p:spPr>
            <a:xfrm>
              <a:off x="2942491" y="5207089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96;p2">
              <a:extLst>
                <a:ext uri="{FF2B5EF4-FFF2-40B4-BE49-F238E27FC236}">
                  <a16:creationId xmlns:a16="http://schemas.microsoft.com/office/drawing/2014/main" id="{CC5DADAC-7128-45D6-AD8B-77D4C4D1B903}"/>
                </a:ext>
              </a:extLst>
            </p:cNvPr>
            <p:cNvSpPr/>
            <p:nvPr/>
          </p:nvSpPr>
          <p:spPr>
            <a:xfrm>
              <a:off x="3092907" y="239760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0" name="Google Shape;397;p2">
              <a:extLst>
                <a:ext uri="{FF2B5EF4-FFF2-40B4-BE49-F238E27FC236}">
                  <a16:creationId xmlns:a16="http://schemas.microsoft.com/office/drawing/2014/main" id="{9B9E163A-C330-485E-B827-B7BAB917DC83}"/>
                </a:ext>
              </a:extLst>
            </p:cNvPr>
            <p:cNvSpPr/>
            <p:nvPr/>
          </p:nvSpPr>
          <p:spPr>
            <a:xfrm>
              <a:off x="3092907" y="691038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1" name="Google Shape;398;p2">
              <a:extLst>
                <a:ext uri="{FF2B5EF4-FFF2-40B4-BE49-F238E27FC236}">
                  <a16:creationId xmlns:a16="http://schemas.microsoft.com/office/drawing/2014/main" id="{471C0ADA-F34C-4D14-A9FD-40A68F504918}"/>
                </a:ext>
              </a:extLst>
            </p:cNvPr>
            <p:cNvSpPr/>
            <p:nvPr/>
          </p:nvSpPr>
          <p:spPr>
            <a:xfrm>
              <a:off x="3092907" y="1143951"/>
              <a:ext cx="120987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Google Shape;399;p2">
              <a:extLst>
                <a:ext uri="{FF2B5EF4-FFF2-40B4-BE49-F238E27FC236}">
                  <a16:creationId xmlns:a16="http://schemas.microsoft.com/office/drawing/2014/main" id="{350A9EC3-7748-4EEB-A9C7-476591FC269A}"/>
                </a:ext>
              </a:extLst>
            </p:cNvPr>
            <p:cNvSpPr/>
            <p:nvPr/>
          </p:nvSpPr>
          <p:spPr>
            <a:xfrm>
              <a:off x="3092907" y="1745655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3" name="Google Shape;400;p2">
              <a:extLst>
                <a:ext uri="{FF2B5EF4-FFF2-40B4-BE49-F238E27FC236}">
                  <a16:creationId xmlns:a16="http://schemas.microsoft.com/office/drawing/2014/main" id="{C3892075-9FE9-4776-BCED-6FD741AFD53B}"/>
                </a:ext>
              </a:extLst>
            </p:cNvPr>
            <p:cNvSpPr/>
            <p:nvPr/>
          </p:nvSpPr>
          <p:spPr>
            <a:xfrm>
              <a:off x="3092907" y="2347360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401;p2">
              <a:extLst>
                <a:ext uri="{FF2B5EF4-FFF2-40B4-BE49-F238E27FC236}">
                  <a16:creationId xmlns:a16="http://schemas.microsoft.com/office/drawing/2014/main" id="{AEC5FF2B-D922-4BEF-9315-A953945CD41C}"/>
                </a:ext>
              </a:extLst>
            </p:cNvPr>
            <p:cNvSpPr/>
            <p:nvPr/>
          </p:nvSpPr>
          <p:spPr>
            <a:xfrm>
              <a:off x="3092907" y="3099490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402;p2">
              <a:extLst>
                <a:ext uri="{FF2B5EF4-FFF2-40B4-BE49-F238E27FC236}">
                  <a16:creationId xmlns:a16="http://schemas.microsoft.com/office/drawing/2014/main" id="{0382E47B-57D5-49BA-9224-73A7795C8290}"/>
                </a:ext>
              </a:extLst>
            </p:cNvPr>
            <p:cNvSpPr/>
            <p:nvPr/>
          </p:nvSpPr>
          <p:spPr>
            <a:xfrm>
              <a:off x="3092907" y="4304532"/>
              <a:ext cx="120987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403;p2">
              <a:extLst>
                <a:ext uri="{FF2B5EF4-FFF2-40B4-BE49-F238E27FC236}">
                  <a16:creationId xmlns:a16="http://schemas.microsoft.com/office/drawing/2014/main" id="{3C7982BF-86A8-42B8-B130-88F6363423FB}"/>
                </a:ext>
              </a:extLst>
            </p:cNvPr>
            <p:cNvSpPr/>
            <p:nvPr/>
          </p:nvSpPr>
          <p:spPr>
            <a:xfrm>
              <a:off x="3092907" y="4454959"/>
              <a:ext cx="120987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404;p2">
              <a:extLst>
                <a:ext uri="{FF2B5EF4-FFF2-40B4-BE49-F238E27FC236}">
                  <a16:creationId xmlns:a16="http://schemas.microsoft.com/office/drawing/2014/main" id="{633C3641-4B06-42B8-9236-B6D3D7FE345B}"/>
                </a:ext>
              </a:extLst>
            </p:cNvPr>
            <p:cNvSpPr/>
            <p:nvPr/>
          </p:nvSpPr>
          <p:spPr>
            <a:xfrm>
              <a:off x="3092907" y="5357515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Google Shape;405;p2">
              <a:extLst>
                <a:ext uri="{FF2B5EF4-FFF2-40B4-BE49-F238E27FC236}">
                  <a16:creationId xmlns:a16="http://schemas.microsoft.com/office/drawing/2014/main" id="{6EF7CB3A-0CF5-408F-BA77-AA6DE0E6745F}"/>
                </a:ext>
              </a:extLst>
            </p:cNvPr>
            <p:cNvSpPr/>
            <p:nvPr/>
          </p:nvSpPr>
          <p:spPr>
            <a:xfrm>
              <a:off x="3243323" y="390186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Google Shape;406;p2">
              <a:extLst>
                <a:ext uri="{FF2B5EF4-FFF2-40B4-BE49-F238E27FC236}">
                  <a16:creationId xmlns:a16="http://schemas.microsoft.com/office/drawing/2014/main" id="{04DE7058-9052-4810-A42D-62D403C7E6B2}"/>
                </a:ext>
              </a:extLst>
            </p:cNvPr>
            <p:cNvSpPr/>
            <p:nvPr/>
          </p:nvSpPr>
          <p:spPr>
            <a:xfrm>
              <a:off x="3243323" y="1294377"/>
              <a:ext cx="120987" cy="122629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7;p2">
              <a:extLst>
                <a:ext uri="{FF2B5EF4-FFF2-40B4-BE49-F238E27FC236}">
                  <a16:creationId xmlns:a16="http://schemas.microsoft.com/office/drawing/2014/main" id="{812518A1-C39B-42B3-9986-5E114B0A210B}"/>
                </a:ext>
              </a:extLst>
            </p:cNvPr>
            <p:cNvSpPr/>
            <p:nvPr/>
          </p:nvSpPr>
          <p:spPr>
            <a:xfrm>
              <a:off x="3243323" y="2044872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8;p2">
              <a:extLst>
                <a:ext uri="{FF2B5EF4-FFF2-40B4-BE49-F238E27FC236}">
                  <a16:creationId xmlns:a16="http://schemas.microsoft.com/office/drawing/2014/main" id="{53E87DBE-FA54-41B7-A445-D8755AF4FB36}"/>
                </a:ext>
              </a:extLst>
            </p:cNvPr>
            <p:cNvSpPr/>
            <p:nvPr/>
          </p:nvSpPr>
          <p:spPr>
            <a:xfrm>
              <a:off x="3243323" y="2798638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9;p2">
              <a:extLst>
                <a:ext uri="{FF2B5EF4-FFF2-40B4-BE49-F238E27FC236}">
                  <a16:creationId xmlns:a16="http://schemas.microsoft.com/office/drawing/2014/main" id="{DAA3F06E-96F0-41D5-A921-A1C6762F0E63}"/>
                </a:ext>
              </a:extLst>
            </p:cNvPr>
            <p:cNvSpPr/>
            <p:nvPr/>
          </p:nvSpPr>
          <p:spPr>
            <a:xfrm>
              <a:off x="3243323" y="3701194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10;p2">
              <a:extLst>
                <a:ext uri="{FF2B5EF4-FFF2-40B4-BE49-F238E27FC236}">
                  <a16:creationId xmlns:a16="http://schemas.microsoft.com/office/drawing/2014/main" id="{A2CB5A2A-5B1B-4422-B3D6-789D8095C15C}"/>
                </a:ext>
              </a:extLst>
            </p:cNvPr>
            <p:cNvSpPr/>
            <p:nvPr/>
          </p:nvSpPr>
          <p:spPr>
            <a:xfrm>
              <a:off x="3243323" y="4454959"/>
              <a:ext cx="120987" cy="12263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11;p2">
              <a:extLst>
                <a:ext uri="{FF2B5EF4-FFF2-40B4-BE49-F238E27FC236}">
                  <a16:creationId xmlns:a16="http://schemas.microsoft.com/office/drawing/2014/main" id="{622BF406-F3E9-400F-ABCB-7D3EF1285433}"/>
                </a:ext>
              </a:extLst>
            </p:cNvPr>
            <p:cNvSpPr/>
            <p:nvPr/>
          </p:nvSpPr>
          <p:spPr>
            <a:xfrm>
              <a:off x="3243323" y="4605385"/>
              <a:ext cx="120987" cy="12263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12;p2">
              <a:extLst>
                <a:ext uri="{FF2B5EF4-FFF2-40B4-BE49-F238E27FC236}">
                  <a16:creationId xmlns:a16="http://schemas.microsoft.com/office/drawing/2014/main" id="{98B9E022-BE84-468A-AECF-AB0B06C4A03C}"/>
                </a:ext>
              </a:extLst>
            </p:cNvPr>
            <p:cNvSpPr/>
            <p:nvPr/>
          </p:nvSpPr>
          <p:spPr>
            <a:xfrm>
              <a:off x="3243323" y="5207089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13;p2">
              <a:extLst>
                <a:ext uri="{FF2B5EF4-FFF2-40B4-BE49-F238E27FC236}">
                  <a16:creationId xmlns:a16="http://schemas.microsoft.com/office/drawing/2014/main" id="{BA59F8BC-5C7C-4484-9801-48DAD2F1E386}"/>
                </a:ext>
              </a:extLst>
            </p:cNvPr>
            <p:cNvSpPr/>
            <p:nvPr/>
          </p:nvSpPr>
          <p:spPr>
            <a:xfrm>
              <a:off x="3393738" y="239760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14;p2">
              <a:extLst>
                <a:ext uri="{FF2B5EF4-FFF2-40B4-BE49-F238E27FC236}">
                  <a16:creationId xmlns:a16="http://schemas.microsoft.com/office/drawing/2014/main" id="{1BFD3C18-3EBA-41E2-8DA4-61104872FB67}"/>
                </a:ext>
              </a:extLst>
            </p:cNvPr>
            <p:cNvSpPr/>
            <p:nvPr/>
          </p:nvSpPr>
          <p:spPr>
            <a:xfrm>
              <a:off x="3393738" y="1292742"/>
              <a:ext cx="120987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15;p2">
              <a:extLst>
                <a:ext uri="{FF2B5EF4-FFF2-40B4-BE49-F238E27FC236}">
                  <a16:creationId xmlns:a16="http://schemas.microsoft.com/office/drawing/2014/main" id="{75B348C8-52BF-4AEA-8C37-3C48A2B815AA}"/>
                </a:ext>
              </a:extLst>
            </p:cNvPr>
            <p:cNvSpPr/>
            <p:nvPr/>
          </p:nvSpPr>
          <p:spPr>
            <a:xfrm>
              <a:off x="3393738" y="3249916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16;p2">
              <a:extLst>
                <a:ext uri="{FF2B5EF4-FFF2-40B4-BE49-F238E27FC236}">
                  <a16:creationId xmlns:a16="http://schemas.microsoft.com/office/drawing/2014/main" id="{8AEAA783-4B6A-4F10-A9AE-DC893E0016CB}"/>
                </a:ext>
              </a:extLst>
            </p:cNvPr>
            <p:cNvSpPr/>
            <p:nvPr/>
          </p:nvSpPr>
          <p:spPr>
            <a:xfrm>
              <a:off x="3393738" y="3851620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7;p2">
              <a:extLst>
                <a:ext uri="{FF2B5EF4-FFF2-40B4-BE49-F238E27FC236}">
                  <a16:creationId xmlns:a16="http://schemas.microsoft.com/office/drawing/2014/main" id="{8B11DB26-7C42-4F2D-8E18-DABF8A906CC4}"/>
                </a:ext>
              </a:extLst>
            </p:cNvPr>
            <p:cNvSpPr/>
            <p:nvPr/>
          </p:nvSpPr>
          <p:spPr>
            <a:xfrm>
              <a:off x="3393738" y="4454959"/>
              <a:ext cx="120987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8;p2">
              <a:extLst>
                <a:ext uri="{FF2B5EF4-FFF2-40B4-BE49-F238E27FC236}">
                  <a16:creationId xmlns:a16="http://schemas.microsoft.com/office/drawing/2014/main" id="{C1FFC4B2-5F08-46AB-A0D7-925BD4D77BA0}"/>
                </a:ext>
              </a:extLst>
            </p:cNvPr>
            <p:cNvSpPr/>
            <p:nvPr/>
          </p:nvSpPr>
          <p:spPr>
            <a:xfrm>
              <a:off x="3393738" y="5207089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9;p2">
              <a:extLst>
                <a:ext uri="{FF2B5EF4-FFF2-40B4-BE49-F238E27FC236}">
                  <a16:creationId xmlns:a16="http://schemas.microsoft.com/office/drawing/2014/main" id="{225D38C7-BD53-4A60-9C1C-66B220951D2E}"/>
                </a:ext>
              </a:extLst>
            </p:cNvPr>
            <p:cNvSpPr/>
            <p:nvPr/>
          </p:nvSpPr>
          <p:spPr>
            <a:xfrm>
              <a:off x="3544154" y="691038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20;p2">
              <a:extLst>
                <a:ext uri="{FF2B5EF4-FFF2-40B4-BE49-F238E27FC236}">
                  <a16:creationId xmlns:a16="http://schemas.microsoft.com/office/drawing/2014/main" id="{264E561A-E288-47FC-AEEA-176DAE1CC544}"/>
                </a:ext>
              </a:extLst>
            </p:cNvPr>
            <p:cNvSpPr/>
            <p:nvPr/>
          </p:nvSpPr>
          <p:spPr>
            <a:xfrm>
              <a:off x="3544154" y="1593594"/>
              <a:ext cx="120987" cy="122630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21;p2">
              <a:extLst>
                <a:ext uri="{FF2B5EF4-FFF2-40B4-BE49-F238E27FC236}">
                  <a16:creationId xmlns:a16="http://schemas.microsoft.com/office/drawing/2014/main" id="{E1D126DF-E5EB-42EE-A8A6-B8104D77064E}"/>
                </a:ext>
              </a:extLst>
            </p:cNvPr>
            <p:cNvSpPr/>
            <p:nvPr/>
          </p:nvSpPr>
          <p:spPr>
            <a:xfrm>
              <a:off x="3544154" y="2648212"/>
              <a:ext cx="120987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15" name="Google Shape;422;p2">
            <a:extLst>
              <a:ext uri="{FF2B5EF4-FFF2-40B4-BE49-F238E27FC236}">
                <a16:creationId xmlns:a16="http://schemas.microsoft.com/office/drawing/2014/main" id="{801C59F3-A6B1-4651-8CA9-B9AEE634CE49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6367463" y="28584"/>
            <a:ext cx="2309812" cy="5087920"/>
            <a:chOff x="1287725" y="238125"/>
            <a:chExt cx="2379050" cy="5238750"/>
          </a:xfrm>
        </p:grpSpPr>
        <p:sp>
          <p:nvSpPr>
            <p:cNvPr id="416" name="Google Shape;423;p2">
              <a:extLst>
                <a:ext uri="{FF2B5EF4-FFF2-40B4-BE49-F238E27FC236}">
                  <a16:creationId xmlns:a16="http://schemas.microsoft.com/office/drawing/2014/main" id="{43199BBC-A1D1-45DC-80F6-7939BC4D9931}"/>
                </a:ext>
              </a:extLst>
            </p:cNvPr>
            <p:cNvSpPr/>
            <p:nvPr/>
          </p:nvSpPr>
          <p:spPr>
            <a:xfrm>
              <a:off x="1286089" y="390186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24;p2">
              <a:extLst>
                <a:ext uri="{FF2B5EF4-FFF2-40B4-BE49-F238E27FC236}">
                  <a16:creationId xmlns:a16="http://schemas.microsoft.com/office/drawing/2014/main" id="{C420FE3D-32C3-4196-9803-5C3650BE833A}"/>
                </a:ext>
              </a:extLst>
            </p:cNvPr>
            <p:cNvSpPr/>
            <p:nvPr/>
          </p:nvSpPr>
          <p:spPr>
            <a:xfrm>
              <a:off x="1286089" y="691038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25;p2">
              <a:extLst>
                <a:ext uri="{FF2B5EF4-FFF2-40B4-BE49-F238E27FC236}">
                  <a16:creationId xmlns:a16="http://schemas.microsoft.com/office/drawing/2014/main" id="{ECA7A8CD-489C-4EE2-8E14-74AD09C08B0A}"/>
                </a:ext>
              </a:extLst>
            </p:cNvPr>
            <p:cNvSpPr/>
            <p:nvPr/>
          </p:nvSpPr>
          <p:spPr>
            <a:xfrm>
              <a:off x="1286089" y="841464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26;p2">
              <a:extLst>
                <a:ext uri="{FF2B5EF4-FFF2-40B4-BE49-F238E27FC236}">
                  <a16:creationId xmlns:a16="http://schemas.microsoft.com/office/drawing/2014/main" id="{A419E9EE-2D01-4925-BF62-25A0E600442E}"/>
                </a:ext>
              </a:extLst>
            </p:cNvPr>
            <p:cNvSpPr/>
            <p:nvPr/>
          </p:nvSpPr>
          <p:spPr>
            <a:xfrm>
              <a:off x="1286089" y="1294377"/>
              <a:ext cx="120996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7;p2">
              <a:extLst>
                <a:ext uri="{FF2B5EF4-FFF2-40B4-BE49-F238E27FC236}">
                  <a16:creationId xmlns:a16="http://schemas.microsoft.com/office/drawing/2014/main" id="{6F7459CE-6FF8-4EB1-B36E-91E1FE160591}"/>
                </a:ext>
              </a:extLst>
            </p:cNvPr>
            <p:cNvSpPr/>
            <p:nvPr/>
          </p:nvSpPr>
          <p:spPr>
            <a:xfrm>
              <a:off x="1286089" y="1745655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8;p2">
              <a:extLst>
                <a:ext uri="{FF2B5EF4-FFF2-40B4-BE49-F238E27FC236}">
                  <a16:creationId xmlns:a16="http://schemas.microsoft.com/office/drawing/2014/main" id="{7882B7EB-8F2E-412E-B31F-7DB80F0EA3B7}"/>
                </a:ext>
              </a:extLst>
            </p:cNvPr>
            <p:cNvSpPr/>
            <p:nvPr/>
          </p:nvSpPr>
          <p:spPr>
            <a:xfrm>
              <a:off x="1286089" y="1896081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9;p2">
              <a:extLst>
                <a:ext uri="{FF2B5EF4-FFF2-40B4-BE49-F238E27FC236}">
                  <a16:creationId xmlns:a16="http://schemas.microsoft.com/office/drawing/2014/main" id="{49AE768E-E99B-4C67-94BE-6EEBA60C75EC}"/>
                </a:ext>
              </a:extLst>
            </p:cNvPr>
            <p:cNvSpPr/>
            <p:nvPr/>
          </p:nvSpPr>
          <p:spPr>
            <a:xfrm>
              <a:off x="1286089" y="2046507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30;p2">
              <a:extLst>
                <a:ext uri="{FF2B5EF4-FFF2-40B4-BE49-F238E27FC236}">
                  <a16:creationId xmlns:a16="http://schemas.microsoft.com/office/drawing/2014/main" id="{8A10C806-B658-4777-B0CB-03640D081859}"/>
                </a:ext>
              </a:extLst>
            </p:cNvPr>
            <p:cNvSpPr/>
            <p:nvPr/>
          </p:nvSpPr>
          <p:spPr>
            <a:xfrm>
              <a:off x="1286089" y="2497786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31;p2">
              <a:extLst>
                <a:ext uri="{FF2B5EF4-FFF2-40B4-BE49-F238E27FC236}">
                  <a16:creationId xmlns:a16="http://schemas.microsoft.com/office/drawing/2014/main" id="{E52E7D0E-3D8D-4188-B2E4-BF70E7FB8B7F}"/>
                </a:ext>
              </a:extLst>
            </p:cNvPr>
            <p:cNvSpPr/>
            <p:nvPr/>
          </p:nvSpPr>
          <p:spPr>
            <a:xfrm>
              <a:off x="1286089" y="2949064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32;p2">
              <a:extLst>
                <a:ext uri="{FF2B5EF4-FFF2-40B4-BE49-F238E27FC236}">
                  <a16:creationId xmlns:a16="http://schemas.microsoft.com/office/drawing/2014/main" id="{CCFFF88D-F9D7-4E7F-A1C9-853E2EB4E410}"/>
                </a:ext>
              </a:extLst>
            </p:cNvPr>
            <p:cNvSpPr/>
            <p:nvPr/>
          </p:nvSpPr>
          <p:spPr>
            <a:xfrm>
              <a:off x="1286089" y="3701194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33;p2">
              <a:extLst>
                <a:ext uri="{FF2B5EF4-FFF2-40B4-BE49-F238E27FC236}">
                  <a16:creationId xmlns:a16="http://schemas.microsoft.com/office/drawing/2014/main" id="{AF541641-5B8C-4939-8371-519B5DD5B72E}"/>
                </a:ext>
              </a:extLst>
            </p:cNvPr>
            <p:cNvSpPr/>
            <p:nvPr/>
          </p:nvSpPr>
          <p:spPr>
            <a:xfrm>
              <a:off x="1286089" y="3851620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34;p2">
              <a:extLst>
                <a:ext uri="{FF2B5EF4-FFF2-40B4-BE49-F238E27FC236}">
                  <a16:creationId xmlns:a16="http://schemas.microsoft.com/office/drawing/2014/main" id="{63EE3261-4F0D-4AF9-A623-D938DDB26E38}"/>
                </a:ext>
              </a:extLst>
            </p:cNvPr>
            <p:cNvSpPr/>
            <p:nvPr/>
          </p:nvSpPr>
          <p:spPr>
            <a:xfrm>
              <a:off x="1286089" y="4454959"/>
              <a:ext cx="120996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35;p2">
              <a:extLst>
                <a:ext uri="{FF2B5EF4-FFF2-40B4-BE49-F238E27FC236}">
                  <a16:creationId xmlns:a16="http://schemas.microsoft.com/office/drawing/2014/main" id="{122719C9-0B5C-482A-8E45-636EB3D40669}"/>
                </a:ext>
              </a:extLst>
            </p:cNvPr>
            <p:cNvSpPr/>
            <p:nvPr/>
          </p:nvSpPr>
          <p:spPr>
            <a:xfrm>
              <a:off x="1286089" y="4755811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9" name="Google Shape;436;p2">
              <a:extLst>
                <a:ext uri="{FF2B5EF4-FFF2-40B4-BE49-F238E27FC236}">
                  <a16:creationId xmlns:a16="http://schemas.microsoft.com/office/drawing/2014/main" id="{D80AB2D5-9C72-4ABE-BBF7-0C12B2F4890F}"/>
                </a:ext>
              </a:extLst>
            </p:cNvPr>
            <p:cNvSpPr/>
            <p:nvPr/>
          </p:nvSpPr>
          <p:spPr>
            <a:xfrm>
              <a:off x="1286089" y="5056663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7;p2">
              <a:extLst>
                <a:ext uri="{FF2B5EF4-FFF2-40B4-BE49-F238E27FC236}">
                  <a16:creationId xmlns:a16="http://schemas.microsoft.com/office/drawing/2014/main" id="{38013552-6D73-45A8-B379-D735AE4A4B39}"/>
                </a:ext>
              </a:extLst>
            </p:cNvPr>
            <p:cNvSpPr/>
            <p:nvPr/>
          </p:nvSpPr>
          <p:spPr>
            <a:xfrm>
              <a:off x="1286089" y="5207089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8;p2">
              <a:extLst>
                <a:ext uri="{FF2B5EF4-FFF2-40B4-BE49-F238E27FC236}">
                  <a16:creationId xmlns:a16="http://schemas.microsoft.com/office/drawing/2014/main" id="{AC99649C-01BF-4AD4-8142-BA3F5CE486E1}"/>
                </a:ext>
              </a:extLst>
            </p:cNvPr>
            <p:cNvSpPr/>
            <p:nvPr/>
          </p:nvSpPr>
          <p:spPr>
            <a:xfrm>
              <a:off x="1436517" y="390186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9;p2">
              <a:extLst>
                <a:ext uri="{FF2B5EF4-FFF2-40B4-BE49-F238E27FC236}">
                  <a16:creationId xmlns:a16="http://schemas.microsoft.com/office/drawing/2014/main" id="{53522FB6-906B-4B85-9C9A-7A649F20AED1}"/>
                </a:ext>
              </a:extLst>
            </p:cNvPr>
            <p:cNvSpPr/>
            <p:nvPr/>
          </p:nvSpPr>
          <p:spPr>
            <a:xfrm>
              <a:off x="1436517" y="2347360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3" name="Google Shape;440;p2">
              <a:extLst>
                <a:ext uri="{FF2B5EF4-FFF2-40B4-BE49-F238E27FC236}">
                  <a16:creationId xmlns:a16="http://schemas.microsoft.com/office/drawing/2014/main" id="{3858CF74-3CFB-4B80-B1A0-C779965AB9D3}"/>
                </a:ext>
              </a:extLst>
            </p:cNvPr>
            <p:cNvSpPr/>
            <p:nvPr/>
          </p:nvSpPr>
          <p:spPr>
            <a:xfrm>
              <a:off x="1436517" y="2798638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4" name="Google Shape;441;p2">
              <a:extLst>
                <a:ext uri="{FF2B5EF4-FFF2-40B4-BE49-F238E27FC236}">
                  <a16:creationId xmlns:a16="http://schemas.microsoft.com/office/drawing/2014/main" id="{0E216FC4-296C-4202-A617-83F4E427B5CB}"/>
                </a:ext>
              </a:extLst>
            </p:cNvPr>
            <p:cNvSpPr/>
            <p:nvPr/>
          </p:nvSpPr>
          <p:spPr>
            <a:xfrm>
              <a:off x="1436517" y="4154106"/>
              <a:ext cx="120996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" name="Google Shape;442;p2">
              <a:extLst>
                <a:ext uri="{FF2B5EF4-FFF2-40B4-BE49-F238E27FC236}">
                  <a16:creationId xmlns:a16="http://schemas.microsoft.com/office/drawing/2014/main" id="{22C0FB6E-0196-481F-9604-33CE8C1DCC6A}"/>
                </a:ext>
              </a:extLst>
            </p:cNvPr>
            <p:cNvSpPr/>
            <p:nvPr/>
          </p:nvSpPr>
          <p:spPr>
            <a:xfrm>
              <a:off x="1586945" y="390186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6" name="Google Shape;443;p2">
              <a:extLst>
                <a:ext uri="{FF2B5EF4-FFF2-40B4-BE49-F238E27FC236}">
                  <a16:creationId xmlns:a16="http://schemas.microsoft.com/office/drawing/2014/main" id="{6DF72F2A-71C8-43D4-87D7-4BD3F9E9B8A9}"/>
                </a:ext>
              </a:extLst>
            </p:cNvPr>
            <p:cNvSpPr/>
            <p:nvPr/>
          </p:nvSpPr>
          <p:spPr>
            <a:xfrm>
              <a:off x="1586945" y="540612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7" name="Google Shape;444;p2">
              <a:extLst>
                <a:ext uri="{FF2B5EF4-FFF2-40B4-BE49-F238E27FC236}">
                  <a16:creationId xmlns:a16="http://schemas.microsoft.com/office/drawing/2014/main" id="{EAA9F65B-3C2B-45FF-B2F6-D72CB8E8CA86}"/>
                </a:ext>
              </a:extLst>
            </p:cNvPr>
            <p:cNvSpPr/>
            <p:nvPr/>
          </p:nvSpPr>
          <p:spPr>
            <a:xfrm>
              <a:off x="1586945" y="691038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45;p2">
              <a:extLst>
                <a:ext uri="{FF2B5EF4-FFF2-40B4-BE49-F238E27FC236}">
                  <a16:creationId xmlns:a16="http://schemas.microsoft.com/office/drawing/2014/main" id="{5F9B8838-DB84-4354-9D8D-4CE23151BB3C}"/>
                </a:ext>
              </a:extLst>
            </p:cNvPr>
            <p:cNvSpPr/>
            <p:nvPr/>
          </p:nvSpPr>
          <p:spPr>
            <a:xfrm>
              <a:off x="1586945" y="1143951"/>
              <a:ext cx="120996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46;p2">
              <a:extLst>
                <a:ext uri="{FF2B5EF4-FFF2-40B4-BE49-F238E27FC236}">
                  <a16:creationId xmlns:a16="http://schemas.microsoft.com/office/drawing/2014/main" id="{B2196DB5-9FE3-4424-9657-FFE68FD0A17C}"/>
                </a:ext>
              </a:extLst>
            </p:cNvPr>
            <p:cNvSpPr/>
            <p:nvPr/>
          </p:nvSpPr>
          <p:spPr>
            <a:xfrm>
              <a:off x="1586945" y="1896081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7;p2">
              <a:extLst>
                <a:ext uri="{FF2B5EF4-FFF2-40B4-BE49-F238E27FC236}">
                  <a16:creationId xmlns:a16="http://schemas.microsoft.com/office/drawing/2014/main" id="{D273A0B8-2F90-40CB-B957-3F877F7A8A93}"/>
                </a:ext>
              </a:extLst>
            </p:cNvPr>
            <p:cNvSpPr/>
            <p:nvPr/>
          </p:nvSpPr>
          <p:spPr>
            <a:xfrm>
              <a:off x="1586945" y="2046507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1" name="Google Shape;448;p2">
              <a:extLst>
                <a:ext uri="{FF2B5EF4-FFF2-40B4-BE49-F238E27FC236}">
                  <a16:creationId xmlns:a16="http://schemas.microsoft.com/office/drawing/2014/main" id="{71C9975D-D96E-4344-B01D-87E8D7261CAA}"/>
                </a:ext>
              </a:extLst>
            </p:cNvPr>
            <p:cNvSpPr/>
            <p:nvPr/>
          </p:nvSpPr>
          <p:spPr>
            <a:xfrm>
              <a:off x="1586945" y="2347360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Google Shape;449;p2">
              <a:extLst>
                <a:ext uri="{FF2B5EF4-FFF2-40B4-BE49-F238E27FC236}">
                  <a16:creationId xmlns:a16="http://schemas.microsoft.com/office/drawing/2014/main" id="{7EC0EFA2-5A69-42F7-87B1-1D0E783F0A03}"/>
                </a:ext>
              </a:extLst>
            </p:cNvPr>
            <p:cNvSpPr/>
            <p:nvPr/>
          </p:nvSpPr>
          <p:spPr>
            <a:xfrm>
              <a:off x="1586945" y="3099490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3" name="Google Shape;450;p2">
              <a:extLst>
                <a:ext uri="{FF2B5EF4-FFF2-40B4-BE49-F238E27FC236}">
                  <a16:creationId xmlns:a16="http://schemas.microsoft.com/office/drawing/2014/main" id="{A2611A0F-7E08-4E1D-BF8C-F46884A3970E}"/>
                </a:ext>
              </a:extLst>
            </p:cNvPr>
            <p:cNvSpPr/>
            <p:nvPr/>
          </p:nvSpPr>
          <p:spPr>
            <a:xfrm>
              <a:off x="1586945" y="3550768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51;p2">
              <a:extLst>
                <a:ext uri="{FF2B5EF4-FFF2-40B4-BE49-F238E27FC236}">
                  <a16:creationId xmlns:a16="http://schemas.microsoft.com/office/drawing/2014/main" id="{527BE705-AF21-47A3-BFA9-F1C6BA00B43C}"/>
                </a:ext>
              </a:extLst>
            </p:cNvPr>
            <p:cNvSpPr/>
            <p:nvPr/>
          </p:nvSpPr>
          <p:spPr>
            <a:xfrm>
              <a:off x="1586945" y="5357515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" name="Google Shape;452;p2">
              <a:extLst>
                <a:ext uri="{FF2B5EF4-FFF2-40B4-BE49-F238E27FC236}">
                  <a16:creationId xmlns:a16="http://schemas.microsoft.com/office/drawing/2014/main" id="{92BD8DAD-8591-49EA-A57C-B6F6B0979749}"/>
                </a:ext>
              </a:extLst>
            </p:cNvPr>
            <p:cNvSpPr/>
            <p:nvPr/>
          </p:nvSpPr>
          <p:spPr>
            <a:xfrm>
              <a:off x="1737373" y="390186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6" name="Google Shape;453;p2">
              <a:extLst>
                <a:ext uri="{FF2B5EF4-FFF2-40B4-BE49-F238E27FC236}">
                  <a16:creationId xmlns:a16="http://schemas.microsoft.com/office/drawing/2014/main" id="{DC011EC0-FA23-4517-9274-E4B41BEDEEFE}"/>
                </a:ext>
              </a:extLst>
            </p:cNvPr>
            <p:cNvSpPr/>
            <p:nvPr/>
          </p:nvSpPr>
          <p:spPr>
            <a:xfrm>
              <a:off x="1737373" y="691038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54;p2">
              <a:extLst>
                <a:ext uri="{FF2B5EF4-FFF2-40B4-BE49-F238E27FC236}">
                  <a16:creationId xmlns:a16="http://schemas.microsoft.com/office/drawing/2014/main" id="{9FC08C6D-8BEF-4C97-BDC6-120E8D3D92FD}"/>
                </a:ext>
              </a:extLst>
            </p:cNvPr>
            <p:cNvSpPr/>
            <p:nvPr/>
          </p:nvSpPr>
          <p:spPr>
            <a:xfrm>
              <a:off x="1737373" y="993525"/>
              <a:ext cx="120996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55;p2">
              <a:extLst>
                <a:ext uri="{FF2B5EF4-FFF2-40B4-BE49-F238E27FC236}">
                  <a16:creationId xmlns:a16="http://schemas.microsoft.com/office/drawing/2014/main" id="{F502F976-01F0-4338-B841-495719D5CEF5}"/>
                </a:ext>
              </a:extLst>
            </p:cNvPr>
            <p:cNvSpPr/>
            <p:nvPr/>
          </p:nvSpPr>
          <p:spPr>
            <a:xfrm>
              <a:off x="1737373" y="1595229"/>
              <a:ext cx="120996" cy="122629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56;p2">
              <a:extLst>
                <a:ext uri="{FF2B5EF4-FFF2-40B4-BE49-F238E27FC236}">
                  <a16:creationId xmlns:a16="http://schemas.microsoft.com/office/drawing/2014/main" id="{19494323-857A-4E15-88D3-CAA748C38BEC}"/>
                </a:ext>
              </a:extLst>
            </p:cNvPr>
            <p:cNvSpPr/>
            <p:nvPr/>
          </p:nvSpPr>
          <p:spPr>
            <a:xfrm>
              <a:off x="1737373" y="1745655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Google Shape;457;p2">
              <a:extLst>
                <a:ext uri="{FF2B5EF4-FFF2-40B4-BE49-F238E27FC236}">
                  <a16:creationId xmlns:a16="http://schemas.microsoft.com/office/drawing/2014/main" id="{C9F43E65-290A-4FC2-81F0-74ADF65E8B72}"/>
                </a:ext>
              </a:extLst>
            </p:cNvPr>
            <p:cNvSpPr/>
            <p:nvPr/>
          </p:nvSpPr>
          <p:spPr>
            <a:xfrm>
              <a:off x="1737373" y="2046507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8;p2">
              <a:extLst>
                <a:ext uri="{FF2B5EF4-FFF2-40B4-BE49-F238E27FC236}">
                  <a16:creationId xmlns:a16="http://schemas.microsoft.com/office/drawing/2014/main" id="{67C7CDE3-56A1-4860-82E6-C38DCE243547}"/>
                </a:ext>
              </a:extLst>
            </p:cNvPr>
            <p:cNvSpPr/>
            <p:nvPr/>
          </p:nvSpPr>
          <p:spPr>
            <a:xfrm>
              <a:off x="1737373" y="2196934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9;p2">
              <a:extLst>
                <a:ext uri="{FF2B5EF4-FFF2-40B4-BE49-F238E27FC236}">
                  <a16:creationId xmlns:a16="http://schemas.microsoft.com/office/drawing/2014/main" id="{1BDDB1CA-28CB-4697-9529-EAC07BB3F10A}"/>
                </a:ext>
              </a:extLst>
            </p:cNvPr>
            <p:cNvSpPr/>
            <p:nvPr/>
          </p:nvSpPr>
          <p:spPr>
            <a:xfrm>
              <a:off x="1737373" y="2347360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3" name="Google Shape;460;p2">
              <a:extLst>
                <a:ext uri="{FF2B5EF4-FFF2-40B4-BE49-F238E27FC236}">
                  <a16:creationId xmlns:a16="http://schemas.microsoft.com/office/drawing/2014/main" id="{0BD7CB90-8244-4EAA-8997-BD901C59D0AD}"/>
                </a:ext>
              </a:extLst>
            </p:cNvPr>
            <p:cNvSpPr/>
            <p:nvPr/>
          </p:nvSpPr>
          <p:spPr>
            <a:xfrm>
              <a:off x="1737373" y="2949064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4" name="Google Shape;461;p2">
              <a:extLst>
                <a:ext uri="{FF2B5EF4-FFF2-40B4-BE49-F238E27FC236}">
                  <a16:creationId xmlns:a16="http://schemas.microsoft.com/office/drawing/2014/main" id="{5AED5BC0-736C-4D45-8B11-F22045B0A145}"/>
                </a:ext>
              </a:extLst>
            </p:cNvPr>
            <p:cNvSpPr/>
            <p:nvPr/>
          </p:nvSpPr>
          <p:spPr>
            <a:xfrm>
              <a:off x="1737373" y="3099490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5" name="Google Shape;462;p2">
              <a:extLst>
                <a:ext uri="{FF2B5EF4-FFF2-40B4-BE49-F238E27FC236}">
                  <a16:creationId xmlns:a16="http://schemas.microsoft.com/office/drawing/2014/main" id="{4B660F9D-A6C7-43DA-8B0E-37ADFA9C09E9}"/>
                </a:ext>
              </a:extLst>
            </p:cNvPr>
            <p:cNvSpPr/>
            <p:nvPr/>
          </p:nvSpPr>
          <p:spPr>
            <a:xfrm>
              <a:off x="1737373" y="3249916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6" name="Google Shape;463;p2">
              <a:extLst>
                <a:ext uri="{FF2B5EF4-FFF2-40B4-BE49-F238E27FC236}">
                  <a16:creationId xmlns:a16="http://schemas.microsoft.com/office/drawing/2014/main" id="{E3077E71-CCE7-4F05-871B-E7F87166E9B0}"/>
                </a:ext>
              </a:extLst>
            </p:cNvPr>
            <p:cNvSpPr/>
            <p:nvPr/>
          </p:nvSpPr>
          <p:spPr>
            <a:xfrm>
              <a:off x="1737373" y="3851620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64;p2">
              <a:extLst>
                <a:ext uri="{FF2B5EF4-FFF2-40B4-BE49-F238E27FC236}">
                  <a16:creationId xmlns:a16="http://schemas.microsoft.com/office/drawing/2014/main" id="{8DCE6C65-E7B1-47B8-BCEF-5CCDB21DBD35}"/>
                </a:ext>
              </a:extLst>
            </p:cNvPr>
            <p:cNvSpPr/>
            <p:nvPr/>
          </p:nvSpPr>
          <p:spPr>
            <a:xfrm>
              <a:off x="1737373" y="4003680"/>
              <a:ext cx="120996" cy="122630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8" name="Google Shape;465;p2">
              <a:extLst>
                <a:ext uri="{FF2B5EF4-FFF2-40B4-BE49-F238E27FC236}">
                  <a16:creationId xmlns:a16="http://schemas.microsoft.com/office/drawing/2014/main" id="{44341D1C-C870-4DD2-9444-455ED8D71E9D}"/>
                </a:ext>
              </a:extLst>
            </p:cNvPr>
            <p:cNvSpPr/>
            <p:nvPr/>
          </p:nvSpPr>
          <p:spPr>
            <a:xfrm>
              <a:off x="1737373" y="4454959"/>
              <a:ext cx="120996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9" name="Google Shape;466;p2">
              <a:extLst>
                <a:ext uri="{FF2B5EF4-FFF2-40B4-BE49-F238E27FC236}">
                  <a16:creationId xmlns:a16="http://schemas.microsoft.com/office/drawing/2014/main" id="{F01C5F86-2F3A-4213-A95A-5AC71A390366}"/>
                </a:ext>
              </a:extLst>
            </p:cNvPr>
            <p:cNvSpPr/>
            <p:nvPr/>
          </p:nvSpPr>
          <p:spPr>
            <a:xfrm>
              <a:off x="1737373" y="4605385"/>
              <a:ext cx="120996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0" name="Google Shape;467;p2">
              <a:extLst>
                <a:ext uri="{FF2B5EF4-FFF2-40B4-BE49-F238E27FC236}">
                  <a16:creationId xmlns:a16="http://schemas.microsoft.com/office/drawing/2014/main" id="{61D799E1-219B-46AC-95FE-DCE4B570A6EB}"/>
                </a:ext>
              </a:extLst>
            </p:cNvPr>
            <p:cNvSpPr/>
            <p:nvPr/>
          </p:nvSpPr>
          <p:spPr>
            <a:xfrm>
              <a:off x="1737373" y="4755811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1" name="Google Shape;468;p2">
              <a:extLst>
                <a:ext uri="{FF2B5EF4-FFF2-40B4-BE49-F238E27FC236}">
                  <a16:creationId xmlns:a16="http://schemas.microsoft.com/office/drawing/2014/main" id="{A823CEA7-323E-4BA3-8314-BB84633401BC}"/>
                </a:ext>
              </a:extLst>
            </p:cNvPr>
            <p:cNvSpPr/>
            <p:nvPr/>
          </p:nvSpPr>
          <p:spPr>
            <a:xfrm>
              <a:off x="1737373" y="5056663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2" name="Google Shape;469;p2">
              <a:extLst>
                <a:ext uri="{FF2B5EF4-FFF2-40B4-BE49-F238E27FC236}">
                  <a16:creationId xmlns:a16="http://schemas.microsoft.com/office/drawing/2014/main" id="{F9DFCD9A-F27D-4A99-BE1A-25AEB256FA75}"/>
                </a:ext>
              </a:extLst>
            </p:cNvPr>
            <p:cNvSpPr/>
            <p:nvPr/>
          </p:nvSpPr>
          <p:spPr>
            <a:xfrm>
              <a:off x="1887801" y="540612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3" name="Google Shape;470;p2">
              <a:extLst>
                <a:ext uri="{FF2B5EF4-FFF2-40B4-BE49-F238E27FC236}">
                  <a16:creationId xmlns:a16="http://schemas.microsoft.com/office/drawing/2014/main" id="{4AB7F958-6939-4705-91B5-B4C300B5EA9D}"/>
                </a:ext>
              </a:extLst>
            </p:cNvPr>
            <p:cNvSpPr/>
            <p:nvPr/>
          </p:nvSpPr>
          <p:spPr>
            <a:xfrm>
              <a:off x="1887801" y="691038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4" name="Google Shape;471;p2">
              <a:extLst>
                <a:ext uri="{FF2B5EF4-FFF2-40B4-BE49-F238E27FC236}">
                  <a16:creationId xmlns:a16="http://schemas.microsoft.com/office/drawing/2014/main" id="{A8ABF264-F317-41EA-A3B3-C2C05C0B5722}"/>
                </a:ext>
              </a:extLst>
            </p:cNvPr>
            <p:cNvSpPr/>
            <p:nvPr/>
          </p:nvSpPr>
          <p:spPr>
            <a:xfrm>
              <a:off x="1887801" y="993525"/>
              <a:ext cx="120996" cy="122629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5" name="Google Shape;472;p2">
              <a:extLst>
                <a:ext uri="{FF2B5EF4-FFF2-40B4-BE49-F238E27FC236}">
                  <a16:creationId xmlns:a16="http://schemas.microsoft.com/office/drawing/2014/main" id="{2704B090-1041-4F4A-951E-0F78A89C36C6}"/>
                </a:ext>
              </a:extLst>
            </p:cNvPr>
            <p:cNvSpPr/>
            <p:nvPr/>
          </p:nvSpPr>
          <p:spPr>
            <a:xfrm>
              <a:off x="1887801" y="1143951"/>
              <a:ext cx="120996" cy="122629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6" name="Google Shape;473;p2">
              <a:extLst>
                <a:ext uri="{FF2B5EF4-FFF2-40B4-BE49-F238E27FC236}">
                  <a16:creationId xmlns:a16="http://schemas.microsoft.com/office/drawing/2014/main" id="{91FFD349-49E6-4609-B1B6-8949B29A5D78}"/>
                </a:ext>
              </a:extLst>
            </p:cNvPr>
            <p:cNvSpPr/>
            <p:nvPr/>
          </p:nvSpPr>
          <p:spPr>
            <a:xfrm>
              <a:off x="1887801" y="1294377"/>
              <a:ext cx="120996" cy="122629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7" name="Google Shape;474;p2">
              <a:extLst>
                <a:ext uri="{FF2B5EF4-FFF2-40B4-BE49-F238E27FC236}">
                  <a16:creationId xmlns:a16="http://schemas.microsoft.com/office/drawing/2014/main" id="{E00B3DE2-CEBC-4BD4-A7BD-F2617A95B9AA}"/>
                </a:ext>
              </a:extLst>
            </p:cNvPr>
            <p:cNvSpPr/>
            <p:nvPr/>
          </p:nvSpPr>
          <p:spPr>
            <a:xfrm>
              <a:off x="1887801" y="1595229"/>
              <a:ext cx="120996" cy="122629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8" name="Google Shape;475;p2">
              <a:extLst>
                <a:ext uri="{FF2B5EF4-FFF2-40B4-BE49-F238E27FC236}">
                  <a16:creationId xmlns:a16="http://schemas.microsoft.com/office/drawing/2014/main" id="{08894EDA-0559-4020-9E01-24B89451BAF6}"/>
                </a:ext>
              </a:extLst>
            </p:cNvPr>
            <p:cNvSpPr/>
            <p:nvPr/>
          </p:nvSpPr>
          <p:spPr>
            <a:xfrm>
              <a:off x="1887801" y="3249916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9" name="Google Shape;476;p2">
              <a:extLst>
                <a:ext uri="{FF2B5EF4-FFF2-40B4-BE49-F238E27FC236}">
                  <a16:creationId xmlns:a16="http://schemas.microsoft.com/office/drawing/2014/main" id="{1348BF4D-117D-4F38-8ADC-3C4E74A3F7D0}"/>
                </a:ext>
              </a:extLst>
            </p:cNvPr>
            <p:cNvSpPr/>
            <p:nvPr/>
          </p:nvSpPr>
          <p:spPr>
            <a:xfrm>
              <a:off x="1887801" y="3550768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0" name="Google Shape;477;p2">
              <a:extLst>
                <a:ext uri="{FF2B5EF4-FFF2-40B4-BE49-F238E27FC236}">
                  <a16:creationId xmlns:a16="http://schemas.microsoft.com/office/drawing/2014/main" id="{E180CDA0-4898-4AC2-AA7C-BF7EC6467911}"/>
                </a:ext>
              </a:extLst>
            </p:cNvPr>
            <p:cNvSpPr/>
            <p:nvPr/>
          </p:nvSpPr>
          <p:spPr>
            <a:xfrm>
              <a:off x="1887801" y="3701194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1" name="Google Shape;478;p2">
              <a:extLst>
                <a:ext uri="{FF2B5EF4-FFF2-40B4-BE49-F238E27FC236}">
                  <a16:creationId xmlns:a16="http://schemas.microsoft.com/office/drawing/2014/main" id="{49F45581-ADCB-464C-B9AF-C5CF982C794E}"/>
                </a:ext>
              </a:extLst>
            </p:cNvPr>
            <p:cNvSpPr/>
            <p:nvPr/>
          </p:nvSpPr>
          <p:spPr>
            <a:xfrm>
              <a:off x="1887801" y="5056663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Google Shape;479;p2">
              <a:extLst>
                <a:ext uri="{FF2B5EF4-FFF2-40B4-BE49-F238E27FC236}">
                  <a16:creationId xmlns:a16="http://schemas.microsoft.com/office/drawing/2014/main" id="{96C5EC28-39FE-4E8E-8A54-B5BAF13A8A9C}"/>
                </a:ext>
              </a:extLst>
            </p:cNvPr>
            <p:cNvSpPr/>
            <p:nvPr/>
          </p:nvSpPr>
          <p:spPr>
            <a:xfrm>
              <a:off x="1887801" y="5357515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80;p2">
              <a:extLst>
                <a:ext uri="{FF2B5EF4-FFF2-40B4-BE49-F238E27FC236}">
                  <a16:creationId xmlns:a16="http://schemas.microsoft.com/office/drawing/2014/main" id="{344F2977-63A1-4D58-950D-332A0328907B}"/>
                </a:ext>
              </a:extLst>
            </p:cNvPr>
            <p:cNvSpPr/>
            <p:nvPr/>
          </p:nvSpPr>
          <p:spPr>
            <a:xfrm>
              <a:off x="2038229" y="239760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4" name="Google Shape;481;p2">
              <a:extLst>
                <a:ext uri="{FF2B5EF4-FFF2-40B4-BE49-F238E27FC236}">
                  <a16:creationId xmlns:a16="http://schemas.microsoft.com/office/drawing/2014/main" id="{5C61D009-F0A5-4FC2-B3E6-D02DF15AD954}"/>
                </a:ext>
              </a:extLst>
            </p:cNvPr>
            <p:cNvSpPr/>
            <p:nvPr/>
          </p:nvSpPr>
          <p:spPr>
            <a:xfrm>
              <a:off x="2038229" y="540612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5" name="Google Shape;482;p2">
              <a:extLst>
                <a:ext uri="{FF2B5EF4-FFF2-40B4-BE49-F238E27FC236}">
                  <a16:creationId xmlns:a16="http://schemas.microsoft.com/office/drawing/2014/main" id="{195E5BA3-C38D-415F-8852-1C420D929A1F}"/>
                </a:ext>
              </a:extLst>
            </p:cNvPr>
            <p:cNvSpPr/>
            <p:nvPr/>
          </p:nvSpPr>
          <p:spPr>
            <a:xfrm>
              <a:off x="2038229" y="841464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83;p2">
              <a:extLst>
                <a:ext uri="{FF2B5EF4-FFF2-40B4-BE49-F238E27FC236}">
                  <a16:creationId xmlns:a16="http://schemas.microsoft.com/office/drawing/2014/main" id="{0DA40854-53F5-4127-BF7A-8F880866BBB2}"/>
                </a:ext>
              </a:extLst>
            </p:cNvPr>
            <p:cNvSpPr/>
            <p:nvPr/>
          </p:nvSpPr>
          <p:spPr>
            <a:xfrm>
              <a:off x="2038229" y="993525"/>
              <a:ext cx="120996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84;p2">
              <a:extLst>
                <a:ext uri="{FF2B5EF4-FFF2-40B4-BE49-F238E27FC236}">
                  <a16:creationId xmlns:a16="http://schemas.microsoft.com/office/drawing/2014/main" id="{0B91D9ED-651E-4D76-AF3C-C3091570410B}"/>
                </a:ext>
              </a:extLst>
            </p:cNvPr>
            <p:cNvSpPr/>
            <p:nvPr/>
          </p:nvSpPr>
          <p:spPr>
            <a:xfrm>
              <a:off x="2038229" y="1595229"/>
              <a:ext cx="120996" cy="122629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8" name="Google Shape;485;p2">
              <a:extLst>
                <a:ext uri="{FF2B5EF4-FFF2-40B4-BE49-F238E27FC236}">
                  <a16:creationId xmlns:a16="http://schemas.microsoft.com/office/drawing/2014/main" id="{E3EA1F8B-DB99-474B-9626-DB1864E96006}"/>
                </a:ext>
              </a:extLst>
            </p:cNvPr>
            <p:cNvSpPr/>
            <p:nvPr/>
          </p:nvSpPr>
          <p:spPr>
            <a:xfrm>
              <a:off x="2038229" y="2196934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9" name="Google Shape;486;p2">
              <a:extLst>
                <a:ext uri="{FF2B5EF4-FFF2-40B4-BE49-F238E27FC236}">
                  <a16:creationId xmlns:a16="http://schemas.microsoft.com/office/drawing/2014/main" id="{A5C74D79-3303-4F05-B1DC-0FB208650F30}"/>
                </a:ext>
              </a:extLst>
            </p:cNvPr>
            <p:cNvSpPr/>
            <p:nvPr/>
          </p:nvSpPr>
          <p:spPr>
            <a:xfrm>
              <a:off x="2038229" y="2347360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0" name="Google Shape;487;p2">
              <a:extLst>
                <a:ext uri="{FF2B5EF4-FFF2-40B4-BE49-F238E27FC236}">
                  <a16:creationId xmlns:a16="http://schemas.microsoft.com/office/drawing/2014/main" id="{D3709DBE-6DC5-44C1-8E68-78CA0BC9EC71}"/>
                </a:ext>
              </a:extLst>
            </p:cNvPr>
            <p:cNvSpPr/>
            <p:nvPr/>
          </p:nvSpPr>
          <p:spPr>
            <a:xfrm>
              <a:off x="2038229" y="2497786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1" name="Google Shape;488;p2">
              <a:extLst>
                <a:ext uri="{FF2B5EF4-FFF2-40B4-BE49-F238E27FC236}">
                  <a16:creationId xmlns:a16="http://schemas.microsoft.com/office/drawing/2014/main" id="{5C55F95A-18A1-404B-A25E-642DCA4CC1C2}"/>
                </a:ext>
              </a:extLst>
            </p:cNvPr>
            <p:cNvSpPr/>
            <p:nvPr/>
          </p:nvSpPr>
          <p:spPr>
            <a:xfrm>
              <a:off x="2038229" y="3400342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9;p2">
              <a:extLst>
                <a:ext uri="{FF2B5EF4-FFF2-40B4-BE49-F238E27FC236}">
                  <a16:creationId xmlns:a16="http://schemas.microsoft.com/office/drawing/2014/main" id="{A708E8E2-DCDE-40F9-A47D-9B77B0F9AA5A}"/>
                </a:ext>
              </a:extLst>
            </p:cNvPr>
            <p:cNvSpPr/>
            <p:nvPr/>
          </p:nvSpPr>
          <p:spPr>
            <a:xfrm>
              <a:off x="2038229" y="4154106"/>
              <a:ext cx="120996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90;p2">
              <a:extLst>
                <a:ext uri="{FF2B5EF4-FFF2-40B4-BE49-F238E27FC236}">
                  <a16:creationId xmlns:a16="http://schemas.microsoft.com/office/drawing/2014/main" id="{3B408F94-59A1-483C-BB29-89B61CFB0011}"/>
                </a:ext>
              </a:extLst>
            </p:cNvPr>
            <p:cNvSpPr/>
            <p:nvPr/>
          </p:nvSpPr>
          <p:spPr>
            <a:xfrm>
              <a:off x="2038229" y="4605385"/>
              <a:ext cx="120996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4" name="Google Shape;491;p2">
              <a:extLst>
                <a:ext uri="{FF2B5EF4-FFF2-40B4-BE49-F238E27FC236}">
                  <a16:creationId xmlns:a16="http://schemas.microsoft.com/office/drawing/2014/main" id="{47352D11-08D5-4045-AC18-E9821CB0DBC3}"/>
                </a:ext>
              </a:extLst>
            </p:cNvPr>
            <p:cNvSpPr/>
            <p:nvPr/>
          </p:nvSpPr>
          <p:spPr>
            <a:xfrm>
              <a:off x="2038229" y="4755811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5" name="Google Shape;492;p2">
              <a:extLst>
                <a:ext uri="{FF2B5EF4-FFF2-40B4-BE49-F238E27FC236}">
                  <a16:creationId xmlns:a16="http://schemas.microsoft.com/office/drawing/2014/main" id="{9444D84C-32AF-46F1-B646-6919FE0930B3}"/>
                </a:ext>
              </a:extLst>
            </p:cNvPr>
            <p:cNvSpPr/>
            <p:nvPr/>
          </p:nvSpPr>
          <p:spPr>
            <a:xfrm>
              <a:off x="2038229" y="5357515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6" name="Google Shape;493;p2">
              <a:extLst>
                <a:ext uri="{FF2B5EF4-FFF2-40B4-BE49-F238E27FC236}">
                  <a16:creationId xmlns:a16="http://schemas.microsoft.com/office/drawing/2014/main" id="{EF05A29D-48AB-4848-8917-1C19041668E7}"/>
                </a:ext>
              </a:extLst>
            </p:cNvPr>
            <p:cNvSpPr/>
            <p:nvPr/>
          </p:nvSpPr>
          <p:spPr>
            <a:xfrm>
              <a:off x="2190293" y="390186"/>
              <a:ext cx="122631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7" name="Google Shape;494;p2">
              <a:extLst>
                <a:ext uri="{FF2B5EF4-FFF2-40B4-BE49-F238E27FC236}">
                  <a16:creationId xmlns:a16="http://schemas.microsoft.com/office/drawing/2014/main" id="{394A450D-A8EC-4247-A6AD-E4F265745C1C}"/>
                </a:ext>
              </a:extLst>
            </p:cNvPr>
            <p:cNvSpPr/>
            <p:nvPr/>
          </p:nvSpPr>
          <p:spPr>
            <a:xfrm>
              <a:off x="2190293" y="540612"/>
              <a:ext cx="122631" cy="12099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95;p2">
              <a:extLst>
                <a:ext uri="{FF2B5EF4-FFF2-40B4-BE49-F238E27FC236}">
                  <a16:creationId xmlns:a16="http://schemas.microsoft.com/office/drawing/2014/main" id="{6A4FA247-FDB5-4522-B59D-8D30DE3AB024}"/>
                </a:ext>
              </a:extLst>
            </p:cNvPr>
            <p:cNvSpPr/>
            <p:nvPr/>
          </p:nvSpPr>
          <p:spPr>
            <a:xfrm>
              <a:off x="2190293" y="993525"/>
              <a:ext cx="122631" cy="122629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96;p2">
              <a:extLst>
                <a:ext uri="{FF2B5EF4-FFF2-40B4-BE49-F238E27FC236}">
                  <a16:creationId xmlns:a16="http://schemas.microsoft.com/office/drawing/2014/main" id="{02372400-7674-4514-A535-4354B8D4A7EC}"/>
                </a:ext>
              </a:extLst>
            </p:cNvPr>
            <p:cNvSpPr/>
            <p:nvPr/>
          </p:nvSpPr>
          <p:spPr>
            <a:xfrm>
              <a:off x="2190293" y="1444803"/>
              <a:ext cx="122631" cy="122629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0" name="Google Shape;497;p2">
              <a:extLst>
                <a:ext uri="{FF2B5EF4-FFF2-40B4-BE49-F238E27FC236}">
                  <a16:creationId xmlns:a16="http://schemas.microsoft.com/office/drawing/2014/main" id="{D684AFCB-227D-4D40-9B35-8EFE756807EE}"/>
                </a:ext>
              </a:extLst>
            </p:cNvPr>
            <p:cNvSpPr/>
            <p:nvPr/>
          </p:nvSpPr>
          <p:spPr>
            <a:xfrm>
              <a:off x="2190293" y="2648212"/>
              <a:ext cx="122631" cy="12099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1" name="Google Shape;498;p2">
              <a:extLst>
                <a:ext uri="{FF2B5EF4-FFF2-40B4-BE49-F238E27FC236}">
                  <a16:creationId xmlns:a16="http://schemas.microsoft.com/office/drawing/2014/main" id="{58D90278-4167-48F4-9A20-AD4E41BA657F}"/>
                </a:ext>
              </a:extLst>
            </p:cNvPr>
            <p:cNvSpPr/>
            <p:nvPr/>
          </p:nvSpPr>
          <p:spPr>
            <a:xfrm>
              <a:off x="2190293" y="2949064"/>
              <a:ext cx="122631" cy="12099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2" name="Google Shape;499;p2">
              <a:extLst>
                <a:ext uri="{FF2B5EF4-FFF2-40B4-BE49-F238E27FC236}">
                  <a16:creationId xmlns:a16="http://schemas.microsoft.com/office/drawing/2014/main" id="{ACB5459C-6A19-42D2-A3CE-798888BF95F5}"/>
                </a:ext>
              </a:extLst>
            </p:cNvPr>
            <p:cNvSpPr/>
            <p:nvPr/>
          </p:nvSpPr>
          <p:spPr>
            <a:xfrm>
              <a:off x="2190293" y="3851620"/>
              <a:ext cx="122631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3" name="Google Shape;500;p2">
              <a:extLst>
                <a:ext uri="{FF2B5EF4-FFF2-40B4-BE49-F238E27FC236}">
                  <a16:creationId xmlns:a16="http://schemas.microsoft.com/office/drawing/2014/main" id="{2204C09F-7F39-4C39-A2EE-1E250D53A1EA}"/>
                </a:ext>
              </a:extLst>
            </p:cNvPr>
            <p:cNvSpPr/>
            <p:nvPr/>
          </p:nvSpPr>
          <p:spPr>
            <a:xfrm>
              <a:off x="2190293" y="4304532"/>
              <a:ext cx="122631" cy="12263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501;p2">
              <a:extLst>
                <a:ext uri="{FF2B5EF4-FFF2-40B4-BE49-F238E27FC236}">
                  <a16:creationId xmlns:a16="http://schemas.microsoft.com/office/drawing/2014/main" id="{A0E2ADDE-DCF7-4594-B88E-E4CED316166F}"/>
                </a:ext>
              </a:extLst>
            </p:cNvPr>
            <p:cNvSpPr/>
            <p:nvPr/>
          </p:nvSpPr>
          <p:spPr>
            <a:xfrm>
              <a:off x="2190293" y="4906237"/>
              <a:ext cx="122631" cy="120995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502;p2">
              <a:extLst>
                <a:ext uri="{FF2B5EF4-FFF2-40B4-BE49-F238E27FC236}">
                  <a16:creationId xmlns:a16="http://schemas.microsoft.com/office/drawing/2014/main" id="{9F6E691A-BB0C-4B9A-A9A3-D1B33B64BEF0}"/>
                </a:ext>
              </a:extLst>
            </p:cNvPr>
            <p:cNvSpPr/>
            <p:nvPr/>
          </p:nvSpPr>
          <p:spPr>
            <a:xfrm>
              <a:off x="2340721" y="239760"/>
              <a:ext cx="12263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6" name="Google Shape;503;p2">
              <a:extLst>
                <a:ext uri="{FF2B5EF4-FFF2-40B4-BE49-F238E27FC236}">
                  <a16:creationId xmlns:a16="http://schemas.microsoft.com/office/drawing/2014/main" id="{1104FABC-93C4-40AB-B053-C8B7028303F6}"/>
                </a:ext>
              </a:extLst>
            </p:cNvPr>
            <p:cNvSpPr/>
            <p:nvPr/>
          </p:nvSpPr>
          <p:spPr>
            <a:xfrm>
              <a:off x="2340721" y="390186"/>
              <a:ext cx="12263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7" name="Google Shape;504;p2">
              <a:extLst>
                <a:ext uri="{FF2B5EF4-FFF2-40B4-BE49-F238E27FC236}">
                  <a16:creationId xmlns:a16="http://schemas.microsoft.com/office/drawing/2014/main" id="{D6BD312F-1692-48A4-B933-7EB632F47D2E}"/>
                </a:ext>
              </a:extLst>
            </p:cNvPr>
            <p:cNvSpPr/>
            <p:nvPr/>
          </p:nvSpPr>
          <p:spPr>
            <a:xfrm>
              <a:off x="2340721" y="841464"/>
              <a:ext cx="12263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8" name="Google Shape;505;p2">
              <a:extLst>
                <a:ext uri="{FF2B5EF4-FFF2-40B4-BE49-F238E27FC236}">
                  <a16:creationId xmlns:a16="http://schemas.microsoft.com/office/drawing/2014/main" id="{44533AFF-66A7-466B-983B-C64AC94086F5}"/>
                </a:ext>
              </a:extLst>
            </p:cNvPr>
            <p:cNvSpPr/>
            <p:nvPr/>
          </p:nvSpPr>
          <p:spPr>
            <a:xfrm>
              <a:off x="2340721" y="1143951"/>
              <a:ext cx="122631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9" name="Google Shape;506;p2">
              <a:extLst>
                <a:ext uri="{FF2B5EF4-FFF2-40B4-BE49-F238E27FC236}">
                  <a16:creationId xmlns:a16="http://schemas.microsoft.com/office/drawing/2014/main" id="{41E721D5-EFDC-4CC4-9DD5-A2D70CDD6920}"/>
                </a:ext>
              </a:extLst>
            </p:cNvPr>
            <p:cNvSpPr/>
            <p:nvPr/>
          </p:nvSpPr>
          <p:spPr>
            <a:xfrm>
              <a:off x="2340721" y="1894446"/>
              <a:ext cx="12263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7;p2">
              <a:extLst>
                <a:ext uri="{FF2B5EF4-FFF2-40B4-BE49-F238E27FC236}">
                  <a16:creationId xmlns:a16="http://schemas.microsoft.com/office/drawing/2014/main" id="{CFBA2322-0A78-40C0-991A-24AC6A1921AA}"/>
                </a:ext>
              </a:extLst>
            </p:cNvPr>
            <p:cNvSpPr/>
            <p:nvPr/>
          </p:nvSpPr>
          <p:spPr>
            <a:xfrm>
              <a:off x="2340721" y="2044872"/>
              <a:ext cx="12263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8;p2">
              <a:extLst>
                <a:ext uri="{FF2B5EF4-FFF2-40B4-BE49-F238E27FC236}">
                  <a16:creationId xmlns:a16="http://schemas.microsoft.com/office/drawing/2014/main" id="{AB4F99B2-6DF7-425D-8643-41B57F6D275A}"/>
                </a:ext>
              </a:extLst>
            </p:cNvPr>
            <p:cNvSpPr/>
            <p:nvPr/>
          </p:nvSpPr>
          <p:spPr>
            <a:xfrm>
              <a:off x="2340721" y="3701194"/>
              <a:ext cx="12263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2" name="Google Shape;509;p2">
              <a:extLst>
                <a:ext uri="{FF2B5EF4-FFF2-40B4-BE49-F238E27FC236}">
                  <a16:creationId xmlns:a16="http://schemas.microsoft.com/office/drawing/2014/main" id="{6D4FB2B0-4F5F-47A3-9FC4-27BD26C19695}"/>
                </a:ext>
              </a:extLst>
            </p:cNvPr>
            <p:cNvSpPr/>
            <p:nvPr/>
          </p:nvSpPr>
          <p:spPr>
            <a:xfrm>
              <a:off x="2340721" y="4003680"/>
              <a:ext cx="122631" cy="122630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3" name="Google Shape;510;p2">
              <a:extLst>
                <a:ext uri="{FF2B5EF4-FFF2-40B4-BE49-F238E27FC236}">
                  <a16:creationId xmlns:a16="http://schemas.microsoft.com/office/drawing/2014/main" id="{2AA26E59-8C7A-4CCC-AE37-925CFF6F027B}"/>
                </a:ext>
              </a:extLst>
            </p:cNvPr>
            <p:cNvSpPr/>
            <p:nvPr/>
          </p:nvSpPr>
          <p:spPr>
            <a:xfrm>
              <a:off x="2491148" y="239760"/>
              <a:ext cx="12263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4" name="Google Shape;511;p2">
              <a:extLst>
                <a:ext uri="{FF2B5EF4-FFF2-40B4-BE49-F238E27FC236}">
                  <a16:creationId xmlns:a16="http://schemas.microsoft.com/office/drawing/2014/main" id="{BE0650D7-E1D2-493E-A0BD-3B197B0381D5}"/>
                </a:ext>
              </a:extLst>
            </p:cNvPr>
            <p:cNvSpPr/>
            <p:nvPr/>
          </p:nvSpPr>
          <p:spPr>
            <a:xfrm>
              <a:off x="2491148" y="1294377"/>
              <a:ext cx="122631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5" name="Google Shape;512;p2">
              <a:extLst>
                <a:ext uri="{FF2B5EF4-FFF2-40B4-BE49-F238E27FC236}">
                  <a16:creationId xmlns:a16="http://schemas.microsoft.com/office/drawing/2014/main" id="{B7C0E9D2-0E29-4600-9EA3-F9DE73D9C35A}"/>
                </a:ext>
              </a:extLst>
            </p:cNvPr>
            <p:cNvSpPr/>
            <p:nvPr/>
          </p:nvSpPr>
          <p:spPr>
            <a:xfrm>
              <a:off x="2491148" y="2196934"/>
              <a:ext cx="12263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6" name="Google Shape;513;p2">
              <a:extLst>
                <a:ext uri="{FF2B5EF4-FFF2-40B4-BE49-F238E27FC236}">
                  <a16:creationId xmlns:a16="http://schemas.microsoft.com/office/drawing/2014/main" id="{163DE45D-710D-4E30-A071-AD69BEF324D4}"/>
                </a:ext>
              </a:extLst>
            </p:cNvPr>
            <p:cNvSpPr/>
            <p:nvPr/>
          </p:nvSpPr>
          <p:spPr>
            <a:xfrm>
              <a:off x="2491148" y="3701194"/>
              <a:ext cx="12263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7" name="Google Shape;514;p2">
              <a:extLst>
                <a:ext uri="{FF2B5EF4-FFF2-40B4-BE49-F238E27FC236}">
                  <a16:creationId xmlns:a16="http://schemas.microsoft.com/office/drawing/2014/main" id="{56300833-847D-46F3-97EE-C3FDA1FF9406}"/>
                </a:ext>
              </a:extLst>
            </p:cNvPr>
            <p:cNvSpPr/>
            <p:nvPr/>
          </p:nvSpPr>
          <p:spPr>
            <a:xfrm>
              <a:off x="2491148" y="4906237"/>
              <a:ext cx="12263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8" name="Google Shape;515;p2">
              <a:extLst>
                <a:ext uri="{FF2B5EF4-FFF2-40B4-BE49-F238E27FC236}">
                  <a16:creationId xmlns:a16="http://schemas.microsoft.com/office/drawing/2014/main" id="{61DA6153-5274-4930-BD82-DEB4F418F9F0}"/>
                </a:ext>
              </a:extLst>
            </p:cNvPr>
            <p:cNvSpPr/>
            <p:nvPr/>
          </p:nvSpPr>
          <p:spPr>
            <a:xfrm>
              <a:off x="2641576" y="239760"/>
              <a:ext cx="12263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9" name="Google Shape;516;p2">
              <a:extLst>
                <a:ext uri="{FF2B5EF4-FFF2-40B4-BE49-F238E27FC236}">
                  <a16:creationId xmlns:a16="http://schemas.microsoft.com/office/drawing/2014/main" id="{BB93CE80-D6AA-4794-82CD-86281527840E}"/>
                </a:ext>
              </a:extLst>
            </p:cNvPr>
            <p:cNvSpPr/>
            <p:nvPr/>
          </p:nvSpPr>
          <p:spPr>
            <a:xfrm>
              <a:off x="2641576" y="691038"/>
              <a:ext cx="12263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0" name="Google Shape;517;p2">
              <a:extLst>
                <a:ext uri="{FF2B5EF4-FFF2-40B4-BE49-F238E27FC236}">
                  <a16:creationId xmlns:a16="http://schemas.microsoft.com/office/drawing/2014/main" id="{86777EAC-99F4-4D89-9E29-8846DCA0AF73}"/>
                </a:ext>
              </a:extLst>
            </p:cNvPr>
            <p:cNvSpPr/>
            <p:nvPr/>
          </p:nvSpPr>
          <p:spPr>
            <a:xfrm>
              <a:off x="2641576" y="2347360"/>
              <a:ext cx="12263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1" name="Google Shape;518;p2">
              <a:extLst>
                <a:ext uri="{FF2B5EF4-FFF2-40B4-BE49-F238E27FC236}">
                  <a16:creationId xmlns:a16="http://schemas.microsoft.com/office/drawing/2014/main" id="{F741B361-D121-4BF8-A31F-2D01A3CAC284}"/>
                </a:ext>
              </a:extLst>
            </p:cNvPr>
            <p:cNvSpPr/>
            <p:nvPr/>
          </p:nvSpPr>
          <p:spPr>
            <a:xfrm>
              <a:off x="2641576" y="3249916"/>
              <a:ext cx="12263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2" name="Google Shape;519;p2">
              <a:extLst>
                <a:ext uri="{FF2B5EF4-FFF2-40B4-BE49-F238E27FC236}">
                  <a16:creationId xmlns:a16="http://schemas.microsoft.com/office/drawing/2014/main" id="{D8D19DD5-37CF-4136-BD4D-5077DA83207A}"/>
                </a:ext>
              </a:extLst>
            </p:cNvPr>
            <p:cNvSpPr/>
            <p:nvPr/>
          </p:nvSpPr>
          <p:spPr>
            <a:xfrm>
              <a:off x="2641576" y="3701194"/>
              <a:ext cx="122631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3" name="Google Shape;520;p2">
              <a:extLst>
                <a:ext uri="{FF2B5EF4-FFF2-40B4-BE49-F238E27FC236}">
                  <a16:creationId xmlns:a16="http://schemas.microsoft.com/office/drawing/2014/main" id="{EF733F8A-9D57-4DA3-AD51-04B36D4643F4}"/>
                </a:ext>
              </a:extLst>
            </p:cNvPr>
            <p:cNvSpPr/>
            <p:nvPr/>
          </p:nvSpPr>
          <p:spPr>
            <a:xfrm>
              <a:off x="2792004" y="4304532"/>
              <a:ext cx="120996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4" name="Google Shape;521;p2">
              <a:extLst>
                <a:ext uri="{FF2B5EF4-FFF2-40B4-BE49-F238E27FC236}">
                  <a16:creationId xmlns:a16="http://schemas.microsoft.com/office/drawing/2014/main" id="{0D44D5CA-DC3F-4C8F-B921-E04FE24F3B4F}"/>
                </a:ext>
              </a:extLst>
            </p:cNvPr>
            <p:cNvSpPr/>
            <p:nvPr/>
          </p:nvSpPr>
          <p:spPr>
            <a:xfrm>
              <a:off x="2942432" y="1444803"/>
              <a:ext cx="120996" cy="122629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5" name="Google Shape;522;p2">
              <a:extLst>
                <a:ext uri="{FF2B5EF4-FFF2-40B4-BE49-F238E27FC236}">
                  <a16:creationId xmlns:a16="http://schemas.microsoft.com/office/drawing/2014/main" id="{9CCDDC62-131C-46E1-B751-EB46C58D4F81}"/>
                </a:ext>
              </a:extLst>
            </p:cNvPr>
            <p:cNvSpPr/>
            <p:nvPr/>
          </p:nvSpPr>
          <p:spPr>
            <a:xfrm>
              <a:off x="2942432" y="2648212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6" name="Google Shape;523;p2">
              <a:extLst>
                <a:ext uri="{FF2B5EF4-FFF2-40B4-BE49-F238E27FC236}">
                  <a16:creationId xmlns:a16="http://schemas.microsoft.com/office/drawing/2014/main" id="{DFA7FF11-57C0-48F4-827D-5B69C4E17B8B}"/>
                </a:ext>
              </a:extLst>
            </p:cNvPr>
            <p:cNvSpPr/>
            <p:nvPr/>
          </p:nvSpPr>
          <p:spPr>
            <a:xfrm>
              <a:off x="3092860" y="5056663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7" name="Google Shape;524;p2">
              <a:extLst>
                <a:ext uri="{FF2B5EF4-FFF2-40B4-BE49-F238E27FC236}">
                  <a16:creationId xmlns:a16="http://schemas.microsoft.com/office/drawing/2014/main" id="{F0368972-20DF-46E8-BDE9-0B2CFFB05D29}"/>
                </a:ext>
              </a:extLst>
            </p:cNvPr>
            <p:cNvSpPr/>
            <p:nvPr/>
          </p:nvSpPr>
          <p:spPr>
            <a:xfrm>
              <a:off x="3393716" y="2497786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8" name="Google Shape;525;p2">
              <a:extLst>
                <a:ext uri="{FF2B5EF4-FFF2-40B4-BE49-F238E27FC236}">
                  <a16:creationId xmlns:a16="http://schemas.microsoft.com/office/drawing/2014/main" id="{6A9F603F-D352-451A-A7D0-5156F9414DC7}"/>
                </a:ext>
              </a:extLst>
            </p:cNvPr>
            <p:cNvSpPr/>
            <p:nvPr/>
          </p:nvSpPr>
          <p:spPr>
            <a:xfrm>
              <a:off x="3544144" y="4906237"/>
              <a:ext cx="120996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62000" y="696640"/>
            <a:ext cx="5396700" cy="1160158"/>
          </a:xfrm>
          <a:prstGeom prst="rect">
            <a:avLst/>
          </a:prstGeom>
        </p:spPr>
        <p:txBody>
          <a:bodyPr spcFirstLastPara="1" anchor="t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9pPr>
          </a:lstStyle>
          <a:p>
            <a:r>
              <a:rPr lang="pt-BR"/>
              <a:t>Clique para editar o título Mestre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09951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dark">
  <p:cSld name="Blank dark">
    <p:spTree>
      <p:nvGrpSpPr>
        <p:cNvPr id="1" name="Shape 3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3231;p11">
            <a:extLst>
              <a:ext uri="{FF2B5EF4-FFF2-40B4-BE49-F238E27FC236}">
                <a16:creationId xmlns:a16="http://schemas.microsoft.com/office/drawing/2014/main" id="{9D763393-E3C0-4F76-8DBE-32173489917E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8851901" y="28584"/>
            <a:ext cx="263525" cy="5087920"/>
            <a:chOff x="5307800" y="238125"/>
            <a:chExt cx="271925" cy="5238750"/>
          </a:xfrm>
        </p:grpSpPr>
        <p:sp>
          <p:nvSpPr>
            <p:cNvPr id="3" name="Google Shape;3232;p11">
              <a:extLst>
                <a:ext uri="{FF2B5EF4-FFF2-40B4-BE49-F238E27FC236}">
                  <a16:creationId xmlns:a16="http://schemas.microsoft.com/office/drawing/2014/main" id="{1EB0AB7F-9CB9-4A51-A434-72D0B9459C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23812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4" name="Google Shape;3233;p11">
              <a:extLst>
                <a:ext uri="{FF2B5EF4-FFF2-40B4-BE49-F238E27FC236}">
                  <a16:creationId xmlns:a16="http://schemas.microsoft.com/office/drawing/2014/main" id="{677C1016-07D3-43E3-9CAC-2AAA1264CF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38862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5" name="Google Shape;3234;p11">
              <a:extLst>
                <a:ext uri="{FF2B5EF4-FFF2-40B4-BE49-F238E27FC236}">
                  <a16:creationId xmlns:a16="http://schemas.microsoft.com/office/drawing/2014/main" id="{FC83F15A-CC36-4A5C-9837-5AF7A4321C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539125"/>
              <a:ext cx="121425" cy="12142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6" name="Google Shape;3235;p11">
              <a:extLst>
                <a:ext uri="{FF2B5EF4-FFF2-40B4-BE49-F238E27FC236}">
                  <a16:creationId xmlns:a16="http://schemas.microsoft.com/office/drawing/2014/main" id="{B0F8B5E2-449C-48CD-9C08-A201C5F706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68965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7" name="Google Shape;3236;p11">
              <a:extLst>
                <a:ext uri="{FF2B5EF4-FFF2-40B4-BE49-F238E27FC236}">
                  <a16:creationId xmlns:a16="http://schemas.microsoft.com/office/drawing/2014/main" id="{2FB51B49-E289-4529-B567-B93A08418B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84015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8" name="Google Shape;3237;p11">
              <a:extLst>
                <a:ext uri="{FF2B5EF4-FFF2-40B4-BE49-F238E27FC236}">
                  <a16:creationId xmlns:a16="http://schemas.microsoft.com/office/drawing/2014/main" id="{E0E118E9-CD9F-4B55-BEB7-AF1F6819E3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99067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9" name="Google Shape;3238;p11">
              <a:extLst>
                <a:ext uri="{FF2B5EF4-FFF2-40B4-BE49-F238E27FC236}">
                  <a16:creationId xmlns:a16="http://schemas.microsoft.com/office/drawing/2014/main" id="{9AC61964-8E9E-4638-8184-C51AD86700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114117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0" name="Google Shape;3239;p11">
              <a:extLst>
                <a:ext uri="{FF2B5EF4-FFF2-40B4-BE49-F238E27FC236}">
                  <a16:creationId xmlns:a16="http://schemas.microsoft.com/office/drawing/2014/main" id="{121612CA-4924-4CB1-AB59-BEFF63A1F3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129170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1" name="Google Shape;3240;p11">
              <a:extLst>
                <a:ext uri="{FF2B5EF4-FFF2-40B4-BE49-F238E27FC236}">
                  <a16:creationId xmlns:a16="http://schemas.microsoft.com/office/drawing/2014/main" id="{BC45891B-42B1-4660-9384-B00EA0D94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144220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2" name="Google Shape;3241;p11">
              <a:extLst>
                <a:ext uri="{FF2B5EF4-FFF2-40B4-BE49-F238E27FC236}">
                  <a16:creationId xmlns:a16="http://schemas.microsoft.com/office/drawing/2014/main" id="{FBA82BC3-05A2-4339-8979-7673E18FCE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1592700"/>
              <a:ext cx="121425" cy="12142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3" name="Google Shape;3242;p11">
              <a:extLst>
                <a:ext uri="{FF2B5EF4-FFF2-40B4-BE49-F238E27FC236}">
                  <a16:creationId xmlns:a16="http://schemas.microsoft.com/office/drawing/2014/main" id="{676384C0-E34D-4066-A3DB-1B37700BD6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174322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4" name="Google Shape;3243;p11">
              <a:extLst>
                <a:ext uri="{FF2B5EF4-FFF2-40B4-BE49-F238E27FC236}">
                  <a16:creationId xmlns:a16="http://schemas.microsoft.com/office/drawing/2014/main" id="{EF92C56A-0B34-463B-9135-CA506175C2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189372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5" name="Google Shape;3244;p11">
              <a:extLst>
                <a:ext uri="{FF2B5EF4-FFF2-40B4-BE49-F238E27FC236}">
                  <a16:creationId xmlns:a16="http://schemas.microsoft.com/office/drawing/2014/main" id="{F6818C15-92D1-4580-956C-F845BA2D6A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204425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6" name="Google Shape;3245;p11">
              <a:extLst>
                <a:ext uri="{FF2B5EF4-FFF2-40B4-BE49-F238E27FC236}">
                  <a16:creationId xmlns:a16="http://schemas.microsoft.com/office/drawing/2014/main" id="{E3706DB7-76C8-4832-BEC4-81A1A29E3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219475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7" name="Google Shape;3246;p11">
              <a:extLst>
                <a:ext uri="{FF2B5EF4-FFF2-40B4-BE49-F238E27FC236}">
                  <a16:creationId xmlns:a16="http://schemas.microsoft.com/office/drawing/2014/main" id="{91C68CAB-7C00-4A5B-9681-8F021C6241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234527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8" name="Google Shape;3247;p11">
              <a:extLst>
                <a:ext uri="{FF2B5EF4-FFF2-40B4-BE49-F238E27FC236}">
                  <a16:creationId xmlns:a16="http://schemas.microsoft.com/office/drawing/2014/main" id="{9563626D-F5D1-491B-9747-F4988968D9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249577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9" name="Google Shape;3248;p11">
              <a:extLst>
                <a:ext uri="{FF2B5EF4-FFF2-40B4-BE49-F238E27FC236}">
                  <a16:creationId xmlns:a16="http://schemas.microsoft.com/office/drawing/2014/main" id="{225D94F1-D4B9-415D-BE68-E8D79A833E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2646275"/>
              <a:ext cx="121425" cy="12142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0" name="Google Shape;3249;p11">
              <a:extLst>
                <a:ext uri="{FF2B5EF4-FFF2-40B4-BE49-F238E27FC236}">
                  <a16:creationId xmlns:a16="http://schemas.microsoft.com/office/drawing/2014/main" id="{C6CCF81F-6CEF-4EEE-A330-1486969DA6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279680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1" name="Google Shape;3250;p11">
              <a:extLst>
                <a:ext uri="{FF2B5EF4-FFF2-40B4-BE49-F238E27FC236}">
                  <a16:creationId xmlns:a16="http://schemas.microsoft.com/office/drawing/2014/main" id="{7CF416F8-FE1E-4F42-857F-29F05904C7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2947300"/>
              <a:ext cx="121425" cy="12142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2" name="Google Shape;3251;p11">
              <a:extLst>
                <a:ext uri="{FF2B5EF4-FFF2-40B4-BE49-F238E27FC236}">
                  <a16:creationId xmlns:a16="http://schemas.microsoft.com/office/drawing/2014/main" id="{7CD126C1-C600-4C9A-8467-347E8169B6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309782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3" name="Google Shape;3252;p11">
              <a:extLst>
                <a:ext uri="{FF2B5EF4-FFF2-40B4-BE49-F238E27FC236}">
                  <a16:creationId xmlns:a16="http://schemas.microsoft.com/office/drawing/2014/main" id="{2919EA1F-7252-4FEE-AB14-A9E393C943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324832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4" name="Google Shape;3253;p11">
              <a:extLst>
                <a:ext uri="{FF2B5EF4-FFF2-40B4-BE49-F238E27FC236}">
                  <a16:creationId xmlns:a16="http://schemas.microsoft.com/office/drawing/2014/main" id="{EABCA810-A869-43F0-B049-CC9F3F2476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339885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5" name="Google Shape;3254;p11">
              <a:extLst>
                <a:ext uri="{FF2B5EF4-FFF2-40B4-BE49-F238E27FC236}">
                  <a16:creationId xmlns:a16="http://schemas.microsoft.com/office/drawing/2014/main" id="{7779AB20-1B90-4E43-9356-1B7059E1A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354935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6" name="Google Shape;3255;p11">
              <a:extLst>
                <a:ext uri="{FF2B5EF4-FFF2-40B4-BE49-F238E27FC236}">
                  <a16:creationId xmlns:a16="http://schemas.microsoft.com/office/drawing/2014/main" id="{64EEBC7B-74BE-4114-85A1-A8423DA08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369987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7" name="Google Shape;3256;p11">
              <a:extLst>
                <a:ext uri="{FF2B5EF4-FFF2-40B4-BE49-F238E27FC236}">
                  <a16:creationId xmlns:a16="http://schemas.microsoft.com/office/drawing/2014/main" id="{2A6EAC31-488A-4421-B3C0-56FAE6E79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385037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8" name="Google Shape;3257;p11">
              <a:extLst>
                <a:ext uri="{FF2B5EF4-FFF2-40B4-BE49-F238E27FC236}">
                  <a16:creationId xmlns:a16="http://schemas.microsoft.com/office/drawing/2014/main" id="{76C6EF67-B5C9-46F6-83FA-6BEA736744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4000875"/>
              <a:ext cx="121425" cy="12142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29" name="Google Shape;3258;p11">
              <a:extLst>
                <a:ext uri="{FF2B5EF4-FFF2-40B4-BE49-F238E27FC236}">
                  <a16:creationId xmlns:a16="http://schemas.microsoft.com/office/drawing/2014/main" id="{9FA2C687-52A6-48C1-9CE8-9DC172E1AD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415140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30" name="Google Shape;3259;p11">
              <a:extLst>
                <a:ext uri="{FF2B5EF4-FFF2-40B4-BE49-F238E27FC236}">
                  <a16:creationId xmlns:a16="http://schemas.microsoft.com/office/drawing/2014/main" id="{5AAEB886-495E-4CA2-946F-F1C50D18A2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430190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31" name="Google Shape;3260;p11">
              <a:extLst>
                <a:ext uri="{FF2B5EF4-FFF2-40B4-BE49-F238E27FC236}">
                  <a16:creationId xmlns:a16="http://schemas.microsoft.com/office/drawing/2014/main" id="{231DE2CA-1AD4-47FC-8B16-8F65D124D4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445242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32" name="Google Shape;3261;p11">
              <a:extLst>
                <a:ext uri="{FF2B5EF4-FFF2-40B4-BE49-F238E27FC236}">
                  <a16:creationId xmlns:a16="http://schemas.microsoft.com/office/drawing/2014/main" id="{7F348AE0-1C1F-473F-899E-7CD5AA1E1D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460292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33" name="Google Shape;3262;p11">
              <a:extLst>
                <a:ext uri="{FF2B5EF4-FFF2-40B4-BE49-F238E27FC236}">
                  <a16:creationId xmlns:a16="http://schemas.microsoft.com/office/drawing/2014/main" id="{9995CF47-D78C-49F2-9AA2-2493CC556F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475345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34" name="Google Shape;3263;p11">
              <a:extLst>
                <a:ext uri="{FF2B5EF4-FFF2-40B4-BE49-F238E27FC236}">
                  <a16:creationId xmlns:a16="http://schemas.microsoft.com/office/drawing/2014/main" id="{6C77ACF7-39D8-4DCA-BFBF-FA3CFC6DBE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4903950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35" name="Google Shape;3264;p11">
              <a:extLst>
                <a:ext uri="{FF2B5EF4-FFF2-40B4-BE49-F238E27FC236}">
                  <a16:creationId xmlns:a16="http://schemas.microsoft.com/office/drawing/2014/main" id="{B72A755C-0304-4D40-BD36-6B8C12521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5054450"/>
              <a:ext cx="121425" cy="12142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36" name="Google Shape;3265;p11">
              <a:extLst>
                <a:ext uri="{FF2B5EF4-FFF2-40B4-BE49-F238E27FC236}">
                  <a16:creationId xmlns:a16="http://schemas.microsoft.com/office/drawing/2014/main" id="{04AF2521-596F-49AD-9C5A-7DF25325A1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520497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37" name="Google Shape;3266;p11">
              <a:extLst>
                <a:ext uri="{FF2B5EF4-FFF2-40B4-BE49-F238E27FC236}">
                  <a16:creationId xmlns:a16="http://schemas.microsoft.com/office/drawing/2014/main" id="{CD293E77-05E4-48E9-A854-EC359175C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800" y="5355475"/>
              <a:ext cx="121425" cy="12140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38" name="Google Shape;3267;p11">
              <a:extLst>
                <a:ext uri="{FF2B5EF4-FFF2-40B4-BE49-F238E27FC236}">
                  <a16:creationId xmlns:a16="http://schemas.microsoft.com/office/drawing/2014/main" id="{9113E7FA-E414-4B07-91C1-3157E6430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2381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39" name="Google Shape;3268;p11">
              <a:extLst>
                <a:ext uri="{FF2B5EF4-FFF2-40B4-BE49-F238E27FC236}">
                  <a16:creationId xmlns:a16="http://schemas.microsoft.com/office/drawing/2014/main" id="{90A94189-C4E9-4027-982B-F6E20B335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539125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40" name="Google Shape;3269;p11">
              <a:extLst>
                <a:ext uri="{FF2B5EF4-FFF2-40B4-BE49-F238E27FC236}">
                  <a16:creationId xmlns:a16="http://schemas.microsoft.com/office/drawing/2014/main" id="{44680C53-B8BA-4B9B-BED0-7CE0C3E82B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9906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41" name="Google Shape;3270;p11">
              <a:extLst>
                <a:ext uri="{FF2B5EF4-FFF2-40B4-BE49-F238E27FC236}">
                  <a16:creationId xmlns:a16="http://schemas.microsoft.com/office/drawing/2014/main" id="{698E43FC-5CA5-413A-8B48-B510FB016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11411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42" name="Google Shape;3271;p11">
              <a:extLst>
                <a:ext uri="{FF2B5EF4-FFF2-40B4-BE49-F238E27FC236}">
                  <a16:creationId xmlns:a16="http://schemas.microsoft.com/office/drawing/2014/main" id="{5289A50F-A25D-4862-9CE4-0CF94AB80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14422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43" name="Google Shape;3272;p11">
              <a:extLst>
                <a:ext uri="{FF2B5EF4-FFF2-40B4-BE49-F238E27FC236}">
                  <a16:creationId xmlns:a16="http://schemas.microsoft.com/office/drawing/2014/main" id="{A361A968-0AC2-4456-86E6-FAFFEB0CF4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1592700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44" name="Google Shape;3273;p11">
              <a:extLst>
                <a:ext uri="{FF2B5EF4-FFF2-40B4-BE49-F238E27FC236}">
                  <a16:creationId xmlns:a16="http://schemas.microsoft.com/office/drawing/2014/main" id="{77B37C60-D577-464E-8343-C1A490633F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21947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45" name="Google Shape;3274;p11">
              <a:extLst>
                <a:ext uri="{FF2B5EF4-FFF2-40B4-BE49-F238E27FC236}">
                  <a16:creationId xmlns:a16="http://schemas.microsoft.com/office/drawing/2014/main" id="{91E3973F-A6F3-43C6-8C0C-CD74FAF7AA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23452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46" name="Google Shape;3275;p11">
              <a:extLst>
                <a:ext uri="{FF2B5EF4-FFF2-40B4-BE49-F238E27FC236}">
                  <a16:creationId xmlns:a16="http://schemas.microsoft.com/office/drawing/2014/main" id="{49E39D55-B079-4245-B76C-B4FBBC3AC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24957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47" name="Google Shape;3276;p11">
              <a:extLst>
                <a:ext uri="{FF2B5EF4-FFF2-40B4-BE49-F238E27FC236}">
                  <a16:creationId xmlns:a16="http://schemas.microsoft.com/office/drawing/2014/main" id="{E65838B3-1484-4DD6-A270-2D8F6A7D56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2646275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48" name="Google Shape;3277;p11">
              <a:extLst>
                <a:ext uri="{FF2B5EF4-FFF2-40B4-BE49-F238E27FC236}">
                  <a16:creationId xmlns:a16="http://schemas.microsoft.com/office/drawing/2014/main" id="{E928BC5F-8FA0-4B34-8A3E-33A1F7AF3B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2947300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49" name="Google Shape;3278;p11">
              <a:extLst>
                <a:ext uri="{FF2B5EF4-FFF2-40B4-BE49-F238E27FC236}">
                  <a16:creationId xmlns:a16="http://schemas.microsoft.com/office/drawing/2014/main" id="{46F8FC89-A6BB-48A6-AB15-6A5F114FA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32483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50" name="Google Shape;3279;p11">
              <a:extLst>
                <a:ext uri="{FF2B5EF4-FFF2-40B4-BE49-F238E27FC236}">
                  <a16:creationId xmlns:a16="http://schemas.microsoft.com/office/drawing/2014/main" id="{713F8DE2-0422-4ABF-9311-6F76F6CDA5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33988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51" name="Google Shape;3280;p11">
              <a:extLst>
                <a:ext uri="{FF2B5EF4-FFF2-40B4-BE49-F238E27FC236}">
                  <a16:creationId xmlns:a16="http://schemas.microsoft.com/office/drawing/2014/main" id="{00182509-E62E-4BB7-8DD5-5DBFA4100E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36998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52" name="Google Shape;3281;p11">
              <a:extLst>
                <a:ext uri="{FF2B5EF4-FFF2-40B4-BE49-F238E27FC236}">
                  <a16:creationId xmlns:a16="http://schemas.microsoft.com/office/drawing/2014/main" id="{863C6001-ED3B-492B-923A-B52318DD1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38503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53" name="Google Shape;3282;p11">
              <a:extLst>
                <a:ext uri="{FF2B5EF4-FFF2-40B4-BE49-F238E27FC236}">
                  <a16:creationId xmlns:a16="http://schemas.microsoft.com/office/drawing/2014/main" id="{041026A4-8CFB-472A-BB52-1D931A58FB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4000875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54" name="Google Shape;3283;p11">
              <a:extLst>
                <a:ext uri="{FF2B5EF4-FFF2-40B4-BE49-F238E27FC236}">
                  <a16:creationId xmlns:a16="http://schemas.microsoft.com/office/drawing/2014/main" id="{507AD606-62EE-4658-BED4-D3547640C3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41514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55" name="Google Shape;3284;p11">
              <a:extLst>
                <a:ext uri="{FF2B5EF4-FFF2-40B4-BE49-F238E27FC236}">
                  <a16:creationId xmlns:a16="http://schemas.microsoft.com/office/drawing/2014/main" id="{F04BC10D-48B3-4B3F-A5EC-079D81BFB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46029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56" name="Google Shape;3285;p11">
              <a:extLst>
                <a:ext uri="{FF2B5EF4-FFF2-40B4-BE49-F238E27FC236}">
                  <a16:creationId xmlns:a16="http://schemas.microsoft.com/office/drawing/2014/main" id="{0F4D1327-83DA-46D3-A21F-0F35CC2D1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47534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57" name="Google Shape;3286;p11">
              <a:extLst>
                <a:ext uri="{FF2B5EF4-FFF2-40B4-BE49-F238E27FC236}">
                  <a16:creationId xmlns:a16="http://schemas.microsoft.com/office/drawing/2014/main" id="{126D28E8-D05E-423A-A17E-C570B944A9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5054450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58" name="Google Shape;3287;p11">
              <a:extLst>
                <a:ext uri="{FF2B5EF4-FFF2-40B4-BE49-F238E27FC236}">
                  <a16:creationId xmlns:a16="http://schemas.microsoft.com/office/drawing/2014/main" id="{ECD466F4-7CA6-435C-81A1-00690C0619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52049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59" name="Google Shape;3288;p11">
              <a:extLst>
                <a:ext uri="{FF2B5EF4-FFF2-40B4-BE49-F238E27FC236}">
                  <a16:creationId xmlns:a16="http://schemas.microsoft.com/office/drawing/2014/main" id="{6E9CB77D-A25F-44E0-BDE3-A68B8CFEB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53554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</p:grpSp>
      <p:grpSp>
        <p:nvGrpSpPr>
          <p:cNvPr id="60" name="Google Shape;3289;p11">
            <a:extLst>
              <a:ext uri="{FF2B5EF4-FFF2-40B4-BE49-F238E27FC236}">
                <a16:creationId xmlns:a16="http://schemas.microsoft.com/office/drawing/2014/main" id="{B611AD99-AD6A-4EF6-A494-C13C50083BEC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7827963" y="28584"/>
            <a:ext cx="1141412" cy="5087920"/>
            <a:chOff x="5458325" y="238125"/>
            <a:chExt cx="1174975" cy="5238750"/>
          </a:xfrm>
        </p:grpSpPr>
        <p:sp>
          <p:nvSpPr>
            <p:cNvPr id="61" name="Google Shape;3290;p11">
              <a:extLst>
                <a:ext uri="{FF2B5EF4-FFF2-40B4-BE49-F238E27FC236}">
                  <a16:creationId xmlns:a16="http://schemas.microsoft.com/office/drawing/2014/main" id="{4C16D55D-75B7-4FFF-A005-AE43466E5F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3886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62" name="Google Shape;3291;p11">
              <a:extLst>
                <a:ext uri="{FF2B5EF4-FFF2-40B4-BE49-F238E27FC236}">
                  <a16:creationId xmlns:a16="http://schemas.microsoft.com/office/drawing/2014/main" id="{6DA8F7F6-B53F-463A-8085-47DAEB8B2B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6896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63" name="Google Shape;3292;p11">
              <a:extLst>
                <a:ext uri="{FF2B5EF4-FFF2-40B4-BE49-F238E27FC236}">
                  <a16:creationId xmlns:a16="http://schemas.microsoft.com/office/drawing/2014/main" id="{161BEF4A-D453-4C32-AAD3-15EEA03F63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8401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64" name="Google Shape;3293;p11">
              <a:extLst>
                <a:ext uri="{FF2B5EF4-FFF2-40B4-BE49-F238E27FC236}">
                  <a16:creationId xmlns:a16="http://schemas.microsoft.com/office/drawing/2014/main" id="{3EA3FE99-C062-470C-9241-5077A8B6AE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12917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65" name="Google Shape;3294;p11">
              <a:extLst>
                <a:ext uri="{FF2B5EF4-FFF2-40B4-BE49-F238E27FC236}">
                  <a16:creationId xmlns:a16="http://schemas.microsoft.com/office/drawing/2014/main" id="{FC8C6847-66F6-4D5E-B9AA-C66A104974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17432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66" name="Google Shape;3295;p11">
              <a:extLst>
                <a:ext uri="{FF2B5EF4-FFF2-40B4-BE49-F238E27FC236}">
                  <a16:creationId xmlns:a16="http://schemas.microsoft.com/office/drawing/2014/main" id="{6A296BCA-C47E-488A-BE03-AA10E64883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18937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67" name="Google Shape;3296;p11">
              <a:extLst>
                <a:ext uri="{FF2B5EF4-FFF2-40B4-BE49-F238E27FC236}">
                  <a16:creationId xmlns:a16="http://schemas.microsoft.com/office/drawing/2014/main" id="{03701FEF-EE1A-4099-AA89-0C438975F3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20442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68" name="Google Shape;3297;p11">
              <a:extLst>
                <a:ext uri="{FF2B5EF4-FFF2-40B4-BE49-F238E27FC236}">
                  <a16:creationId xmlns:a16="http://schemas.microsoft.com/office/drawing/2014/main" id="{A8D696CA-14CE-402D-9426-0E3A91AE2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27968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69" name="Google Shape;3298;p11">
              <a:extLst>
                <a:ext uri="{FF2B5EF4-FFF2-40B4-BE49-F238E27FC236}">
                  <a16:creationId xmlns:a16="http://schemas.microsoft.com/office/drawing/2014/main" id="{B8928A93-A8D0-4222-BB26-07882E93AB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30978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70" name="Google Shape;3299;p11">
              <a:extLst>
                <a:ext uri="{FF2B5EF4-FFF2-40B4-BE49-F238E27FC236}">
                  <a16:creationId xmlns:a16="http://schemas.microsoft.com/office/drawing/2014/main" id="{17618A47-365E-4D99-845F-C639FF1385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35493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71" name="Google Shape;3300;p11">
              <a:extLst>
                <a:ext uri="{FF2B5EF4-FFF2-40B4-BE49-F238E27FC236}">
                  <a16:creationId xmlns:a16="http://schemas.microsoft.com/office/drawing/2014/main" id="{A17753D7-A79B-4CD6-8EBF-29EA1CACD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43019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72" name="Google Shape;3301;p11">
              <a:extLst>
                <a:ext uri="{FF2B5EF4-FFF2-40B4-BE49-F238E27FC236}">
                  <a16:creationId xmlns:a16="http://schemas.microsoft.com/office/drawing/2014/main" id="{79AE7588-FB45-4FDF-8132-AFE0930F96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44524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73" name="Google Shape;3302;p11">
              <a:extLst>
                <a:ext uri="{FF2B5EF4-FFF2-40B4-BE49-F238E27FC236}">
                  <a16:creationId xmlns:a16="http://schemas.microsoft.com/office/drawing/2014/main" id="{DD3A8F9A-C96E-4342-AC4E-8BA555AE94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25" y="49039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74" name="Google Shape;3303;p11">
              <a:extLst>
                <a:ext uri="{FF2B5EF4-FFF2-40B4-BE49-F238E27FC236}">
                  <a16:creationId xmlns:a16="http://schemas.microsoft.com/office/drawing/2014/main" id="{43F46B4D-3D61-4A87-818A-5B798ABF84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2381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75" name="Google Shape;3304;p11">
              <a:extLst>
                <a:ext uri="{FF2B5EF4-FFF2-40B4-BE49-F238E27FC236}">
                  <a16:creationId xmlns:a16="http://schemas.microsoft.com/office/drawing/2014/main" id="{38F437EC-8D75-4375-AF03-09EA9CF131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539125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76" name="Google Shape;3305;p11">
              <a:extLst>
                <a:ext uri="{FF2B5EF4-FFF2-40B4-BE49-F238E27FC236}">
                  <a16:creationId xmlns:a16="http://schemas.microsoft.com/office/drawing/2014/main" id="{AE467EFF-BB13-4E99-A431-63E64900B3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6896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77" name="Google Shape;3306;p11">
              <a:extLst>
                <a:ext uri="{FF2B5EF4-FFF2-40B4-BE49-F238E27FC236}">
                  <a16:creationId xmlns:a16="http://schemas.microsoft.com/office/drawing/2014/main" id="{FCFD572B-5436-4B31-ABA1-1FAB87186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8401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78" name="Google Shape;3307;p11">
              <a:extLst>
                <a:ext uri="{FF2B5EF4-FFF2-40B4-BE49-F238E27FC236}">
                  <a16:creationId xmlns:a16="http://schemas.microsoft.com/office/drawing/2014/main" id="{C27DF317-9028-402C-A039-A2A3D3F8C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9906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79" name="Google Shape;3308;p11">
              <a:extLst>
                <a:ext uri="{FF2B5EF4-FFF2-40B4-BE49-F238E27FC236}">
                  <a16:creationId xmlns:a16="http://schemas.microsoft.com/office/drawing/2014/main" id="{2715E01D-7D53-409A-91EE-7EE074B10A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11411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80" name="Google Shape;3309;p11">
              <a:extLst>
                <a:ext uri="{FF2B5EF4-FFF2-40B4-BE49-F238E27FC236}">
                  <a16:creationId xmlns:a16="http://schemas.microsoft.com/office/drawing/2014/main" id="{E3857004-FEC5-45E0-896B-07E5B99FBD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12917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81" name="Google Shape;3310;p11">
              <a:extLst>
                <a:ext uri="{FF2B5EF4-FFF2-40B4-BE49-F238E27FC236}">
                  <a16:creationId xmlns:a16="http://schemas.microsoft.com/office/drawing/2014/main" id="{F148867D-DF4F-442A-95E8-86C3A33606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14422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82" name="Google Shape;3311;p11">
              <a:extLst>
                <a:ext uri="{FF2B5EF4-FFF2-40B4-BE49-F238E27FC236}">
                  <a16:creationId xmlns:a16="http://schemas.microsoft.com/office/drawing/2014/main" id="{DE0CCAFF-4AE8-4150-A077-FCA069F89D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1592700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83" name="Google Shape;3312;p11">
              <a:extLst>
                <a:ext uri="{FF2B5EF4-FFF2-40B4-BE49-F238E27FC236}">
                  <a16:creationId xmlns:a16="http://schemas.microsoft.com/office/drawing/2014/main" id="{A026AA49-C580-4F0A-88E1-227B5CEA3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17432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84" name="Google Shape;3313;p11">
              <a:extLst>
                <a:ext uri="{FF2B5EF4-FFF2-40B4-BE49-F238E27FC236}">
                  <a16:creationId xmlns:a16="http://schemas.microsoft.com/office/drawing/2014/main" id="{A862BB3C-0772-44AB-9772-B3EB1CD840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18937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85" name="Google Shape;3314;p11">
              <a:extLst>
                <a:ext uri="{FF2B5EF4-FFF2-40B4-BE49-F238E27FC236}">
                  <a16:creationId xmlns:a16="http://schemas.microsoft.com/office/drawing/2014/main" id="{86366619-5B40-4335-983B-910DD5340F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20442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86" name="Google Shape;3315;p11">
              <a:extLst>
                <a:ext uri="{FF2B5EF4-FFF2-40B4-BE49-F238E27FC236}">
                  <a16:creationId xmlns:a16="http://schemas.microsoft.com/office/drawing/2014/main" id="{A4BB64CE-AE09-4A69-8852-44069F411D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21947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87" name="Google Shape;3316;p11">
              <a:extLst>
                <a:ext uri="{FF2B5EF4-FFF2-40B4-BE49-F238E27FC236}">
                  <a16:creationId xmlns:a16="http://schemas.microsoft.com/office/drawing/2014/main" id="{CB4C3D1F-3F2E-40BD-A32E-C183854AA4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24957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88" name="Google Shape;3317;p11">
              <a:extLst>
                <a:ext uri="{FF2B5EF4-FFF2-40B4-BE49-F238E27FC236}">
                  <a16:creationId xmlns:a16="http://schemas.microsoft.com/office/drawing/2014/main" id="{D028B5A1-0CB7-4823-A65A-D4D4716EEE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2646275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89" name="Google Shape;3318;p11">
              <a:extLst>
                <a:ext uri="{FF2B5EF4-FFF2-40B4-BE49-F238E27FC236}">
                  <a16:creationId xmlns:a16="http://schemas.microsoft.com/office/drawing/2014/main" id="{6AA0F1AB-0F99-4013-8A50-700CC58EB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2947300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90" name="Google Shape;3319;p11">
              <a:extLst>
                <a:ext uri="{FF2B5EF4-FFF2-40B4-BE49-F238E27FC236}">
                  <a16:creationId xmlns:a16="http://schemas.microsoft.com/office/drawing/2014/main" id="{49CCE3CE-8D40-47A3-9E2D-C2DEB758F0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30978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91" name="Google Shape;3320;p11">
              <a:extLst>
                <a:ext uri="{FF2B5EF4-FFF2-40B4-BE49-F238E27FC236}">
                  <a16:creationId xmlns:a16="http://schemas.microsoft.com/office/drawing/2014/main" id="{ED7A72B5-A336-4DF6-85E6-EEEF823DF5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32483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92" name="Google Shape;3321;p11">
              <a:extLst>
                <a:ext uri="{FF2B5EF4-FFF2-40B4-BE49-F238E27FC236}">
                  <a16:creationId xmlns:a16="http://schemas.microsoft.com/office/drawing/2014/main" id="{7377F5FF-61F1-4393-B8B0-5B663B650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33988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93" name="Google Shape;3322;p11">
              <a:extLst>
                <a:ext uri="{FF2B5EF4-FFF2-40B4-BE49-F238E27FC236}">
                  <a16:creationId xmlns:a16="http://schemas.microsoft.com/office/drawing/2014/main" id="{6D9ED5F0-3F66-4CC9-8120-759075071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35493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94" name="Google Shape;3323;p11">
              <a:extLst>
                <a:ext uri="{FF2B5EF4-FFF2-40B4-BE49-F238E27FC236}">
                  <a16:creationId xmlns:a16="http://schemas.microsoft.com/office/drawing/2014/main" id="{3E13D31B-6310-4C88-9635-C87141E827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36998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95" name="Google Shape;3324;p11">
              <a:extLst>
                <a:ext uri="{FF2B5EF4-FFF2-40B4-BE49-F238E27FC236}">
                  <a16:creationId xmlns:a16="http://schemas.microsoft.com/office/drawing/2014/main" id="{0B300A87-AB45-4DBE-B5A0-5339009DF1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38503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96" name="Google Shape;3325;p11">
              <a:extLst>
                <a:ext uri="{FF2B5EF4-FFF2-40B4-BE49-F238E27FC236}">
                  <a16:creationId xmlns:a16="http://schemas.microsoft.com/office/drawing/2014/main" id="{247FAC16-95AA-4458-B837-5D788EAA5B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4000875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97" name="Google Shape;3326;p11">
              <a:extLst>
                <a:ext uri="{FF2B5EF4-FFF2-40B4-BE49-F238E27FC236}">
                  <a16:creationId xmlns:a16="http://schemas.microsoft.com/office/drawing/2014/main" id="{EE7262FD-44DA-4EE8-89DA-DD3333587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43019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98" name="Google Shape;3327;p11">
              <a:extLst>
                <a:ext uri="{FF2B5EF4-FFF2-40B4-BE49-F238E27FC236}">
                  <a16:creationId xmlns:a16="http://schemas.microsoft.com/office/drawing/2014/main" id="{F5D03073-C802-4239-9D02-E416EE91B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44524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99" name="Google Shape;3328;p11">
              <a:extLst>
                <a:ext uri="{FF2B5EF4-FFF2-40B4-BE49-F238E27FC236}">
                  <a16:creationId xmlns:a16="http://schemas.microsoft.com/office/drawing/2014/main" id="{80E5740B-779D-4A29-A256-51024CBE20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46029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00" name="Google Shape;3329;p11">
              <a:extLst>
                <a:ext uri="{FF2B5EF4-FFF2-40B4-BE49-F238E27FC236}">
                  <a16:creationId xmlns:a16="http://schemas.microsoft.com/office/drawing/2014/main" id="{BB531F79-CAA8-4107-895D-F3B1FE476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47534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01" name="Google Shape;3330;p11">
              <a:extLst>
                <a:ext uri="{FF2B5EF4-FFF2-40B4-BE49-F238E27FC236}">
                  <a16:creationId xmlns:a16="http://schemas.microsoft.com/office/drawing/2014/main" id="{5E94EF42-B771-4FF9-970C-7A2B56BE84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49039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02" name="Google Shape;3331;p11">
              <a:extLst>
                <a:ext uri="{FF2B5EF4-FFF2-40B4-BE49-F238E27FC236}">
                  <a16:creationId xmlns:a16="http://schemas.microsoft.com/office/drawing/2014/main" id="{513CE937-E976-4FFB-BD3F-C59223F756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5054450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03" name="Google Shape;3332;p11">
              <a:extLst>
                <a:ext uri="{FF2B5EF4-FFF2-40B4-BE49-F238E27FC236}">
                  <a16:creationId xmlns:a16="http://schemas.microsoft.com/office/drawing/2014/main" id="{C7AA32FF-1EE3-450A-8688-CA80749078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52049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04" name="Google Shape;3333;p11">
              <a:extLst>
                <a:ext uri="{FF2B5EF4-FFF2-40B4-BE49-F238E27FC236}">
                  <a16:creationId xmlns:a16="http://schemas.microsoft.com/office/drawing/2014/main" id="{FAD00F54-1879-4AE2-AF7C-7F8E6F7E01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825" y="53554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05" name="Google Shape;3334;p11">
              <a:extLst>
                <a:ext uri="{FF2B5EF4-FFF2-40B4-BE49-F238E27FC236}">
                  <a16:creationId xmlns:a16="http://schemas.microsoft.com/office/drawing/2014/main" id="{E1FADED7-D3F5-4370-9434-FE295FFFD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9350" y="2381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06" name="Google Shape;3335;p11">
              <a:extLst>
                <a:ext uri="{FF2B5EF4-FFF2-40B4-BE49-F238E27FC236}">
                  <a16:creationId xmlns:a16="http://schemas.microsoft.com/office/drawing/2014/main" id="{2402BC72-E785-4130-B9A3-744C0111A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9350" y="8401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07" name="Google Shape;3336;p11">
              <a:extLst>
                <a:ext uri="{FF2B5EF4-FFF2-40B4-BE49-F238E27FC236}">
                  <a16:creationId xmlns:a16="http://schemas.microsoft.com/office/drawing/2014/main" id="{6199BCF0-3D1E-4D1D-AF3D-4341ABF524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9350" y="11411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08" name="Google Shape;3337;p11">
              <a:extLst>
                <a:ext uri="{FF2B5EF4-FFF2-40B4-BE49-F238E27FC236}">
                  <a16:creationId xmlns:a16="http://schemas.microsoft.com/office/drawing/2014/main" id="{26AAD84D-0F0D-4336-882C-42468DA11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9350" y="14422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09" name="Google Shape;3338;p11">
              <a:extLst>
                <a:ext uri="{FF2B5EF4-FFF2-40B4-BE49-F238E27FC236}">
                  <a16:creationId xmlns:a16="http://schemas.microsoft.com/office/drawing/2014/main" id="{2544DA83-FB70-471E-A4AA-C32D64AAB2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9350" y="18937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10" name="Google Shape;3339;p11">
              <a:extLst>
                <a:ext uri="{FF2B5EF4-FFF2-40B4-BE49-F238E27FC236}">
                  <a16:creationId xmlns:a16="http://schemas.microsoft.com/office/drawing/2014/main" id="{DE13CCAD-34B6-4D29-865E-33BC4D65CA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9350" y="24957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11" name="Google Shape;3340;p11">
              <a:extLst>
                <a:ext uri="{FF2B5EF4-FFF2-40B4-BE49-F238E27FC236}">
                  <a16:creationId xmlns:a16="http://schemas.microsoft.com/office/drawing/2014/main" id="{89CB4988-8F06-4D85-A6F4-61BA03195A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9350" y="2646275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12" name="Google Shape;3341;p11">
              <a:extLst>
                <a:ext uri="{FF2B5EF4-FFF2-40B4-BE49-F238E27FC236}">
                  <a16:creationId xmlns:a16="http://schemas.microsoft.com/office/drawing/2014/main" id="{EE91AF5D-6738-47C5-BD8A-C9490FFA4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9350" y="36998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13" name="Google Shape;3342;p11">
              <a:extLst>
                <a:ext uri="{FF2B5EF4-FFF2-40B4-BE49-F238E27FC236}">
                  <a16:creationId xmlns:a16="http://schemas.microsoft.com/office/drawing/2014/main" id="{FE25CB18-C08E-49EF-AC9B-925DCE01EE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9350" y="41514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14" name="Google Shape;3343;p11">
              <a:extLst>
                <a:ext uri="{FF2B5EF4-FFF2-40B4-BE49-F238E27FC236}">
                  <a16:creationId xmlns:a16="http://schemas.microsoft.com/office/drawing/2014/main" id="{40C2861E-BA0E-4E13-B208-D27B43FCE4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9350" y="49039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15" name="Google Shape;3344;p11">
              <a:extLst>
                <a:ext uri="{FF2B5EF4-FFF2-40B4-BE49-F238E27FC236}">
                  <a16:creationId xmlns:a16="http://schemas.microsoft.com/office/drawing/2014/main" id="{31B70EFF-5651-40FF-8447-79046DB21E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9350" y="53554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16" name="Google Shape;3345;p11">
              <a:extLst>
                <a:ext uri="{FF2B5EF4-FFF2-40B4-BE49-F238E27FC236}">
                  <a16:creationId xmlns:a16="http://schemas.microsoft.com/office/drawing/2014/main" id="{7F0B7D72-2E4D-4596-B944-20A4AFC29E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9850" y="6896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17" name="Google Shape;3346;p11">
              <a:extLst>
                <a:ext uri="{FF2B5EF4-FFF2-40B4-BE49-F238E27FC236}">
                  <a16:creationId xmlns:a16="http://schemas.microsoft.com/office/drawing/2014/main" id="{FD368CA4-08AF-4C2B-BB46-B80B0ADA5E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9850" y="189372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18" name="Google Shape;3347;p11">
              <a:extLst>
                <a:ext uri="{FF2B5EF4-FFF2-40B4-BE49-F238E27FC236}">
                  <a16:creationId xmlns:a16="http://schemas.microsoft.com/office/drawing/2014/main" id="{0C5C1AD8-AB2B-44D7-ABB5-BB3A312E04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9850" y="279680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19" name="Google Shape;3348;p11">
              <a:extLst>
                <a:ext uri="{FF2B5EF4-FFF2-40B4-BE49-F238E27FC236}">
                  <a16:creationId xmlns:a16="http://schemas.microsoft.com/office/drawing/2014/main" id="{671F0F60-8B20-436B-9BC9-66C897E56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0375" y="4753450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20" name="Google Shape;3349;p11">
              <a:extLst>
                <a:ext uri="{FF2B5EF4-FFF2-40B4-BE49-F238E27FC236}">
                  <a16:creationId xmlns:a16="http://schemas.microsoft.com/office/drawing/2014/main" id="{3BFB87D0-3DA2-4738-97F8-3FA29D968E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0875" y="2646275"/>
              <a:ext cx="121400" cy="12142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21" name="Google Shape;3350;p11">
              <a:extLst>
                <a:ext uri="{FF2B5EF4-FFF2-40B4-BE49-F238E27FC236}">
                  <a16:creationId xmlns:a16="http://schemas.microsoft.com/office/drawing/2014/main" id="{FC0A1BE6-8BEC-44E7-B0E1-A115F56AC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0875" y="52049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  <p:sp>
          <p:nvSpPr>
            <p:cNvPr id="122" name="Google Shape;3351;p11">
              <a:extLst>
                <a:ext uri="{FF2B5EF4-FFF2-40B4-BE49-F238E27FC236}">
                  <a16:creationId xmlns:a16="http://schemas.microsoft.com/office/drawing/2014/main" id="{D71F2840-D85E-4C1F-8168-909E92DCA5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11900" y="990675"/>
              <a:ext cx="121400" cy="12140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400"/>
            </a:p>
          </p:txBody>
        </p:sp>
      </p:grpSp>
      <p:grpSp>
        <p:nvGrpSpPr>
          <p:cNvPr id="123" name="Google Shape;3352;p11">
            <a:extLst>
              <a:ext uri="{FF2B5EF4-FFF2-40B4-BE49-F238E27FC236}">
                <a16:creationId xmlns:a16="http://schemas.microsoft.com/office/drawing/2014/main" id="{077A4E5F-4CAC-49B6-975B-90DAA16FCD81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7681913" y="28584"/>
            <a:ext cx="995362" cy="4941825"/>
            <a:chOff x="5759350" y="388625"/>
            <a:chExt cx="1024450" cy="5088250"/>
          </a:xfrm>
        </p:grpSpPr>
        <p:sp>
          <p:nvSpPr>
            <p:cNvPr id="124" name="Google Shape;3353;p11">
              <a:extLst>
                <a:ext uri="{FF2B5EF4-FFF2-40B4-BE49-F238E27FC236}">
                  <a16:creationId xmlns:a16="http://schemas.microsoft.com/office/drawing/2014/main" id="{D1770287-1EBF-452B-9280-003E4DB2A757}"/>
                </a:ext>
              </a:extLst>
            </p:cNvPr>
            <p:cNvSpPr/>
            <p:nvPr/>
          </p:nvSpPr>
          <p:spPr>
            <a:xfrm>
              <a:off x="5757716" y="540683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3354;p11">
              <a:extLst>
                <a:ext uri="{FF2B5EF4-FFF2-40B4-BE49-F238E27FC236}">
                  <a16:creationId xmlns:a16="http://schemas.microsoft.com/office/drawing/2014/main" id="{7C65BE56-4164-4736-99B1-2B017224E8DF}"/>
                </a:ext>
              </a:extLst>
            </p:cNvPr>
            <p:cNvSpPr/>
            <p:nvPr/>
          </p:nvSpPr>
          <p:spPr>
            <a:xfrm>
              <a:off x="5757716" y="1294438"/>
              <a:ext cx="120908" cy="122628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3355;p11">
              <a:extLst>
                <a:ext uri="{FF2B5EF4-FFF2-40B4-BE49-F238E27FC236}">
                  <a16:creationId xmlns:a16="http://schemas.microsoft.com/office/drawing/2014/main" id="{814F1FBA-FF3D-42FB-99B9-A2929EF32DBF}"/>
                </a:ext>
              </a:extLst>
            </p:cNvPr>
            <p:cNvSpPr/>
            <p:nvPr/>
          </p:nvSpPr>
          <p:spPr>
            <a:xfrm>
              <a:off x="5757716" y="2798677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3356;p11">
              <a:extLst>
                <a:ext uri="{FF2B5EF4-FFF2-40B4-BE49-F238E27FC236}">
                  <a16:creationId xmlns:a16="http://schemas.microsoft.com/office/drawing/2014/main" id="{3319F1F3-DF9C-4123-83C6-5CAC44FA61B9}"/>
                </a:ext>
              </a:extLst>
            </p:cNvPr>
            <p:cNvSpPr/>
            <p:nvPr/>
          </p:nvSpPr>
          <p:spPr>
            <a:xfrm>
              <a:off x="5757716" y="3400372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3357;p11">
              <a:extLst>
                <a:ext uri="{FF2B5EF4-FFF2-40B4-BE49-F238E27FC236}">
                  <a16:creationId xmlns:a16="http://schemas.microsoft.com/office/drawing/2014/main" id="{202F3FF7-153A-433A-AEF6-BD984D4FF852}"/>
                </a:ext>
              </a:extLst>
            </p:cNvPr>
            <p:cNvSpPr/>
            <p:nvPr/>
          </p:nvSpPr>
          <p:spPr>
            <a:xfrm>
              <a:off x="5757716" y="3550796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3358;p11">
              <a:extLst>
                <a:ext uri="{FF2B5EF4-FFF2-40B4-BE49-F238E27FC236}">
                  <a16:creationId xmlns:a16="http://schemas.microsoft.com/office/drawing/2014/main" id="{25E23458-88F1-47E0-A0FF-9F0AF56F5D6E}"/>
                </a:ext>
              </a:extLst>
            </p:cNvPr>
            <p:cNvSpPr/>
            <p:nvPr/>
          </p:nvSpPr>
          <p:spPr>
            <a:xfrm>
              <a:off x="5757716" y="4304550"/>
              <a:ext cx="120908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3359;p11">
              <a:extLst>
                <a:ext uri="{FF2B5EF4-FFF2-40B4-BE49-F238E27FC236}">
                  <a16:creationId xmlns:a16="http://schemas.microsoft.com/office/drawing/2014/main" id="{5064D438-0542-445B-B1AE-E1DB64A534D5}"/>
                </a:ext>
              </a:extLst>
            </p:cNvPr>
            <p:cNvSpPr/>
            <p:nvPr/>
          </p:nvSpPr>
          <p:spPr>
            <a:xfrm>
              <a:off x="5757716" y="5207093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3360;p11">
              <a:extLst>
                <a:ext uri="{FF2B5EF4-FFF2-40B4-BE49-F238E27FC236}">
                  <a16:creationId xmlns:a16="http://schemas.microsoft.com/office/drawing/2014/main" id="{C222B3FA-A36D-4DFB-8872-1ED01B553FC5}"/>
                </a:ext>
              </a:extLst>
            </p:cNvPr>
            <p:cNvSpPr/>
            <p:nvPr/>
          </p:nvSpPr>
          <p:spPr>
            <a:xfrm>
              <a:off x="5908034" y="390260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3361;p11">
              <a:extLst>
                <a:ext uri="{FF2B5EF4-FFF2-40B4-BE49-F238E27FC236}">
                  <a16:creationId xmlns:a16="http://schemas.microsoft.com/office/drawing/2014/main" id="{F618F2F4-9196-408D-8F40-39B058F31476}"/>
                </a:ext>
              </a:extLst>
            </p:cNvPr>
            <p:cNvSpPr/>
            <p:nvPr/>
          </p:nvSpPr>
          <p:spPr>
            <a:xfrm>
              <a:off x="5908034" y="1144014"/>
              <a:ext cx="120908" cy="122628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3362;p11">
              <a:extLst>
                <a:ext uri="{FF2B5EF4-FFF2-40B4-BE49-F238E27FC236}">
                  <a16:creationId xmlns:a16="http://schemas.microsoft.com/office/drawing/2014/main" id="{3C2964B1-8875-4302-B5B9-00F91B29FA53}"/>
                </a:ext>
              </a:extLst>
            </p:cNvPr>
            <p:cNvSpPr/>
            <p:nvPr/>
          </p:nvSpPr>
          <p:spPr>
            <a:xfrm>
              <a:off x="5908034" y="1294438"/>
              <a:ext cx="120908" cy="122628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3363;p11">
              <a:extLst>
                <a:ext uri="{FF2B5EF4-FFF2-40B4-BE49-F238E27FC236}">
                  <a16:creationId xmlns:a16="http://schemas.microsoft.com/office/drawing/2014/main" id="{8A02FE08-47EA-4841-A119-7D0F13663C63}"/>
                </a:ext>
              </a:extLst>
            </p:cNvPr>
            <p:cNvSpPr/>
            <p:nvPr/>
          </p:nvSpPr>
          <p:spPr>
            <a:xfrm>
              <a:off x="5908034" y="1444862"/>
              <a:ext cx="120908" cy="122628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3364;p11">
              <a:extLst>
                <a:ext uri="{FF2B5EF4-FFF2-40B4-BE49-F238E27FC236}">
                  <a16:creationId xmlns:a16="http://schemas.microsoft.com/office/drawing/2014/main" id="{366D4956-EEC1-44AD-A039-3A71EC9636D8}"/>
                </a:ext>
              </a:extLst>
            </p:cNvPr>
            <p:cNvSpPr/>
            <p:nvPr/>
          </p:nvSpPr>
          <p:spPr>
            <a:xfrm>
              <a:off x="5908034" y="1745710"/>
              <a:ext cx="120908" cy="122628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3365;p11">
              <a:extLst>
                <a:ext uri="{FF2B5EF4-FFF2-40B4-BE49-F238E27FC236}">
                  <a16:creationId xmlns:a16="http://schemas.microsoft.com/office/drawing/2014/main" id="{654AB331-21FF-46E3-9F00-5C00D452ECEF}"/>
                </a:ext>
              </a:extLst>
            </p:cNvPr>
            <p:cNvSpPr/>
            <p:nvPr/>
          </p:nvSpPr>
          <p:spPr>
            <a:xfrm>
              <a:off x="5908034" y="2044922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3366;p11">
              <a:extLst>
                <a:ext uri="{FF2B5EF4-FFF2-40B4-BE49-F238E27FC236}">
                  <a16:creationId xmlns:a16="http://schemas.microsoft.com/office/drawing/2014/main" id="{6312FEBC-98D9-4B9F-A5A5-150D38B2D6AB}"/>
                </a:ext>
              </a:extLst>
            </p:cNvPr>
            <p:cNvSpPr/>
            <p:nvPr/>
          </p:nvSpPr>
          <p:spPr>
            <a:xfrm>
              <a:off x="5908034" y="2648253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3367;p11">
              <a:extLst>
                <a:ext uri="{FF2B5EF4-FFF2-40B4-BE49-F238E27FC236}">
                  <a16:creationId xmlns:a16="http://schemas.microsoft.com/office/drawing/2014/main" id="{4F57B1CF-8D62-401C-80B9-D36BD4770ADB}"/>
                </a:ext>
              </a:extLst>
            </p:cNvPr>
            <p:cNvSpPr/>
            <p:nvPr/>
          </p:nvSpPr>
          <p:spPr>
            <a:xfrm>
              <a:off x="5908034" y="2949100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3368;p11">
              <a:extLst>
                <a:ext uri="{FF2B5EF4-FFF2-40B4-BE49-F238E27FC236}">
                  <a16:creationId xmlns:a16="http://schemas.microsoft.com/office/drawing/2014/main" id="{8AD9E0BE-E85F-42FD-8D9C-43F25509F559}"/>
                </a:ext>
              </a:extLst>
            </p:cNvPr>
            <p:cNvSpPr/>
            <p:nvPr/>
          </p:nvSpPr>
          <p:spPr>
            <a:xfrm>
              <a:off x="5908034" y="3099524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3369;p11">
              <a:extLst>
                <a:ext uri="{FF2B5EF4-FFF2-40B4-BE49-F238E27FC236}">
                  <a16:creationId xmlns:a16="http://schemas.microsoft.com/office/drawing/2014/main" id="{03568302-8595-4DA2-8822-EE0206042F57}"/>
                </a:ext>
              </a:extLst>
            </p:cNvPr>
            <p:cNvSpPr/>
            <p:nvPr/>
          </p:nvSpPr>
          <p:spPr>
            <a:xfrm>
              <a:off x="5908034" y="3249948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3370;p11">
              <a:extLst>
                <a:ext uri="{FF2B5EF4-FFF2-40B4-BE49-F238E27FC236}">
                  <a16:creationId xmlns:a16="http://schemas.microsoft.com/office/drawing/2014/main" id="{DA7D69CB-2C50-49C4-BB29-F0CAB69BCAEB}"/>
                </a:ext>
              </a:extLst>
            </p:cNvPr>
            <p:cNvSpPr/>
            <p:nvPr/>
          </p:nvSpPr>
          <p:spPr>
            <a:xfrm>
              <a:off x="5908034" y="3550796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3371;p11">
              <a:extLst>
                <a:ext uri="{FF2B5EF4-FFF2-40B4-BE49-F238E27FC236}">
                  <a16:creationId xmlns:a16="http://schemas.microsoft.com/office/drawing/2014/main" id="{03CA4C87-8F50-453F-AD56-1B27FF50A5D8}"/>
                </a:ext>
              </a:extLst>
            </p:cNvPr>
            <p:cNvSpPr/>
            <p:nvPr/>
          </p:nvSpPr>
          <p:spPr>
            <a:xfrm>
              <a:off x="5908034" y="3701220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3372;p11">
              <a:extLst>
                <a:ext uri="{FF2B5EF4-FFF2-40B4-BE49-F238E27FC236}">
                  <a16:creationId xmlns:a16="http://schemas.microsoft.com/office/drawing/2014/main" id="{33ADB4C1-3CC1-4F79-B775-6BAD227CEA37}"/>
                </a:ext>
              </a:extLst>
            </p:cNvPr>
            <p:cNvSpPr/>
            <p:nvPr/>
          </p:nvSpPr>
          <p:spPr>
            <a:xfrm>
              <a:off x="5908034" y="3851643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3373;p11">
              <a:extLst>
                <a:ext uri="{FF2B5EF4-FFF2-40B4-BE49-F238E27FC236}">
                  <a16:creationId xmlns:a16="http://schemas.microsoft.com/office/drawing/2014/main" id="{96B50F94-3DEA-475A-B743-5A258754363A}"/>
                </a:ext>
              </a:extLst>
            </p:cNvPr>
            <p:cNvSpPr/>
            <p:nvPr/>
          </p:nvSpPr>
          <p:spPr>
            <a:xfrm>
              <a:off x="5908034" y="4003702"/>
              <a:ext cx="120908" cy="122629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3374;p11">
              <a:extLst>
                <a:ext uri="{FF2B5EF4-FFF2-40B4-BE49-F238E27FC236}">
                  <a16:creationId xmlns:a16="http://schemas.microsoft.com/office/drawing/2014/main" id="{CF831CDC-751D-48B7-AA20-9DD5BCFE052E}"/>
                </a:ext>
              </a:extLst>
            </p:cNvPr>
            <p:cNvSpPr/>
            <p:nvPr/>
          </p:nvSpPr>
          <p:spPr>
            <a:xfrm>
              <a:off x="5908034" y="4304550"/>
              <a:ext cx="120908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3375;p11">
              <a:extLst>
                <a:ext uri="{FF2B5EF4-FFF2-40B4-BE49-F238E27FC236}">
                  <a16:creationId xmlns:a16="http://schemas.microsoft.com/office/drawing/2014/main" id="{07CEA710-F33B-4A33-949B-822C6F20DCBB}"/>
                </a:ext>
              </a:extLst>
            </p:cNvPr>
            <p:cNvSpPr/>
            <p:nvPr/>
          </p:nvSpPr>
          <p:spPr>
            <a:xfrm>
              <a:off x="5908034" y="4454973"/>
              <a:ext cx="120908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3376;p11">
              <a:extLst>
                <a:ext uri="{FF2B5EF4-FFF2-40B4-BE49-F238E27FC236}">
                  <a16:creationId xmlns:a16="http://schemas.microsoft.com/office/drawing/2014/main" id="{7C02C556-E653-42A5-8314-610B75B1A8D6}"/>
                </a:ext>
              </a:extLst>
            </p:cNvPr>
            <p:cNvSpPr/>
            <p:nvPr/>
          </p:nvSpPr>
          <p:spPr>
            <a:xfrm>
              <a:off x="5908034" y="4906245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3377;p11">
              <a:extLst>
                <a:ext uri="{FF2B5EF4-FFF2-40B4-BE49-F238E27FC236}">
                  <a16:creationId xmlns:a16="http://schemas.microsoft.com/office/drawing/2014/main" id="{37D600B7-6268-42A3-80F0-99F42F9CF8A9}"/>
                </a:ext>
              </a:extLst>
            </p:cNvPr>
            <p:cNvSpPr/>
            <p:nvPr/>
          </p:nvSpPr>
          <p:spPr>
            <a:xfrm>
              <a:off x="5908034" y="5056669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3378;p11">
              <a:extLst>
                <a:ext uri="{FF2B5EF4-FFF2-40B4-BE49-F238E27FC236}">
                  <a16:creationId xmlns:a16="http://schemas.microsoft.com/office/drawing/2014/main" id="{F7AE8D40-7C82-4332-91E4-575C87C8E46D}"/>
                </a:ext>
              </a:extLst>
            </p:cNvPr>
            <p:cNvSpPr/>
            <p:nvPr/>
          </p:nvSpPr>
          <p:spPr>
            <a:xfrm>
              <a:off x="5908034" y="5207093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3379;p11">
              <a:extLst>
                <a:ext uri="{FF2B5EF4-FFF2-40B4-BE49-F238E27FC236}">
                  <a16:creationId xmlns:a16="http://schemas.microsoft.com/office/drawing/2014/main" id="{7CFCCD35-4D12-4287-A9D7-B3419346D156}"/>
                </a:ext>
              </a:extLst>
            </p:cNvPr>
            <p:cNvSpPr/>
            <p:nvPr/>
          </p:nvSpPr>
          <p:spPr>
            <a:xfrm>
              <a:off x="6059986" y="540683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3380;p11">
              <a:extLst>
                <a:ext uri="{FF2B5EF4-FFF2-40B4-BE49-F238E27FC236}">
                  <a16:creationId xmlns:a16="http://schemas.microsoft.com/office/drawing/2014/main" id="{E747D3D7-1579-4804-B812-8E1023137FA7}"/>
                </a:ext>
              </a:extLst>
            </p:cNvPr>
            <p:cNvSpPr/>
            <p:nvPr/>
          </p:nvSpPr>
          <p:spPr>
            <a:xfrm>
              <a:off x="6059986" y="691107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3381;p11">
              <a:extLst>
                <a:ext uri="{FF2B5EF4-FFF2-40B4-BE49-F238E27FC236}">
                  <a16:creationId xmlns:a16="http://schemas.microsoft.com/office/drawing/2014/main" id="{CD1367ED-AEC1-4AB3-BE60-7AB9BDDF6103}"/>
                </a:ext>
              </a:extLst>
            </p:cNvPr>
            <p:cNvSpPr/>
            <p:nvPr/>
          </p:nvSpPr>
          <p:spPr>
            <a:xfrm>
              <a:off x="6059986" y="991955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3382;p11">
              <a:extLst>
                <a:ext uri="{FF2B5EF4-FFF2-40B4-BE49-F238E27FC236}">
                  <a16:creationId xmlns:a16="http://schemas.microsoft.com/office/drawing/2014/main" id="{3079702E-C99E-44A1-A48F-3CD1EFE3C4E8}"/>
                </a:ext>
              </a:extLst>
            </p:cNvPr>
            <p:cNvSpPr/>
            <p:nvPr/>
          </p:nvSpPr>
          <p:spPr>
            <a:xfrm>
              <a:off x="6059986" y="1294438"/>
              <a:ext cx="122541" cy="122628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3383;p11">
              <a:extLst>
                <a:ext uri="{FF2B5EF4-FFF2-40B4-BE49-F238E27FC236}">
                  <a16:creationId xmlns:a16="http://schemas.microsoft.com/office/drawing/2014/main" id="{3034270B-9B61-42C1-9C7F-04B372868787}"/>
                </a:ext>
              </a:extLst>
            </p:cNvPr>
            <p:cNvSpPr/>
            <p:nvPr/>
          </p:nvSpPr>
          <p:spPr>
            <a:xfrm>
              <a:off x="6059986" y="1444862"/>
              <a:ext cx="122541" cy="122628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3384;p11">
              <a:extLst>
                <a:ext uri="{FF2B5EF4-FFF2-40B4-BE49-F238E27FC236}">
                  <a16:creationId xmlns:a16="http://schemas.microsoft.com/office/drawing/2014/main" id="{DC88B841-5E6E-4530-A5F2-6D0E11E6118F}"/>
                </a:ext>
              </a:extLst>
            </p:cNvPr>
            <p:cNvSpPr/>
            <p:nvPr/>
          </p:nvSpPr>
          <p:spPr>
            <a:xfrm>
              <a:off x="6059986" y="1595286"/>
              <a:ext cx="122541" cy="122628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3385;p11">
              <a:extLst>
                <a:ext uri="{FF2B5EF4-FFF2-40B4-BE49-F238E27FC236}">
                  <a16:creationId xmlns:a16="http://schemas.microsoft.com/office/drawing/2014/main" id="{F5939FED-EB54-4348-B05D-7CD901CACA9A}"/>
                </a:ext>
              </a:extLst>
            </p:cNvPr>
            <p:cNvSpPr/>
            <p:nvPr/>
          </p:nvSpPr>
          <p:spPr>
            <a:xfrm>
              <a:off x="6059986" y="1745710"/>
              <a:ext cx="122541" cy="122628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3386;p11">
              <a:extLst>
                <a:ext uri="{FF2B5EF4-FFF2-40B4-BE49-F238E27FC236}">
                  <a16:creationId xmlns:a16="http://schemas.microsoft.com/office/drawing/2014/main" id="{72D1E04D-3186-4F3D-B0D5-3BD227497BB3}"/>
                </a:ext>
              </a:extLst>
            </p:cNvPr>
            <p:cNvSpPr/>
            <p:nvPr/>
          </p:nvSpPr>
          <p:spPr>
            <a:xfrm>
              <a:off x="6059986" y="2196981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3387;p11">
              <a:extLst>
                <a:ext uri="{FF2B5EF4-FFF2-40B4-BE49-F238E27FC236}">
                  <a16:creationId xmlns:a16="http://schemas.microsoft.com/office/drawing/2014/main" id="{CF6FFF2B-6263-41EC-901B-A4C5AFEF7E05}"/>
                </a:ext>
              </a:extLst>
            </p:cNvPr>
            <p:cNvSpPr/>
            <p:nvPr/>
          </p:nvSpPr>
          <p:spPr>
            <a:xfrm>
              <a:off x="6059986" y="2347405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3388;p11">
              <a:extLst>
                <a:ext uri="{FF2B5EF4-FFF2-40B4-BE49-F238E27FC236}">
                  <a16:creationId xmlns:a16="http://schemas.microsoft.com/office/drawing/2014/main" id="{0B4C153D-C54B-4B88-9588-B26B7EBCAC93}"/>
                </a:ext>
              </a:extLst>
            </p:cNvPr>
            <p:cNvSpPr/>
            <p:nvPr/>
          </p:nvSpPr>
          <p:spPr>
            <a:xfrm>
              <a:off x="6059986" y="2497829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3389;p11">
              <a:extLst>
                <a:ext uri="{FF2B5EF4-FFF2-40B4-BE49-F238E27FC236}">
                  <a16:creationId xmlns:a16="http://schemas.microsoft.com/office/drawing/2014/main" id="{E78DD7C0-D0A1-416A-BBCA-AE96C52E6C76}"/>
                </a:ext>
              </a:extLst>
            </p:cNvPr>
            <p:cNvSpPr/>
            <p:nvPr/>
          </p:nvSpPr>
          <p:spPr>
            <a:xfrm>
              <a:off x="6059986" y="2648253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3390;p11">
              <a:extLst>
                <a:ext uri="{FF2B5EF4-FFF2-40B4-BE49-F238E27FC236}">
                  <a16:creationId xmlns:a16="http://schemas.microsoft.com/office/drawing/2014/main" id="{1638751C-1D76-4666-95EE-4D994C553DDD}"/>
                </a:ext>
              </a:extLst>
            </p:cNvPr>
            <p:cNvSpPr/>
            <p:nvPr/>
          </p:nvSpPr>
          <p:spPr>
            <a:xfrm>
              <a:off x="6059986" y="2798677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3391;p11">
              <a:extLst>
                <a:ext uri="{FF2B5EF4-FFF2-40B4-BE49-F238E27FC236}">
                  <a16:creationId xmlns:a16="http://schemas.microsoft.com/office/drawing/2014/main" id="{F30B96AA-1031-4445-A951-8E003E30F0FB}"/>
                </a:ext>
              </a:extLst>
            </p:cNvPr>
            <p:cNvSpPr/>
            <p:nvPr/>
          </p:nvSpPr>
          <p:spPr>
            <a:xfrm>
              <a:off x="6059986" y="2949100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3392;p11">
              <a:extLst>
                <a:ext uri="{FF2B5EF4-FFF2-40B4-BE49-F238E27FC236}">
                  <a16:creationId xmlns:a16="http://schemas.microsoft.com/office/drawing/2014/main" id="{FE1DEF87-74E1-48FD-8F5D-673491CD8589}"/>
                </a:ext>
              </a:extLst>
            </p:cNvPr>
            <p:cNvSpPr/>
            <p:nvPr/>
          </p:nvSpPr>
          <p:spPr>
            <a:xfrm>
              <a:off x="6059986" y="3099524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3393;p11">
              <a:extLst>
                <a:ext uri="{FF2B5EF4-FFF2-40B4-BE49-F238E27FC236}">
                  <a16:creationId xmlns:a16="http://schemas.microsoft.com/office/drawing/2014/main" id="{B5FA9DF6-693C-48E6-9659-7B32138F0CE5}"/>
                </a:ext>
              </a:extLst>
            </p:cNvPr>
            <p:cNvSpPr/>
            <p:nvPr/>
          </p:nvSpPr>
          <p:spPr>
            <a:xfrm>
              <a:off x="6059986" y="3249948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3394;p11">
              <a:extLst>
                <a:ext uri="{FF2B5EF4-FFF2-40B4-BE49-F238E27FC236}">
                  <a16:creationId xmlns:a16="http://schemas.microsoft.com/office/drawing/2014/main" id="{DE8D37C7-6D8D-449E-AF8E-20573CD75C43}"/>
                </a:ext>
              </a:extLst>
            </p:cNvPr>
            <p:cNvSpPr/>
            <p:nvPr/>
          </p:nvSpPr>
          <p:spPr>
            <a:xfrm>
              <a:off x="6059986" y="3400372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3395;p11">
              <a:extLst>
                <a:ext uri="{FF2B5EF4-FFF2-40B4-BE49-F238E27FC236}">
                  <a16:creationId xmlns:a16="http://schemas.microsoft.com/office/drawing/2014/main" id="{508CAE77-C47C-41CE-AA99-7DCD03A63CD8}"/>
                </a:ext>
              </a:extLst>
            </p:cNvPr>
            <p:cNvSpPr/>
            <p:nvPr/>
          </p:nvSpPr>
          <p:spPr>
            <a:xfrm>
              <a:off x="6059986" y="3550796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3396;p11">
              <a:extLst>
                <a:ext uri="{FF2B5EF4-FFF2-40B4-BE49-F238E27FC236}">
                  <a16:creationId xmlns:a16="http://schemas.microsoft.com/office/drawing/2014/main" id="{F823C2EE-3598-4A80-A7F7-A2B5A3E5E241}"/>
                </a:ext>
              </a:extLst>
            </p:cNvPr>
            <p:cNvSpPr/>
            <p:nvPr/>
          </p:nvSpPr>
          <p:spPr>
            <a:xfrm>
              <a:off x="6059986" y="3851643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3397;p11">
              <a:extLst>
                <a:ext uri="{FF2B5EF4-FFF2-40B4-BE49-F238E27FC236}">
                  <a16:creationId xmlns:a16="http://schemas.microsoft.com/office/drawing/2014/main" id="{6231745A-098A-4F7F-B099-01E3C2F3BCFB}"/>
                </a:ext>
              </a:extLst>
            </p:cNvPr>
            <p:cNvSpPr/>
            <p:nvPr/>
          </p:nvSpPr>
          <p:spPr>
            <a:xfrm>
              <a:off x="6059986" y="4154126"/>
              <a:ext cx="122541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3398;p11">
              <a:extLst>
                <a:ext uri="{FF2B5EF4-FFF2-40B4-BE49-F238E27FC236}">
                  <a16:creationId xmlns:a16="http://schemas.microsoft.com/office/drawing/2014/main" id="{6E50C74A-D74D-489A-AC41-58DFB0E559B4}"/>
                </a:ext>
              </a:extLst>
            </p:cNvPr>
            <p:cNvSpPr/>
            <p:nvPr/>
          </p:nvSpPr>
          <p:spPr>
            <a:xfrm>
              <a:off x="6059986" y="4304550"/>
              <a:ext cx="122541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3399;p11">
              <a:extLst>
                <a:ext uri="{FF2B5EF4-FFF2-40B4-BE49-F238E27FC236}">
                  <a16:creationId xmlns:a16="http://schemas.microsoft.com/office/drawing/2014/main" id="{84883900-146C-44B1-AE96-A2D3EA7A1690}"/>
                </a:ext>
              </a:extLst>
            </p:cNvPr>
            <p:cNvSpPr/>
            <p:nvPr/>
          </p:nvSpPr>
          <p:spPr>
            <a:xfrm>
              <a:off x="6059986" y="4454973"/>
              <a:ext cx="122541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3400;p11">
              <a:extLst>
                <a:ext uri="{FF2B5EF4-FFF2-40B4-BE49-F238E27FC236}">
                  <a16:creationId xmlns:a16="http://schemas.microsoft.com/office/drawing/2014/main" id="{14771A2A-B677-4530-B408-F030E62BE054}"/>
                </a:ext>
              </a:extLst>
            </p:cNvPr>
            <p:cNvSpPr/>
            <p:nvPr/>
          </p:nvSpPr>
          <p:spPr>
            <a:xfrm>
              <a:off x="6059986" y="4605397"/>
              <a:ext cx="122541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3401;p11">
              <a:extLst>
                <a:ext uri="{FF2B5EF4-FFF2-40B4-BE49-F238E27FC236}">
                  <a16:creationId xmlns:a16="http://schemas.microsoft.com/office/drawing/2014/main" id="{632132B4-F32F-43EF-A576-BBB4E733F595}"/>
                </a:ext>
              </a:extLst>
            </p:cNvPr>
            <p:cNvSpPr/>
            <p:nvPr/>
          </p:nvSpPr>
          <p:spPr>
            <a:xfrm>
              <a:off x="6059986" y="4906245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3402;p11">
              <a:extLst>
                <a:ext uri="{FF2B5EF4-FFF2-40B4-BE49-F238E27FC236}">
                  <a16:creationId xmlns:a16="http://schemas.microsoft.com/office/drawing/2014/main" id="{A40C4EEA-6481-4D9E-85EE-C14A5E520474}"/>
                </a:ext>
              </a:extLst>
            </p:cNvPr>
            <p:cNvSpPr/>
            <p:nvPr/>
          </p:nvSpPr>
          <p:spPr>
            <a:xfrm>
              <a:off x="6059986" y="5056669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3403;p11">
              <a:extLst>
                <a:ext uri="{FF2B5EF4-FFF2-40B4-BE49-F238E27FC236}">
                  <a16:creationId xmlns:a16="http://schemas.microsoft.com/office/drawing/2014/main" id="{0CE8714A-6E6D-49BA-9F05-2454607F52F0}"/>
                </a:ext>
              </a:extLst>
            </p:cNvPr>
            <p:cNvSpPr/>
            <p:nvPr/>
          </p:nvSpPr>
          <p:spPr>
            <a:xfrm>
              <a:off x="6059986" y="5207093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3404;p11">
              <a:extLst>
                <a:ext uri="{FF2B5EF4-FFF2-40B4-BE49-F238E27FC236}">
                  <a16:creationId xmlns:a16="http://schemas.microsoft.com/office/drawing/2014/main" id="{A58A8814-5795-4B17-ADFA-00CC1F17FFE5}"/>
                </a:ext>
              </a:extLst>
            </p:cNvPr>
            <p:cNvSpPr/>
            <p:nvPr/>
          </p:nvSpPr>
          <p:spPr>
            <a:xfrm>
              <a:off x="6059986" y="5357516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3405;p11">
              <a:extLst>
                <a:ext uri="{FF2B5EF4-FFF2-40B4-BE49-F238E27FC236}">
                  <a16:creationId xmlns:a16="http://schemas.microsoft.com/office/drawing/2014/main" id="{C6A02AE8-9D04-42BC-A5F4-4A4F0AD823EA}"/>
                </a:ext>
              </a:extLst>
            </p:cNvPr>
            <p:cNvSpPr/>
            <p:nvPr/>
          </p:nvSpPr>
          <p:spPr>
            <a:xfrm>
              <a:off x="6210304" y="540683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3406;p11">
              <a:extLst>
                <a:ext uri="{FF2B5EF4-FFF2-40B4-BE49-F238E27FC236}">
                  <a16:creationId xmlns:a16="http://schemas.microsoft.com/office/drawing/2014/main" id="{56ED2502-817C-4A60-A43E-25D07F80AFDE}"/>
                </a:ext>
              </a:extLst>
            </p:cNvPr>
            <p:cNvSpPr/>
            <p:nvPr/>
          </p:nvSpPr>
          <p:spPr>
            <a:xfrm>
              <a:off x="6210304" y="991955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3407;p11">
              <a:extLst>
                <a:ext uri="{FF2B5EF4-FFF2-40B4-BE49-F238E27FC236}">
                  <a16:creationId xmlns:a16="http://schemas.microsoft.com/office/drawing/2014/main" id="{DD6CB984-A739-4E32-B1C0-F5E892A77679}"/>
                </a:ext>
              </a:extLst>
            </p:cNvPr>
            <p:cNvSpPr/>
            <p:nvPr/>
          </p:nvSpPr>
          <p:spPr>
            <a:xfrm>
              <a:off x="6210304" y="1142379"/>
              <a:ext cx="122541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3408;p11">
              <a:extLst>
                <a:ext uri="{FF2B5EF4-FFF2-40B4-BE49-F238E27FC236}">
                  <a16:creationId xmlns:a16="http://schemas.microsoft.com/office/drawing/2014/main" id="{19D809F5-ACE5-4B70-B192-2A6E4820AB8A}"/>
                </a:ext>
              </a:extLst>
            </p:cNvPr>
            <p:cNvSpPr/>
            <p:nvPr/>
          </p:nvSpPr>
          <p:spPr>
            <a:xfrm>
              <a:off x="6210304" y="1292803"/>
              <a:ext cx="122541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3409;p11">
              <a:extLst>
                <a:ext uri="{FF2B5EF4-FFF2-40B4-BE49-F238E27FC236}">
                  <a16:creationId xmlns:a16="http://schemas.microsoft.com/office/drawing/2014/main" id="{ADAD99B5-B1C9-46BA-9C42-960342CC359A}"/>
                </a:ext>
              </a:extLst>
            </p:cNvPr>
            <p:cNvSpPr/>
            <p:nvPr/>
          </p:nvSpPr>
          <p:spPr>
            <a:xfrm>
              <a:off x="6210304" y="1593650"/>
              <a:ext cx="122541" cy="122629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3410;p11">
              <a:extLst>
                <a:ext uri="{FF2B5EF4-FFF2-40B4-BE49-F238E27FC236}">
                  <a16:creationId xmlns:a16="http://schemas.microsoft.com/office/drawing/2014/main" id="{19201179-0830-47D7-B079-20FC37CA4572}"/>
                </a:ext>
              </a:extLst>
            </p:cNvPr>
            <p:cNvSpPr/>
            <p:nvPr/>
          </p:nvSpPr>
          <p:spPr>
            <a:xfrm>
              <a:off x="6210304" y="1894498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3411;p11">
              <a:extLst>
                <a:ext uri="{FF2B5EF4-FFF2-40B4-BE49-F238E27FC236}">
                  <a16:creationId xmlns:a16="http://schemas.microsoft.com/office/drawing/2014/main" id="{7B03E7C1-B963-46ED-8398-E8F3CF5190CB}"/>
                </a:ext>
              </a:extLst>
            </p:cNvPr>
            <p:cNvSpPr/>
            <p:nvPr/>
          </p:nvSpPr>
          <p:spPr>
            <a:xfrm>
              <a:off x="6210304" y="2044922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3412;p11">
              <a:extLst>
                <a:ext uri="{FF2B5EF4-FFF2-40B4-BE49-F238E27FC236}">
                  <a16:creationId xmlns:a16="http://schemas.microsoft.com/office/drawing/2014/main" id="{88040075-5411-43AD-BDAC-68A493E963CB}"/>
                </a:ext>
              </a:extLst>
            </p:cNvPr>
            <p:cNvSpPr/>
            <p:nvPr/>
          </p:nvSpPr>
          <p:spPr>
            <a:xfrm>
              <a:off x="6210304" y="2196981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3413;p11">
              <a:extLst>
                <a:ext uri="{FF2B5EF4-FFF2-40B4-BE49-F238E27FC236}">
                  <a16:creationId xmlns:a16="http://schemas.microsoft.com/office/drawing/2014/main" id="{BE9C70F7-E6EB-4D41-A77C-BE0E885DE05C}"/>
                </a:ext>
              </a:extLst>
            </p:cNvPr>
            <p:cNvSpPr/>
            <p:nvPr/>
          </p:nvSpPr>
          <p:spPr>
            <a:xfrm>
              <a:off x="6210304" y="2497829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3414;p11">
              <a:extLst>
                <a:ext uri="{FF2B5EF4-FFF2-40B4-BE49-F238E27FC236}">
                  <a16:creationId xmlns:a16="http://schemas.microsoft.com/office/drawing/2014/main" id="{9495EAF0-45DF-472D-A22D-F0AAFCA77681}"/>
                </a:ext>
              </a:extLst>
            </p:cNvPr>
            <p:cNvSpPr/>
            <p:nvPr/>
          </p:nvSpPr>
          <p:spPr>
            <a:xfrm>
              <a:off x="6210304" y="2798677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3415;p11">
              <a:extLst>
                <a:ext uri="{FF2B5EF4-FFF2-40B4-BE49-F238E27FC236}">
                  <a16:creationId xmlns:a16="http://schemas.microsoft.com/office/drawing/2014/main" id="{74AEAF50-F794-40FD-9F8E-F3DC811A7FEB}"/>
                </a:ext>
              </a:extLst>
            </p:cNvPr>
            <p:cNvSpPr/>
            <p:nvPr/>
          </p:nvSpPr>
          <p:spPr>
            <a:xfrm>
              <a:off x="6210304" y="3099524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3416;p11">
              <a:extLst>
                <a:ext uri="{FF2B5EF4-FFF2-40B4-BE49-F238E27FC236}">
                  <a16:creationId xmlns:a16="http://schemas.microsoft.com/office/drawing/2014/main" id="{913D6637-EA8E-4241-88AF-E92719049612}"/>
                </a:ext>
              </a:extLst>
            </p:cNvPr>
            <p:cNvSpPr/>
            <p:nvPr/>
          </p:nvSpPr>
          <p:spPr>
            <a:xfrm>
              <a:off x="6210304" y="3400372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3417;p11">
              <a:extLst>
                <a:ext uri="{FF2B5EF4-FFF2-40B4-BE49-F238E27FC236}">
                  <a16:creationId xmlns:a16="http://schemas.microsoft.com/office/drawing/2014/main" id="{33786F54-A350-45D3-B601-39EF7ACD57AC}"/>
                </a:ext>
              </a:extLst>
            </p:cNvPr>
            <p:cNvSpPr/>
            <p:nvPr/>
          </p:nvSpPr>
          <p:spPr>
            <a:xfrm>
              <a:off x="6210304" y="3550796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3418;p11">
              <a:extLst>
                <a:ext uri="{FF2B5EF4-FFF2-40B4-BE49-F238E27FC236}">
                  <a16:creationId xmlns:a16="http://schemas.microsoft.com/office/drawing/2014/main" id="{0977D33B-4816-4EC8-B84C-9776170021FE}"/>
                </a:ext>
              </a:extLst>
            </p:cNvPr>
            <p:cNvSpPr/>
            <p:nvPr/>
          </p:nvSpPr>
          <p:spPr>
            <a:xfrm>
              <a:off x="6210304" y="4003702"/>
              <a:ext cx="122541" cy="122629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3419;p11">
              <a:extLst>
                <a:ext uri="{FF2B5EF4-FFF2-40B4-BE49-F238E27FC236}">
                  <a16:creationId xmlns:a16="http://schemas.microsoft.com/office/drawing/2014/main" id="{1F529104-B9D9-4442-B9C4-43E55A50A5FE}"/>
                </a:ext>
              </a:extLst>
            </p:cNvPr>
            <p:cNvSpPr/>
            <p:nvPr/>
          </p:nvSpPr>
          <p:spPr>
            <a:xfrm>
              <a:off x="6210304" y="4154126"/>
              <a:ext cx="122541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3420;p11">
              <a:extLst>
                <a:ext uri="{FF2B5EF4-FFF2-40B4-BE49-F238E27FC236}">
                  <a16:creationId xmlns:a16="http://schemas.microsoft.com/office/drawing/2014/main" id="{743D2207-560C-4AF4-9792-4C2826CECE8F}"/>
                </a:ext>
              </a:extLst>
            </p:cNvPr>
            <p:cNvSpPr/>
            <p:nvPr/>
          </p:nvSpPr>
          <p:spPr>
            <a:xfrm>
              <a:off x="6210304" y="4304550"/>
              <a:ext cx="122541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3421;p11">
              <a:extLst>
                <a:ext uri="{FF2B5EF4-FFF2-40B4-BE49-F238E27FC236}">
                  <a16:creationId xmlns:a16="http://schemas.microsoft.com/office/drawing/2014/main" id="{E584847D-3C87-4880-A57C-6EDC8C1AAB4A}"/>
                </a:ext>
              </a:extLst>
            </p:cNvPr>
            <p:cNvSpPr/>
            <p:nvPr/>
          </p:nvSpPr>
          <p:spPr>
            <a:xfrm>
              <a:off x="6210304" y="4454973"/>
              <a:ext cx="122541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3422;p11">
              <a:extLst>
                <a:ext uri="{FF2B5EF4-FFF2-40B4-BE49-F238E27FC236}">
                  <a16:creationId xmlns:a16="http://schemas.microsoft.com/office/drawing/2014/main" id="{CFC0C326-5A8D-4115-AD64-6D8AFC81A132}"/>
                </a:ext>
              </a:extLst>
            </p:cNvPr>
            <p:cNvSpPr/>
            <p:nvPr/>
          </p:nvSpPr>
          <p:spPr>
            <a:xfrm>
              <a:off x="6210304" y="4605397"/>
              <a:ext cx="122541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3423;p11">
              <a:extLst>
                <a:ext uri="{FF2B5EF4-FFF2-40B4-BE49-F238E27FC236}">
                  <a16:creationId xmlns:a16="http://schemas.microsoft.com/office/drawing/2014/main" id="{DE320CAC-FC47-4513-9231-1D89D75268F1}"/>
                </a:ext>
              </a:extLst>
            </p:cNvPr>
            <p:cNvSpPr/>
            <p:nvPr/>
          </p:nvSpPr>
          <p:spPr>
            <a:xfrm>
              <a:off x="6210304" y="4906245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3424;p11">
              <a:extLst>
                <a:ext uri="{FF2B5EF4-FFF2-40B4-BE49-F238E27FC236}">
                  <a16:creationId xmlns:a16="http://schemas.microsoft.com/office/drawing/2014/main" id="{29F89B4E-9959-4D8E-91E5-F5D31D0A494B}"/>
                </a:ext>
              </a:extLst>
            </p:cNvPr>
            <p:cNvSpPr/>
            <p:nvPr/>
          </p:nvSpPr>
          <p:spPr>
            <a:xfrm>
              <a:off x="6210304" y="5056669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3425;p11">
              <a:extLst>
                <a:ext uri="{FF2B5EF4-FFF2-40B4-BE49-F238E27FC236}">
                  <a16:creationId xmlns:a16="http://schemas.microsoft.com/office/drawing/2014/main" id="{13ADF3A6-118E-44DA-B7B6-F11525F4B1DB}"/>
                </a:ext>
              </a:extLst>
            </p:cNvPr>
            <p:cNvSpPr/>
            <p:nvPr/>
          </p:nvSpPr>
          <p:spPr>
            <a:xfrm>
              <a:off x="6360622" y="390260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3426;p11">
              <a:extLst>
                <a:ext uri="{FF2B5EF4-FFF2-40B4-BE49-F238E27FC236}">
                  <a16:creationId xmlns:a16="http://schemas.microsoft.com/office/drawing/2014/main" id="{3CFE91C3-99C2-40EE-86C7-60BA87D3F00B}"/>
                </a:ext>
              </a:extLst>
            </p:cNvPr>
            <p:cNvSpPr/>
            <p:nvPr/>
          </p:nvSpPr>
          <p:spPr>
            <a:xfrm>
              <a:off x="6360622" y="540683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3427;p11">
              <a:extLst>
                <a:ext uri="{FF2B5EF4-FFF2-40B4-BE49-F238E27FC236}">
                  <a16:creationId xmlns:a16="http://schemas.microsoft.com/office/drawing/2014/main" id="{71410E32-00BC-4E12-9ED9-8DB9A86015E6}"/>
                </a:ext>
              </a:extLst>
            </p:cNvPr>
            <p:cNvSpPr/>
            <p:nvPr/>
          </p:nvSpPr>
          <p:spPr>
            <a:xfrm>
              <a:off x="6360622" y="991955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3428;p11">
              <a:extLst>
                <a:ext uri="{FF2B5EF4-FFF2-40B4-BE49-F238E27FC236}">
                  <a16:creationId xmlns:a16="http://schemas.microsoft.com/office/drawing/2014/main" id="{BD99D9B7-38E4-4B5C-B298-82B93D48C339}"/>
                </a:ext>
              </a:extLst>
            </p:cNvPr>
            <p:cNvSpPr/>
            <p:nvPr/>
          </p:nvSpPr>
          <p:spPr>
            <a:xfrm>
              <a:off x="6360622" y="1292803"/>
              <a:ext cx="122541" cy="122629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3429;p11">
              <a:extLst>
                <a:ext uri="{FF2B5EF4-FFF2-40B4-BE49-F238E27FC236}">
                  <a16:creationId xmlns:a16="http://schemas.microsoft.com/office/drawing/2014/main" id="{836174B6-3304-477E-A7C3-2B7039551CD5}"/>
                </a:ext>
              </a:extLst>
            </p:cNvPr>
            <p:cNvSpPr/>
            <p:nvPr/>
          </p:nvSpPr>
          <p:spPr>
            <a:xfrm>
              <a:off x="6360622" y="1593650"/>
              <a:ext cx="122541" cy="122629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3430;p11">
              <a:extLst>
                <a:ext uri="{FF2B5EF4-FFF2-40B4-BE49-F238E27FC236}">
                  <a16:creationId xmlns:a16="http://schemas.microsoft.com/office/drawing/2014/main" id="{6D4F0C16-4F7C-4C79-ACDB-BAD92876D5B2}"/>
                </a:ext>
              </a:extLst>
            </p:cNvPr>
            <p:cNvSpPr/>
            <p:nvPr/>
          </p:nvSpPr>
          <p:spPr>
            <a:xfrm>
              <a:off x="6360622" y="2044922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3431;p11">
              <a:extLst>
                <a:ext uri="{FF2B5EF4-FFF2-40B4-BE49-F238E27FC236}">
                  <a16:creationId xmlns:a16="http://schemas.microsoft.com/office/drawing/2014/main" id="{53CD962B-517B-4EB0-A1E4-7DE9FC9DE75E}"/>
                </a:ext>
              </a:extLst>
            </p:cNvPr>
            <p:cNvSpPr/>
            <p:nvPr/>
          </p:nvSpPr>
          <p:spPr>
            <a:xfrm>
              <a:off x="6360622" y="2347405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3432;p11">
              <a:extLst>
                <a:ext uri="{FF2B5EF4-FFF2-40B4-BE49-F238E27FC236}">
                  <a16:creationId xmlns:a16="http://schemas.microsoft.com/office/drawing/2014/main" id="{F564E75C-DB2D-4A56-AA8B-99937C735B4F}"/>
                </a:ext>
              </a:extLst>
            </p:cNvPr>
            <p:cNvSpPr/>
            <p:nvPr/>
          </p:nvSpPr>
          <p:spPr>
            <a:xfrm>
              <a:off x="6360622" y="2798677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3433;p11">
              <a:extLst>
                <a:ext uri="{FF2B5EF4-FFF2-40B4-BE49-F238E27FC236}">
                  <a16:creationId xmlns:a16="http://schemas.microsoft.com/office/drawing/2014/main" id="{AC6D5363-B0F3-49C3-8126-1E072B1AFBB1}"/>
                </a:ext>
              </a:extLst>
            </p:cNvPr>
            <p:cNvSpPr/>
            <p:nvPr/>
          </p:nvSpPr>
          <p:spPr>
            <a:xfrm>
              <a:off x="6360622" y="3099524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3434;p11">
              <a:extLst>
                <a:ext uri="{FF2B5EF4-FFF2-40B4-BE49-F238E27FC236}">
                  <a16:creationId xmlns:a16="http://schemas.microsoft.com/office/drawing/2014/main" id="{9317705C-ADA3-4AD5-B8F8-F85FD2B6CBF5}"/>
                </a:ext>
              </a:extLst>
            </p:cNvPr>
            <p:cNvSpPr/>
            <p:nvPr/>
          </p:nvSpPr>
          <p:spPr>
            <a:xfrm>
              <a:off x="6360622" y="3249948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3435;p11">
              <a:extLst>
                <a:ext uri="{FF2B5EF4-FFF2-40B4-BE49-F238E27FC236}">
                  <a16:creationId xmlns:a16="http://schemas.microsoft.com/office/drawing/2014/main" id="{22A72020-F468-46AD-8E70-86E9BD9ABD5E}"/>
                </a:ext>
              </a:extLst>
            </p:cNvPr>
            <p:cNvSpPr/>
            <p:nvPr/>
          </p:nvSpPr>
          <p:spPr>
            <a:xfrm>
              <a:off x="6360622" y="3550796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3436;p11">
              <a:extLst>
                <a:ext uri="{FF2B5EF4-FFF2-40B4-BE49-F238E27FC236}">
                  <a16:creationId xmlns:a16="http://schemas.microsoft.com/office/drawing/2014/main" id="{08D88F98-7248-4BA5-90DD-3E1FCE37661E}"/>
                </a:ext>
              </a:extLst>
            </p:cNvPr>
            <p:cNvSpPr/>
            <p:nvPr/>
          </p:nvSpPr>
          <p:spPr>
            <a:xfrm>
              <a:off x="6360622" y="3701220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3437;p11">
              <a:extLst>
                <a:ext uri="{FF2B5EF4-FFF2-40B4-BE49-F238E27FC236}">
                  <a16:creationId xmlns:a16="http://schemas.microsoft.com/office/drawing/2014/main" id="{1EA92EE7-E643-47D1-8F2E-38B2A70A1095}"/>
                </a:ext>
              </a:extLst>
            </p:cNvPr>
            <p:cNvSpPr/>
            <p:nvPr/>
          </p:nvSpPr>
          <p:spPr>
            <a:xfrm>
              <a:off x="6360622" y="3851643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3438;p11">
              <a:extLst>
                <a:ext uri="{FF2B5EF4-FFF2-40B4-BE49-F238E27FC236}">
                  <a16:creationId xmlns:a16="http://schemas.microsoft.com/office/drawing/2014/main" id="{D9A30EC4-DB7B-4FBE-AEB2-DE9C40B9F3E3}"/>
                </a:ext>
              </a:extLst>
            </p:cNvPr>
            <p:cNvSpPr/>
            <p:nvPr/>
          </p:nvSpPr>
          <p:spPr>
            <a:xfrm>
              <a:off x="6360622" y="4154126"/>
              <a:ext cx="122541" cy="122629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3439;p11">
              <a:extLst>
                <a:ext uri="{FF2B5EF4-FFF2-40B4-BE49-F238E27FC236}">
                  <a16:creationId xmlns:a16="http://schemas.microsoft.com/office/drawing/2014/main" id="{63A4B05C-3D9C-4A47-A043-08F472F0FBAC}"/>
                </a:ext>
              </a:extLst>
            </p:cNvPr>
            <p:cNvSpPr/>
            <p:nvPr/>
          </p:nvSpPr>
          <p:spPr>
            <a:xfrm>
              <a:off x="6360622" y="4304550"/>
              <a:ext cx="122541" cy="122629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3440;p11">
              <a:extLst>
                <a:ext uri="{FF2B5EF4-FFF2-40B4-BE49-F238E27FC236}">
                  <a16:creationId xmlns:a16="http://schemas.microsoft.com/office/drawing/2014/main" id="{F39F487B-C5B6-437C-A74A-BEF28222C967}"/>
                </a:ext>
              </a:extLst>
            </p:cNvPr>
            <p:cNvSpPr/>
            <p:nvPr/>
          </p:nvSpPr>
          <p:spPr>
            <a:xfrm>
              <a:off x="6360622" y="4755821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3441;p11">
              <a:extLst>
                <a:ext uri="{FF2B5EF4-FFF2-40B4-BE49-F238E27FC236}">
                  <a16:creationId xmlns:a16="http://schemas.microsoft.com/office/drawing/2014/main" id="{8FEF40F9-A25B-4E57-AE2E-23E9F1459FEF}"/>
                </a:ext>
              </a:extLst>
            </p:cNvPr>
            <p:cNvSpPr/>
            <p:nvPr/>
          </p:nvSpPr>
          <p:spPr>
            <a:xfrm>
              <a:off x="6360622" y="5056669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3442;p11">
              <a:extLst>
                <a:ext uri="{FF2B5EF4-FFF2-40B4-BE49-F238E27FC236}">
                  <a16:creationId xmlns:a16="http://schemas.microsoft.com/office/drawing/2014/main" id="{C7B3C871-B938-4DA8-9D2F-E2FCE20F347E}"/>
                </a:ext>
              </a:extLst>
            </p:cNvPr>
            <p:cNvSpPr/>
            <p:nvPr/>
          </p:nvSpPr>
          <p:spPr>
            <a:xfrm>
              <a:off x="6360622" y="5207093"/>
              <a:ext cx="122541" cy="120993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3443;p11">
              <a:extLst>
                <a:ext uri="{FF2B5EF4-FFF2-40B4-BE49-F238E27FC236}">
                  <a16:creationId xmlns:a16="http://schemas.microsoft.com/office/drawing/2014/main" id="{90F344DF-D378-4127-B751-FD9ACF5FE865}"/>
                </a:ext>
              </a:extLst>
            </p:cNvPr>
            <p:cNvSpPr/>
            <p:nvPr/>
          </p:nvSpPr>
          <p:spPr>
            <a:xfrm>
              <a:off x="6510940" y="390260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3444;p11">
              <a:extLst>
                <a:ext uri="{FF2B5EF4-FFF2-40B4-BE49-F238E27FC236}">
                  <a16:creationId xmlns:a16="http://schemas.microsoft.com/office/drawing/2014/main" id="{4C78A91F-5A43-41A4-8199-DC6FF45F133A}"/>
                </a:ext>
              </a:extLst>
            </p:cNvPr>
            <p:cNvSpPr/>
            <p:nvPr/>
          </p:nvSpPr>
          <p:spPr>
            <a:xfrm>
              <a:off x="6510940" y="1292803"/>
              <a:ext cx="120908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3445;p11">
              <a:extLst>
                <a:ext uri="{FF2B5EF4-FFF2-40B4-BE49-F238E27FC236}">
                  <a16:creationId xmlns:a16="http://schemas.microsoft.com/office/drawing/2014/main" id="{D4B26965-9510-4874-A514-9CE4D82E41C9}"/>
                </a:ext>
              </a:extLst>
            </p:cNvPr>
            <p:cNvSpPr/>
            <p:nvPr/>
          </p:nvSpPr>
          <p:spPr>
            <a:xfrm>
              <a:off x="6510940" y="2044922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3446;p11">
              <a:extLst>
                <a:ext uri="{FF2B5EF4-FFF2-40B4-BE49-F238E27FC236}">
                  <a16:creationId xmlns:a16="http://schemas.microsoft.com/office/drawing/2014/main" id="{F2693235-D863-45D8-9E5B-9B1254EF222F}"/>
                </a:ext>
              </a:extLst>
            </p:cNvPr>
            <p:cNvSpPr/>
            <p:nvPr/>
          </p:nvSpPr>
          <p:spPr>
            <a:xfrm>
              <a:off x="6510940" y="2798677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3447;p11">
              <a:extLst>
                <a:ext uri="{FF2B5EF4-FFF2-40B4-BE49-F238E27FC236}">
                  <a16:creationId xmlns:a16="http://schemas.microsoft.com/office/drawing/2014/main" id="{0D180CD0-EC89-41EF-B838-9E46A31C3BE4}"/>
                </a:ext>
              </a:extLst>
            </p:cNvPr>
            <p:cNvSpPr/>
            <p:nvPr/>
          </p:nvSpPr>
          <p:spPr>
            <a:xfrm>
              <a:off x="6510940" y="3701220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3448;p11">
              <a:extLst>
                <a:ext uri="{FF2B5EF4-FFF2-40B4-BE49-F238E27FC236}">
                  <a16:creationId xmlns:a16="http://schemas.microsoft.com/office/drawing/2014/main" id="{A205D238-B007-4474-8854-51371F2D429C}"/>
                </a:ext>
              </a:extLst>
            </p:cNvPr>
            <p:cNvSpPr/>
            <p:nvPr/>
          </p:nvSpPr>
          <p:spPr>
            <a:xfrm>
              <a:off x="6510940" y="4454973"/>
              <a:ext cx="120908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3449;p11">
              <a:extLst>
                <a:ext uri="{FF2B5EF4-FFF2-40B4-BE49-F238E27FC236}">
                  <a16:creationId xmlns:a16="http://schemas.microsoft.com/office/drawing/2014/main" id="{6BEC4C1F-6CD6-4E76-8754-DC6CB3395D21}"/>
                </a:ext>
              </a:extLst>
            </p:cNvPr>
            <p:cNvSpPr/>
            <p:nvPr/>
          </p:nvSpPr>
          <p:spPr>
            <a:xfrm>
              <a:off x="6510940" y="4605397"/>
              <a:ext cx="120908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3450;p11">
              <a:extLst>
                <a:ext uri="{FF2B5EF4-FFF2-40B4-BE49-F238E27FC236}">
                  <a16:creationId xmlns:a16="http://schemas.microsoft.com/office/drawing/2014/main" id="{1E87ED45-799F-47DF-884C-B5EC18E3638A}"/>
                </a:ext>
              </a:extLst>
            </p:cNvPr>
            <p:cNvSpPr/>
            <p:nvPr/>
          </p:nvSpPr>
          <p:spPr>
            <a:xfrm>
              <a:off x="6510940" y="5207093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3451;p11">
              <a:extLst>
                <a:ext uri="{FF2B5EF4-FFF2-40B4-BE49-F238E27FC236}">
                  <a16:creationId xmlns:a16="http://schemas.microsoft.com/office/drawing/2014/main" id="{43E00A08-BB68-4AF2-BD79-5B4D9DDDE404}"/>
                </a:ext>
              </a:extLst>
            </p:cNvPr>
            <p:cNvSpPr/>
            <p:nvPr/>
          </p:nvSpPr>
          <p:spPr>
            <a:xfrm>
              <a:off x="6661259" y="691107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3452;p11">
              <a:extLst>
                <a:ext uri="{FF2B5EF4-FFF2-40B4-BE49-F238E27FC236}">
                  <a16:creationId xmlns:a16="http://schemas.microsoft.com/office/drawing/2014/main" id="{A38FC27A-FC5A-4DDE-8891-F246F00A85C2}"/>
                </a:ext>
              </a:extLst>
            </p:cNvPr>
            <p:cNvSpPr/>
            <p:nvPr/>
          </p:nvSpPr>
          <p:spPr>
            <a:xfrm>
              <a:off x="6661259" y="1593650"/>
              <a:ext cx="120908" cy="122629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3453;p11">
              <a:extLst>
                <a:ext uri="{FF2B5EF4-FFF2-40B4-BE49-F238E27FC236}">
                  <a16:creationId xmlns:a16="http://schemas.microsoft.com/office/drawing/2014/main" id="{DFBB5C7E-7B98-480A-ADB6-929F204A5F9B}"/>
                </a:ext>
              </a:extLst>
            </p:cNvPr>
            <p:cNvSpPr/>
            <p:nvPr/>
          </p:nvSpPr>
          <p:spPr>
            <a:xfrm>
              <a:off x="6661259" y="2648253"/>
              <a:ext cx="120908" cy="120993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5" name="Google Shape;3454;p11">
            <a:extLst>
              <a:ext uri="{FF2B5EF4-FFF2-40B4-BE49-F238E27FC236}">
                <a16:creationId xmlns:a16="http://schemas.microsoft.com/office/drawing/2014/main" id="{A264DC4B-569F-4A1E-8DBF-21EF568277AA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7681913" y="28584"/>
            <a:ext cx="1141412" cy="5087920"/>
            <a:chOff x="5608825" y="238125"/>
            <a:chExt cx="1174975" cy="5238750"/>
          </a:xfrm>
        </p:grpSpPr>
        <p:sp>
          <p:nvSpPr>
            <p:cNvPr id="226" name="Google Shape;3455;p11">
              <a:extLst>
                <a:ext uri="{FF2B5EF4-FFF2-40B4-BE49-F238E27FC236}">
                  <a16:creationId xmlns:a16="http://schemas.microsoft.com/office/drawing/2014/main" id="{4B4832B6-8E91-4705-BB6B-A63DD5DB5CB7}"/>
                </a:ext>
              </a:extLst>
            </p:cNvPr>
            <p:cNvSpPr/>
            <p:nvPr/>
          </p:nvSpPr>
          <p:spPr>
            <a:xfrm>
              <a:off x="5607190" y="390186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3456;p11">
              <a:extLst>
                <a:ext uri="{FF2B5EF4-FFF2-40B4-BE49-F238E27FC236}">
                  <a16:creationId xmlns:a16="http://schemas.microsoft.com/office/drawing/2014/main" id="{5CB3F617-90F5-4AF8-A0B3-D7536C7C487A}"/>
                </a:ext>
              </a:extLst>
            </p:cNvPr>
            <p:cNvSpPr/>
            <p:nvPr/>
          </p:nvSpPr>
          <p:spPr>
            <a:xfrm>
              <a:off x="5607190" y="2347360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3457;p11">
              <a:extLst>
                <a:ext uri="{FF2B5EF4-FFF2-40B4-BE49-F238E27FC236}">
                  <a16:creationId xmlns:a16="http://schemas.microsoft.com/office/drawing/2014/main" id="{1B6C4CFD-5C40-468F-98CA-F5520511B25D}"/>
                </a:ext>
              </a:extLst>
            </p:cNvPr>
            <p:cNvSpPr/>
            <p:nvPr/>
          </p:nvSpPr>
          <p:spPr>
            <a:xfrm>
              <a:off x="5607190" y="2798638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3458;p11">
              <a:extLst>
                <a:ext uri="{FF2B5EF4-FFF2-40B4-BE49-F238E27FC236}">
                  <a16:creationId xmlns:a16="http://schemas.microsoft.com/office/drawing/2014/main" id="{D417820C-42AC-489C-985D-770CE6EF2B24}"/>
                </a:ext>
              </a:extLst>
            </p:cNvPr>
            <p:cNvSpPr/>
            <p:nvPr/>
          </p:nvSpPr>
          <p:spPr>
            <a:xfrm>
              <a:off x="5607190" y="4154106"/>
              <a:ext cx="120929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3459;p11">
              <a:extLst>
                <a:ext uri="{FF2B5EF4-FFF2-40B4-BE49-F238E27FC236}">
                  <a16:creationId xmlns:a16="http://schemas.microsoft.com/office/drawing/2014/main" id="{FAAFFF36-AE7A-4023-9A61-0B8E537010F2}"/>
                </a:ext>
              </a:extLst>
            </p:cNvPr>
            <p:cNvSpPr/>
            <p:nvPr/>
          </p:nvSpPr>
          <p:spPr>
            <a:xfrm>
              <a:off x="5757535" y="390186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3460;p11">
              <a:extLst>
                <a:ext uri="{FF2B5EF4-FFF2-40B4-BE49-F238E27FC236}">
                  <a16:creationId xmlns:a16="http://schemas.microsoft.com/office/drawing/2014/main" id="{43583889-D7CA-4E15-8640-139E2EEC4384}"/>
                </a:ext>
              </a:extLst>
            </p:cNvPr>
            <p:cNvSpPr/>
            <p:nvPr/>
          </p:nvSpPr>
          <p:spPr>
            <a:xfrm>
              <a:off x="5757535" y="691038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3461;p11">
              <a:extLst>
                <a:ext uri="{FF2B5EF4-FFF2-40B4-BE49-F238E27FC236}">
                  <a16:creationId xmlns:a16="http://schemas.microsoft.com/office/drawing/2014/main" id="{C08640F0-BDBF-450D-AB96-3F7DE7B66980}"/>
                </a:ext>
              </a:extLst>
            </p:cNvPr>
            <p:cNvSpPr/>
            <p:nvPr/>
          </p:nvSpPr>
          <p:spPr>
            <a:xfrm>
              <a:off x="5757535" y="993525"/>
              <a:ext cx="120929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3462;p11">
              <a:extLst>
                <a:ext uri="{FF2B5EF4-FFF2-40B4-BE49-F238E27FC236}">
                  <a16:creationId xmlns:a16="http://schemas.microsoft.com/office/drawing/2014/main" id="{831B5203-B7BF-43F6-883E-C534384C4540}"/>
                </a:ext>
              </a:extLst>
            </p:cNvPr>
            <p:cNvSpPr/>
            <p:nvPr/>
          </p:nvSpPr>
          <p:spPr>
            <a:xfrm>
              <a:off x="5757535" y="1595229"/>
              <a:ext cx="120929" cy="122629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3463;p11">
              <a:extLst>
                <a:ext uri="{FF2B5EF4-FFF2-40B4-BE49-F238E27FC236}">
                  <a16:creationId xmlns:a16="http://schemas.microsoft.com/office/drawing/2014/main" id="{074051AD-D68B-436A-B691-D80E5D56F1D6}"/>
                </a:ext>
              </a:extLst>
            </p:cNvPr>
            <p:cNvSpPr/>
            <p:nvPr/>
          </p:nvSpPr>
          <p:spPr>
            <a:xfrm>
              <a:off x="5757535" y="1745655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3464;p11">
              <a:extLst>
                <a:ext uri="{FF2B5EF4-FFF2-40B4-BE49-F238E27FC236}">
                  <a16:creationId xmlns:a16="http://schemas.microsoft.com/office/drawing/2014/main" id="{798414E5-10ED-4EDD-BBD2-4A4903C9F255}"/>
                </a:ext>
              </a:extLst>
            </p:cNvPr>
            <p:cNvSpPr/>
            <p:nvPr/>
          </p:nvSpPr>
          <p:spPr>
            <a:xfrm>
              <a:off x="5757535" y="2044872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3465;p11">
              <a:extLst>
                <a:ext uri="{FF2B5EF4-FFF2-40B4-BE49-F238E27FC236}">
                  <a16:creationId xmlns:a16="http://schemas.microsoft.com/office/drawing/2014/main" id="{261DCAC6-7428-46CD-A82C-9BB8CD7D939E}"/>
                </a:ext>
              </a:extLst>
            </p:cNvPr>
            <p:cNvSpPr/>
            <p:nvPr/>
          </p:nvSpPr>
          <p:spPr>
            <a:xfrm>
              <a:off x="5757535" y="2196934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3466;p11">
              <a:extLst>
                <a:ext uri="{FF2B5EF4-FFF2-40B4-BE49-F238E27FC236}">
                  <a16:creationId xmlns:a16="http://schemas.microsoft.com/office/drawing/2014/main" id="{99772A5B-9402-4D29-B743-465A800F510B}"/>
                </a:ext>
              </a:extLst>
            </p:cNvPr>
            <p:cNvSpPr/>
            <p:nvPr/>
          </p:nvSpPr>
          <p:spPr>
            <a:xfrm>
              <a:off x="5757535" y="2347360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3467;p11">
              <a:extLst>
                <a:ext uri="{FF2B5EF4-FFF2-40B4-BE49-F238E27FC236}">
                  <a16:creationId xmlns:a16="http://schemas.microsoft.com/office/drawing/2014/main" id="{9BB89F97-96EC-40AA-BC95-BCDC09F62E1B}"/>
                </a:ext>
              </a:extLst>
            </p:cNvPr>
            <p:cNvSpPr/>
            <p:nvPr/>
          </p:nvSpPr>
          <p:spPr>
            <a:xfrm>
              <a:off x="5757535" y="2949064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3468;p11">
              <a:extLst>
                <a:ext uri="{FF2B5EF4-FFF2-40B4-BE49-F238E27FC236}">
                  <a16:creationId xmlns:a16="http://schemas.microsoft.com/office/drawing/2014/main" id="{B69A23AC-6746-4D10-B6E4-1B21E9815B19}"/>
                </a:ext>
              </a:extLst>
            </p:cNvPr>
            <p:cNvSpPr/>
            <p:nvPr/>
          </p:nvSpPr>
          <p:spPr>
            <a:xfrm>
              <a:off x="5757535" y="3099490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3469;p11">
              <a:extLst>
                <a:ext uri="{FF2B5EF4-FFF2-40B4-BE49-F238E27FC236}">
                  <a16:creationId xmlns:a16="http://schemas.microsoft.com/office/drawing/2014/main" id="{768AAEAB-EA79-4805-AA8E-5DF3C2185679}"/>
                </a:ext>
              </a:extLst>
            </p:cNvPr>
            <p:cNvSpPr/>
            <p:nvPr/>
          </p:nvSpPr>
          <p:spPr>
            <a:xfrm>
              <a:off x="5757535" y="3249916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3470;p11">
              <a:extLst>
                <a:ext uri="{FF2B5EF4-FFF2-40B4-BE49-F238E27FC236}">
                  <a16:creationId xmlns:a16="http://schemas.microsoft.com/office/drawing/2014/main" id="{034BF443-EC6D-4536-832C-B1B64034CA52}"/>
                </a:ext>
              </a:extLst>
            </p:cNvPr>
            <p:cNvSpPr/>
            <p:nvPr/>
          </p:nvSpPr>
          <p:spPr>
            <a:xfrm>
              <a:off x="5757535" y="3851620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3471;p11">
              <a:extLst>
                <a:ext uri="{FF2B5EF4-FFF2-40B4-BE49-F238E27FC236}">
                  <a16:creationId xmlns:a16="http://schemas.microsoft.com/office/drawing/2014/main" id="{FC6BB4D7-A471-4C56-856C-C778549E7CF9}"/>
                </a:ext>
              </a:extLst>
            </p:cNvPr>
            <p:cNvSpPr/>
            <p:nvPr/>
          </p:nvSpPr>
          <p:spPr>
            <a:xfrm>
              <a:off x="5757535" y="4003680"/>
              <a:ext cx="120929" cy="122630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3472;p11">
              <a:extLst>
                <a:ext uri="{FF2B5EF4-FFF2-40B4-BE49-F238E27FC236}">
                  <a16:creationId xmlns:a16="http://schemas.microsoft.com/office/drawing/2014/main" id="{C1F0717A-B490-482A-9D33-DF54BD2EDCD6}"/>
                </a:ext>
              </a:extLst>
            </p:cNvPr>
            <p:cNvSpPr/>
            <p:nvPr/>
          </p:nvSpPr>
          <p:spPr>
            <a:xfrm>
              <a:off x="5757535" y="4454959"/>
              <a:ext cx="120929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3473;p11">
              <a:extLst>
                <a:ext uri="{FF2B5EF4-FFF2-40B4-BE49-F238E27FC236}">
                  <a16:creationId xmlns:a16="http://schemas.microsoft.com/office/drawing/2014/main" id="{3B7FC827-232F-49C7-BEE2-FBDE0887C03B}"/>
                </a:ext>
              </a:extLst>
            </p:cNvPr>
            <p:cNvSpPr/>
            <p:nvPr/>
          </p:nvSpPr>
          <p:spPr>
            <a:xfrm>
              <a:off x="5757535" y="4605385"/>
              <a:ext cx="120929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3474;p11">
              <a:extLst>
                <a:ext uri="{FF2B5EF4-FFF2-40B4-BE49-F238E27FC236}">
                  <a16:creationId xmlns:a16="http://schemas.microsoft.com/office/drawing/2014/main" id="{63D984BD-ECB4-4C40-9B44-790299F64A50}"/>
                </a:ext>
              </a:extLst>
            </p:cNvPr>
            <p:cNvSpPr/>
            <p:nvPr/>
          </p:nvSpPr>
          <p:spPr>
            <a:xfrm>
              <a:off x="5757535" y="4755811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3475;p11">
              <a:extLst>
                <a:ext uri="{FF2B5EF4-FFF2-40B4-BE49-F238E27FC236}">
                  <a16:creationId xmlns:a16="http://schemas.microsoft.com/office/drawing/2014/main" id="{5F12214D-660A-45C1-97D5-90470D739DD3}"/>
                </a:ext>
              </a:extLst>
            </p:cNvPr>
            <p:cNvSpPr/>
            <p:nvPr/>
          </p:nvSpPr>
          <p:spPr>
            <a:xfrm>
              <a:off x="5757535" y="5056663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3476;p11">
              <a:extLst>
                <a:ext uri="{FF2B5EF4-FFF2-40B4-BE49-F238E27FC236}">
                  <a16:creationId xmlns:a16="http://schemas.microsoft.com/office/drawing/2014/main" id="{6E3B6A75-FC9A-4452-8E62-1C06FADE1147}"/>
                </a:ext>
              </a:extLst>
            </p:cNvPr>
            <p:cNvSpPr/>
            <p:nvPr/>
          </p:nvSpPr>
          <p:spPr>
            <a:xfrm>
              <a:off x="5907879" y="239760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3477;p11">
              <a:extLst>
                <a:ext uri="{FF2B5EF4-FFF2-40B4-BE49-F238E27FC236}">
                  <a16:creationId xmlns:a16="http://schemas.microsoft.com/office/drawing/2014/main" id="{2EF0BF3B-B389-4831-8811-2BCBC5541DAB}"/>
                </a:ext>
              </a:extLst>
            </p:cNvPr>
            <p:cNvSpPr/>
            <p:nvPr/>
          </p:nvSpPr>
          <p:spPr>
            <a:xfrm>
              <a:off x="5907879" y="540612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3478;p11">
              <a:extLst>
                <a:ext uri="{FF2B5EF4-FFF2-40B4-BE49-F238E27FC236}">
                  <a16:creationId xmlns:a16="http://schemas.microsoft.com/office/drawing/2014/main" id="{89803D18-1AEF-46DD-B797-D59DE93F1D97}"/>
                </a:ext>
              </a:extLst>
            </p:cNvPr>
            <p:cNvSpPr/>
            <p:nvPr/>
          </p:nvSpPr>
          <p:spPr>
            <a:xfrm>
              <a:off x="5907879" y="841464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3479;p11">
              <a:extLst>
                <a:ext uri="{FF2B5EF4-FFF2-40B4-BE49-F238E27FC236}">
                  <a16:creationId xmlns:a16="http://schemas.microsoft.com/office/drawing/2014/main" id="{1D286FED-2C45-4364-9EBD-D020F23B1DAF}"/>
                </a:ext>
              </a:extLst>
            </p:cNvPr>
            <p:cNvSpPr/>
            <p:nvPr/>
          </p:nvSpPr>
          <p:spPr>
            <a:xfrm>
              <a:off x="5907879" y="993525"/>
              <a:ext cx="120929" cy="122629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3480;p11">
              <a:extLst>
                <a:ext uri="{FF2B5EF4-FFF2-40B4-BE49-F238E27FC236}">
                  <a16:creationId xmlns:a16="http://schemas.microsoft.com/office/drawing/2014/main" id="{762735BF-6CAC-4EC1-9575-A8C9A769D9B1}"/>
                </a:ext>
              </a:extLst>
            </p:cNvPr>
            <p:cNvSpPr/>
            <p:nvPr/>
          </p:nvSpPr>
          <p:spPr>
            <a:xfrm>
              <a:off x="5907879" y="1595229"/>
              <a:ext cx="120929" cy="122629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3481;p11">
              <a:extLst>
                <a:ext uri="{FF2B5EF4-FFF2-40B4-BE49-F238E27FC236}">
                  <a16:creationId xmlns:a16="http://schemas.microsoft.com/office/drawing/2014/main" id="{73F965D6-5F4D-42AE-97E8-446291E93FA8}"/>
                </a:ext>
              </a:extLst>
            </p:cNvPr>
            <p:cNvSpPr/>
            <p:nvPr/>
          </p:nvSpPr>
          <p:spPr>
            <a:xfrm>
              <a:off x="5907879" y="2196934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3482;p11">
              <a:extLst>
                <a:ext uri="{FF2B5EF4-FFF2-40B4-BE49-F238E27FC236}">
                  <a16:creationId xmlns:a16="http://schemas.microsoft.com/office/drawing/2014/main" id="{7FC79CB8-9056-4BB5-B828-0EC193A521F2}"/>
                </a:ext>
              </a:extLst>
            </p:cNvPr>
            <p:cNvSpPr/>
            <p:nvPr/>
          </p:nvSpPr>
          <p:spPr>
            <a:xfrm>
              <a:off x="5907879" y="2347360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3483;p11">
              <a:extLst>
                <a:ext uri="{FF2B5EF4-FFF2-40B4-BE49-F238E27FC236}">
                  <a16:creationId xmlns:a16="http://schemas.microsoft.com/office/drawing/2014/main" id="{F6BF3D1A-FE1A-4025-B661-65CBFC6DDFE5}"/>
                </a:ext>
              </a:extLst>
            </p:cNvPr>
            <p:cNvSpPr/>
            <p:nvPr/>
          </p:nvSpPr>
          <p:spPr>
            <a:xfrm>
              <a:off x="5907879" y="2497786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3484;p11">
              <a:extLst>
                <a:ext uri="{FF2B5EF4-FFF2-40B4-BE49-F238E27FC236}">
                  <a16:creationId xmlns:a16="http://schemas.microsoft.com/office/drawing/2014/main" id="{94D980C8-F429-4D60-8105-6F1CD5FE8E27}"/>
                </a:ext>
              </a:extLst>
            </p:cNvPr>
            <p:cNvSpPr/>
            <p:nvPr/>
          </p:nvSpPr>
          <p:spPr>
            <a:xfrm>
              <a:off x="5907879" y="3400342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3485;p11">
              <a:extLst>
                <a:ext uri="{FF2B5EF4-FFF2-40B4-BE49-F238E27FC236}">
                  <a16:creationId xmlns:a16="http://schemas.microsoft.com/office/drawing/2014/main" id="{DD361AD3-12B3-487A-BA1D-F7E280FB07BA}"/>
                </a:ext>
              </a:extLst>
            </p:cNvPr>
            <p:cNvSpPr/>
            <p:nvPr/>
          </p:nvSpPr>
          <p:spPr>
            <a:xfrm>
              <a:off x="5907879" y="4154106"/>
              <a:ext cx="120929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3486;p11">
              <a:extLst>
                <a:ext uri="{FF2B5EF4-FFF2-40B4-BE49-F238E27FC236}">
                  <a16:creationId xmlns:a16="http://schemas.microsoft.com/office/drawing/2014/main" id="{B1DA6057-8945-40F5-85D2-F250FA0954A2}"/>
                </a:ext>
              </a:extLst>
            </p:cNvPr>
            <p:cNvSpPr/>
            <p:nvPr/>
          </p:nvSpPr>
          <p:spPr>
            <a:xfrm>
              <a:off x="5907879" y="4605385"/>
              <a:ext cx="120929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3487;p11">
              <a:extLst>
                <a:ext uri="{FF2B5EF4-FFF2-40B4-BE49-F238E27FC236}">
                  <a16:creationId xmlns:a16="http://schemas.microsoft.com/office/drawing/2014/main" id="{1B5453E9-BE5A-4008-B7AC-FFF6E824F849}"/>
                </a:ext>
              </a:extLst>
            </p:cNvPr>
            <p:cNvSpPr/>
            <p:nvPr/>
          </p:nvSpPr>
          <p:spPr>
            <a:xfrm>
              <a:off x="5907879" y="4755811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3488;p11">
              <a:extLst>
                <a:ext uri="{FF2B5EF4-FFF2-40B4-BE49-F238E27FC236}">
                  <a16:creationId xmlns:a16="http://schemas.microsoft.com/office/drawing/2014/main" id="{6BB3AF20-56CD-47F4-BDF4-3918E4838FBD}"/>
                </a:ext>
              </a:extLst>
            </p:cNvPr>
            <p:cNvSpPr/>
            <p:nvPr/>
          </p:nvSpPr>
          <p:spPr>
            <a:xfrm>
              <a:off x="5907879" y="5357515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3489;p11">
              <a:extLst>
                <a:ext uri="{FF2B5EF4-FFF2-40B4-BE49-F238E27FC236}">
                  <a16:creationId xmlns:a16="http://schemas.microsoft.com/office/drawing/2014/main" id="{33E5D6AB-FCF9-47EB-9ABF-1C7B2BDB9DD6}"/>
                </a:ext>
              </a:extLst>
            </p:cNvPr>
            <p:cNvSpPr/>
            <p:nvPr/>
          </p:nvSpPr>
          <p:spPr>
            <a:xfrm>
              <a:off x="6059859" y="239760"/>
              <a:ext cx="122563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3490;p11">
              <a:extLst>
                <a:ext uri="{FF2B5EF4-FFF2-40B4-BE49-F238E27FC236}">
                  <a16:creationId xmlns:a16="http://schemas.microsoft.com/office/drawing/2014/main" id="{B9FEEF2D-F457-4871-9DF2-F3E3269B6F48}"/>
                </a:ext>
              </a:extLst>
            </p:cNvPr>
            <p:cNvSpPr/>
            <p:nvPr/>
          </p:nvSpPr>
          <p:spPr>
            <a:xfrm>
              <a:off x="6059859" y="390186"/>
              <a:ext cx="122563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3491;p11">
              <a:extLst>
                <a:ext uri="{FF2B5EF4-FFF2-40B4-BE49-F238E27FC236}">
                  <a16:creationId xmlns:a16="http://schemas.microsoft.com/office/drawing/2014/main" id="{7CCFDC6D-DA13-48C0-AD87-10AF3DDB9FCE}"/>
                </a:ext>
              </a:extLst>
            </p:cNvPr>
            <p:cNvSpPr/>
            <p:nvPr/>
          </p:nvSpPr>
          <p:spPr>
            <a:xfrm>
              <a:off x="6059859" y="841464"/>
              <a:ext cx="122563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3492;p11">
              <a:extLst>
                <a:ext uri="{FF2B5EF4-FFF2-40B4-BE49-F238E27FC236}">
                  <a16:creationId xmlns:a16="http://schemas.microsoft.com/office/drawing/2014/main" id="{C150A95A-B826-4757-A28F-E9E3C626F1DE}"/>
                </a:ext>
              </a:extLst>
            </p:cNvPr>
            <p:cNvSpPr/>
            <p:nvPr/>
          </p:nvSpPr>
          <p:spPr>
            <a:xfrm>
              <a:off x="6059859" y="1142316"/>
              <a:ext cx="122563" cy="12263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3493;p11">
              <a:extLst>
                <a:ext uri="{FF2B5EF4-FFF2-40B4-BE49-F238E27FC236}">
                  <a16:creationId xmlns:a16="http://schemas.microsoft.com/office/drawing/2014/main" id="{EA22B80C-088E-4589-BFB6-E3F4CD649CB7}"/>
                </a:ext>
              </a:extLst>
            </p:cNvPr>
            <p:cNvSpPr/>
            <p:nvPr/>
          </p:nvSpPr>
          <p:spPr>
            <a:xfrm>
              <a:off x="6059859" y="1894446"/>
              <a:ext cx="122563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3494;p11">
              <a:extLst>
                <a:ext uri="{FF2B5EF4-FFF2-40B4-BE49-F238E27FC236}">
                  <a16:creationId xmlns:a16="http://schemas.microsoft.com/office/drawing/2014/main" id="{66BF87E6-11AE-4817-AF4A-25A0EE608A92}"/>
                </a:ext>
              </a:extLst>
            </p:cNvPr>
            <p:cNvSpPr/>
            <p:nvPr/>
          </p:nvSpPr>
          <p:spPr>
            <a:xfrm>
              <a:off x="6059859" y="2044872"/>
              <a:ext cx="122563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3495;p11">
              <a:extLst>
                <a:ext uri="{FF2B5EF4-FFF2-40B4-BE49-F238E27FC236}">
                  <a16:creationId xmlns:a16="http://schemas.microsoft.com/office/drawing/2014/main" id="{37D9C337-2024-452F-B881-D442D40A14EB}"/>
                </a:ext>
              </a:extLst>
            </p:cNvPr>
            <p:cNvSpPr/>
            <p:nvPr/>
          </p:nvSpPr>
          <p:spPr>
            <a:xfrm>
              <a:off x="6059859" y="3701194"/>
              <a:ext cx="122563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3496;p11">
              <a:extLst>
                <a:ext uri="{FF2B5EF4-FFF2-40B4-BE49-F238E27FC236}">
                  <a16:creationId xmlns:a16="http://schemas.microsoft.com/office/drawing/2014/main" id="{2B0E7BF9-1DF6-41E4-9696-392D8D60F32E}"/>
                </a:ext>
              </a:extLst>
            </p:cNvPr>
            <p:cNvSpPr/>
            <p:nvPr/>
          </p:nvSpPr>
          <p:spPr>
            <a:xfrm>
              <a:off x="6059859" y="4003680"/>
              <a:ext cx="122563" cy="122630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3497;p11">
              <a:extLst>
                <a:ext uri="{FF2B5EF4-FFF2-40B4-BE49-F238E27FC236}">
                  <a16:creationId xmlns:a16="http://schemas.microsoft.com/office/drawing/2014/main" id="{7BA4F237-3D37-4EBB-9337-68258048C43E}"/>
                </a:ext>
              </a:extLst>
            </p:cNvPr>
            <p:cNvSpPr/>
            <p:nvPr/>
          </p:nvSpPr>
          <p:spPr>
            <a:xfrm>
              <a:off x="6210203" y="239760"/>
              <a:ext cx="122563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3498;p11">
              <a:extLst>
                <a:ext uri="{FF2B5EF4-FFF2-40B4-BE49-F238E27FC236}">
                  <a16:creationId xmlns:a16="http://schemas.microsoft.com/office/drawing/2014/main" id="{798ECEEA-C5B0-411D-A91E-D75A7ED4504F}"/>
                </a:ext>
              </a:extLst>
            </p:cNvPr>
            <p:cNvSpPr/>
            <p:nvPr/>
          </p:nvSpPr>
          <p:spPr>
            <a:xfrm>
              <a:off x="6210203" y="691038"/>
              <a:ext cx="122563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3499;p11">
              <a:extLst>
                <a:ext uri="{FF2B5EF4-FFF2-40B4-BE49-F238E27FC236}">
                  <a16:creationId xmlns:a16="http://schemas.microsoft.com/office/drawing/2014/main" id="{D2BF5E6C-0FF2-4011-BDD8-1DC31D5BC664}"/>
                </a:ext>
              </a:extLst>
            </p:cNvPr>
            <p:cNvSpPr/>
            <p:nvPr/>
          </p:nvSpPr>
          <p:spPr>
            <a:xfrm>
              <a:off x="6210203" y="2347360"/>
              <a:ext cx="122563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3500;p11">
              <a:extLst>
                <a:ext uri="{FF2B5EF4-FFF2-40B4-BE49-F238E27FC236}">
                  <a16:creationId xmlns:a16="http://schemas.microsoft.com/office/drawing/2014/main" id="{00F73421-D6CC-406F-80E4-1B570FAF8BB4}"/>
                </a:ext>
              </a:extLst>
            </p:cNvPr>
            <p:cNvSpPr/>
            <p:nvPr/>
          </p:nvSpPr>
          <p:spPr>
            <a:xfrm>
              <a:off x="6210203" y="3249916"/>
              <a:ext cx="122563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3501;p11">
              <a:extLst>
                <a:ext uri="{FF2B5EF4-FFF2-40B4-BE49-F238E27FC236}">
                  <a16:creationId xmlns:a16="http://schemas.microsoft.com/office/drawing/2014/main" id="{5E1C9185-C1BA-4B6C-9DE6-C6C837856B1A}"/>
                </a:ext>
              </a:extLst>
            </p:cNvPr>
            <p:cNvSpPr/>
            <p:nvPr/>
          </p:nvSpPr>
          <p:spPr>
            <a:xfrm>
              <a:off x="6210203" y="3701194"/>
              <a:ext cx="122563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3502;p11">
              <a:extLst>
                <a:ext uri="{FF2B5EF4-FFF2-40B4-BE49-F238E27FC236}">
                  <a16:creationId xmlns:a16="http://schemas.microsoft.com/office/drawing/2014/main" id="{6EA6E677-4604-464E-AE5D-835A39F75CD7}"/>
                </a:ext>
              </a:extLst>
            </p:cNvPr>
            <p:cNvSpPr/>
            <p:nvPr/>
          </p:nvSpPr>
          <p:spPr>
            <a:xfrm>
              <a:off x="6360548" y="1443168"/>
              <a:ext cx="120929" cy="12263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3503;p11">
              <a:extLst>
                <a:ext uri="{FF2B5EF4-FFF2-40B4-BE49-F238E27FC236}">
                  <a16:creationId xmlns:a16="http://schemas.microsoft.com/office/drawing/2014/main" id="{1E1D7FA9-6A47-4472-852F-22AB744BEDBE}"/>
                </a:ext>
              </a:extLst>
            </p:cNvPr>
            <p:cNvSpPr/>
            <p:nvPr/>
          </p:nvSpPr>
          <p:spPr>
            <a:xfrm>
              <a:off x="6360548" y="2648212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3504;p11">
              <a:extLst>
                <a:ext uri="{FF2B5EF4-FFF2-40B4-BE49-F238E27FC236}">
                  <a16:creationId xmlns:a16="http://schemas.microsoft.com/office/drawing/2014/main" id="{C7E948F8-9F0D-4F35-8AE3-701C3D55D545}"/>
                </a:ext>
              </a:extLst>
            </p:cNvPr>
            <p:cNvSpPr/>
            <p:nvPr/>
          </p:nvSpPr>
          <p:spPr>
            <a:xfrm>
              <a:off x="6661237" y="4906237"/>
              <a:ext cx="120929" cy="120995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400" kern="0"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6" name="Google Shape;3505;p11">
            <a:extLst>
              <a:ext uri="{FF2B5EF4-FFF2-40B4-BE49-F238E27FC236}">
                <a16:creationId xmlns:a16="http://schemas.microsoft.com/office/drawing/2014/main" id="{DA5D94DB-FF35-4A2E-82A6-00E0C944F42C}"/>
              </a:ext>
            </a:extLst>
          </p:cNvPr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5B452312-D80E-493B-BD8C-6C8B80BB6A4F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8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3890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chemeClr val="bg1">
                <a:lumMod val="95000"/>
              </a:schemeClr>
            </a:gs>
            <a:gs pos="25000">
              <a:schemeClr val="bg1"/>
            </a:gs>
            <a:gs pos="75000">
              <a:schemeClr val="bg1"/>
            </a:gs>
            <a:gs pos="100000">
              <a:srgbClr val="005CB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6;p1">
            <a:extLst>
              <a:ext uri="{FF2B5EF4-FFF2-40B4-BE49-F238E27FC236}">
                <a16:creationId xmlns:a16="http://schemas.microsoft.com/office/drawing/2014/main" id="{D5231DA8-EB25-4AF1-B515-ED8ED491887A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717551" y="740003"/>
            <a:ext cx="6761163" cy="857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027" name="Google Shape;7;p1">
            <a:extLst>
              <a:ext uri="{FF2B5EF4-FFF2-40B4-BE49-F238E27FC236}">
                <a16:creationId xmlns:a16="http://schemas.microsoft.com/office/drawing/2014/main" id="{B65E938C-8F12-4ECF-B319-6A84B89805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717551" y="1734085"/>
            <a:ext cx="6761163" cy="2980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028" name="Google Shape;8;p1">
            <a:extLst>
              <a:ext uri="{FF2B5EF4-FFF2-40B4-BE49-F238E27FC236}">
                <a16:creationId xmlns:a16="http://schemas.microsoft.com/office/drawing/2014/main" id="{6B6B06C2-B176-462E-B2DD-5D0FF19DB79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 bwMode="auto">
          <a:xfrm>
            <a:off x="92075" y="4721095"/>
            <a:ext cx="547688" cy="393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buNone/>
              <a:defRPr sz="1200">
                <a:solidFill>
                  <a:srgbClr val="FFFFFF"/>
                </a:solidFill>
                <a:latin typeface="Dosis ExtraLight" charset="0"/>
                <a:cs typeface="Dosis ExtraLight" charset="0"/>
                <a:sym typeface="Dosis ExtraLight" charset="0"/>
              </a:defRPr>
            </a:lvl1pPr>
          </a:lstStyle>
          <a:p>
            <a:fld id="{686FF2F8-AEAC-4DCB-892C-487D242C1123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397115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</p:sldLayoutIdLst>
  <p:transition>
    <p:fade thruBlk="1"/>
  </p:transition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buChar char="•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marL="742950" lvl="1" indent="-28575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buChar char="–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marL="1143000" lvl="2" indent="-2286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buChar char="•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marL="1600200" lvl="3" indent="-2286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buChar char="–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marL="2057400" lvl="4" indent="-2286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buChar char="»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>
            <a:extLst>
              <a:ext uri="{FF2B5EF4-FFF2-40B4-BE49-F238E27FC236}">
                <a16:creationId xmlns:a16="http://schemas.microsoft.com/office/drawing/2014/main" id="{5382C76E-9D65-4A68-85B6-B4716AC285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3688" y="67252"/>
            <a:ext cx="908050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56" name="AutoShape 12">
            <a:extLst>
              <a:ext uri="{FF2B5EF4-FFF2-40B4-BE49-F238E27FC236}">
                <a16:creationId xmlns:a16="http://schemas.microsoft.com/office/drawing/2014/main" id="{36A8AFB7-B157-4CB3-B938-B2FF6993BBA0}"/>
              </a:ext>
            </a:extLst>
          </p:cNvPr>
          <p:cNvSpPr>
            <a:spLocks noChangeArrowheads="1"/>
          </p:cNvSpPr>
          <p:nvPr/>
        </p:nvSpPr>
        <p:spPr bwMode="auto">
          <a:xfrm rot="16680000">
            <a:off x="6507956" y="397669"/>
            <a:ext cx="422275" cy="357188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0 w 12603"/>
              <a:gd name="T5" fmla="*/ 0 h 11565"/>
              <a:gd name="T6" fmla="*/ 12603 w 12603"/>
              <a:gd name="T7" fmla="*/ 11565 h 11565"/>
            </a:gdLst>
            <a:ahLst/>
            <a:cxnLst/>
            <a:rect l="T4" t="T5" r="T6" b="T7"/>
            <a:pathLst>
              <a:path w="12603" h="11565" extrusionOk="0">
                <a:moveTo>
                  <a:pt x="9200" y="822"/>
                </a:moveTo>
                <a:lnTo>
                  <a:pt x="11311" y="2933"/>
                </a:lnTo>
                <a:cubicBezTo>
                  <a:pt x="11279" y="3185"/>
                  <a:pt x="11185" y="3437"/>
                  <a:pt x="11090" y="3689"/>
                </a:cubicBezTo>
                <a:lnTo>
                  <a:pt x="8444" y="1074"/>
                </a:lnTo>
                <a:cubicBezTo>
                  <a:pt x="8664" y="948"/>
                  <a:pt x="8916" y="853"/>
                  <a:pt x="9200" y="822"/>
                </a:cubicBezTo>
                <a:close/>
                <a:moveTo>
                  <a:pt x="7814" y="1389"/>
                </a:moveTo>
                <a:lnTo>
                  <a:pt x="10712" y="4287"/>
                </a:lnTo>
                <a:cubicBezTo>
                  <a:pt x="10649" y="4413"/>
                  <a:pt x="10555" y="4476"/>
                  <a:pt x="10492" y="4571"/>
                </a:cubicBezTo>
                <a:cubicBezTo>
                  <a:pt x="10397" y="4634"/>
                  <a:pt x="10334" y="4728"/>
                  <a:pt x="10208" y="4791"/>
                </a:cubicBezTo>
                <a:lnTo>
                  <a:pt x="7310" y="1893"/>
                </a:lnTo>
                <a:cubicBezTo>
                  <a:pt x="7373" y="1798"/>
                  <a:pt x="7467" y="1704"/>
                  <a:pt x="7530" y="1609"/>
                </a:cubicBezTo>
                <a:cubicBezTo>
                  <a:pt x="7625" y="1546"/>
                  <a:pt x="7688" y="1452"/>
                  <a:pt x="7814" y="1389"/>
                </a:cubicBezTo>
                <a:close/>
                <a:moveTo>
                  <a:pt x="6994" y="2523"/>
                </a:moveTo>
                <a:lnTo>
                  <a:pt x="9609" y="5169"/>
                </a:lnTo>
                <a:cubicBezTo>
                  <a:pt x="9389" y="5264"/>
                  <a:pt x="9105" y="5327"/>
                  <a:pt x="8885" y="5390"/>
                </a:cubicBezTo>
                <a:lnTo>
                  <a:pt x="6742" y="3279"/>
                </a:lnTo>
                <a:cubicBezTo>
                  <a:pt x="6774" y="3027"/>
                  <a:pt x="6868" y="2743"/>
                  <a:pt x="6994" y="2523"/>
                </a:cubicBezTo>
                <a:close/>
                <a:moveTo>
                  <a:pt x="3812" y="6209"/>
                </a:moveTo>
                <a:lnTo>
                  <a:pt x="5923" y="8351"/>
                </a:lnTo>
                <a:cubicBezTo>
                  <a:pt x="5892" y="8572"/>
                  <a:pt x="5797" y="8855"/>
                  <a:pt x="5671" y="9107"/>
                </a:cubicBezTo>
                <a:lnTo>
                  <a:pt x="3056" y="6461"/>
                </a:lnTo>
                <a:cubicBezTo>
                  <a:pt x="3277" y="6335"/>
                  <a:pt x="3560" y="6272"/>
                  <a:pt x="3812" y="6209"/>
                </a:cubicBezTo>
                <a:close/>
                <a:moveTo>
                  <a:pt x="2426" y="6776"/>
                </a:moveTo>
                <a:lnTo>
                  <a:pt x="5325" y="9675"/>
                </a:lnTo>
                <a:cubicBezTo>
                  <a:pt x="5262" y="9801"/>
                  <a:pt x="5167" y="9895"/>
                  <a:pt x="5104" y="9958"/>
                </a:cubicBezTo>
                <a:cubicBezTo>
                  <a:pt x="5010" y="10053"/>
                  <a:pt x="4947" y="10116"/>
                  <a:pt x="4821" y="10210"/>
                </a:cubicBezTo>
                <a:lnTo>
                  <a:pt x="1891" y="7280"/>
                </a:lnTo>
                <a:cubicBezTo>
                  <a:pt x="1985" y="7217"/>
                  <a:pt x="2080" y="7091"/>
                  <a:pt x="2143" y="6997"/>
                </a:cubicBezTo>
                <a:cubicBezTo>
                  <a:pt x="2206" y="6934"/>
                  <a:pt x="2300" y="6839"/>
                  <a:pt x="2426" y="6776"/>
                </a:cubicBezTo>
                <a:close/>
                <a:moveTo>
                  <a:pt x="1576" y="7910"/>
                </a:moveTo>
                <a:lnTo>
                  <a:pt x="4222" y="10557"/>
                </a:lnTo>
                <a:cubicBezTo>
                  <a:pt x="4002" y="10620"/>
                  <a:pt x="3718" y="10714"/>
                  <a:pt x="3466" y="10777"/>
                </a:cubicBezTo>
                <a:lnTo>
                  <a:pt x="1355" y="8666"/>
                </a:lnTo>
                <a:cubicBezTo>
                  <a:pt x="1387" y="8414"/>
                  <a:pt x="1481" y="8162"/>
                  <a:pt x="1576" y="7910"/>
                </a:cubicBezTo>
                <a:close/>
                <a:moveTo>
                  <a:pt x="10602" y="0"/>
                </a:moveTo>
                <a:cubicBezTo>
                  <a:pt x="9383" y="0"/>
                  <a:pt x="7954" y="274"/>
                  <a:pt x="7089" y="1168"/>
                </a:cubicBezTo>
                <a:cubicBezTo>
                  <a:pt x="6207" y="2082"/>
                  <a:pt x="5923" y="3500"/>
                  <a:pt x="5923" y="4728"/>
                </a:cubicBezTo>
                <a:cubicBezTo>
                  <a:pt x="6238" y="4760"/>
                  <a:pt x="6459" y="4791"/>
                  <a:pt x="6522" y="4791"/>
                </a:cubicBezTo>
                <a:lnTo>
                  <a:pt x="6585" y="4791"/>
                </a:lnTo>
                <a:lnTo>
                  <a:pt x="6585" y="4130"/>
                </a:lnTo>
                <a:lnTo>
                  <a:pt x="7971" y="5516"/>
                </a:lnTo>
                <a:cubicBezTo>
                  <a:pt x="7751" y="5532"/>
                  <a:pt x="7540" y="5538"/>
                  <a:pt x="7348" y="5538"/>
                </a:cubicBezTo>
                <a:cubicBezTo>
                  <a:pt x="6772" y="5538"/>
                  <a:pt x="6364" y="5484"/>
                  <a:pt x="6364" y="5484"/>
                </a:cubicBezTo>
                <a:cubicBezTo>
                  <a:pt x="6314" y="5459"/>
                  <a:pt x="5810" y="5369"/>
                  <a:pt x="5121" y="5369"/>
                </a:cubicBezTo>
                <a:cubicBezTo>
                  <a:pt x="4077" y="5369"/>
                  <a:pt x="2606" y="5575"/>
                  <a:pt x="1639" y="6524"/>
                </a:cubicBezTo>
                <a:cubicBezTo>
                  <a:pt x="0" y="8162"/>
                  <a:pt x="536" y="11155"/>
                  <a:pt x="567" y="11250"/>
                </a:cubicBezTo>
                <a:cubicBezTo>
                  <a:pt x="599" y="11407"/>
                  <a:pt x="725" y="11533"/>
                  <a:pt x="914" y="11533"/>
                </a:cubicBezTo>
                <a:lnTo>
                  <a:pt x="1009" y="11533"/>
                </a:lnTo>
                <a:cubicBezTo>
                  <a:pt x="1198" y="11502"/>
                  <a:pt x="1324" y="11344"/>
                  <a:pt x="1261" y="11155"/>
                </a:cubicBezTo>
                <a:cubicBezTo>
                  <a:pt x="1261" y="11155"/>
                  <a:pt x="1166" y="10399"/>
                  <a:pt x="1229" y="9517"/>
                </a:cubicBezTo>
                <a:lnTo>
                  <a:pt x="2615" y="10903"/>
                </a:lnTo>
                <a:cubicBezTo>
                  <a:pt x="2447" y="10903"/>
                  <a:pt x="2293" y="10917"/>
                  <a:pt x="2153" y="10917"/>
                </a:cubicBezTo>
                <a:cubicBezTo>
                  <a:pt x="2083" y="10917"/>
                  <a:pt x="2017" y="10914"/>
                  <a:pt x="1954" y="10903"/>
                </a:cubicBezTo>
                <a:lnTo>
                  <a:pt x="1954" y="10966"/>
                </a:lnTo>
                <a:cubicBezTo>
                  <a:pt x="1985" y="11187"/>
                  <a:pt x="1954" y="11407"/>
                  <a:pt x="1859" y="11565"/>
                </a:cubicBezTo>
                <a:lnTo>
                  <a:pt x="2048" y="11565"/>
                </a:lnTo>
                <a:cubicBezTo>
                  <a:pt x="3277" y="11565"/>
                  <a:pt x="4695" y="11281"/>
                  <a:pt x="5577" y="10399"/>
                </a:cubicBezTo>
                <a:cubicBezTo>
                  <a:pt x="6427" y="9517"/>
                  <a:pt x="6742" y="8068"/>
                  <a:pt x="6742" y="6839"/>
                </a:cubicBezTo>
                <a:cubicBezTo>
                  <a:pt x="6396" y="6808"/>
                  <a:pt x="6144" y="6776"/>
                  <a:pt x="6112" y="6776"/>
                </a:cubicBezTo>
                <a:lnTo>
                  <a:pt x="6049" y="6776"/>
                </a:lnTo>
                <a:lnTo>
                  <a:pt x="6049" y="7438"/>
                </a:lnTo>
                <a:lnTo>
                  <a:pt x="4663" y="6051"/>
                </a:lnTo>
                <a:cubicBezTo>
                  <a:pt x="4876" y="6036"/>
                  <a:pt x="5083" y="6030"/>
                  <a:pt x="5273" y="6030"/>
                </a:cubicBezTo>
                <a:cubicBezTo>
                  <a:pt x="5845" y="6030"/>
                  <a:pt x="6270" y="6083"/>
                  <a:pt x="6270" y="6083"/>
                </a:cubicBezTo>
                <a:cubicBezTo>
                  <a:pt x="6301" y="6083"/>
                  <a:pt x="6837" y="6178"/>
                  <a:pt x="7499" y="6178"/>
                </a:cubicBezTo>
                <a:cubicBezTo>
                  <a:pt x="8727" y="6178"/>
                  <a:pt x="10145" y="5862"/>
                  <a:pt x="10996" y="4980"/>
                </a:cubicBezTo>
                <a:cubicBezTo>
                  <a:pt x="12602" y="3374"/>
                  <a:pt x="12098" y="381"/>
                  <a:pt x="12067" y="255"/>
                </a:cubicBezTo>
                <a:cubicBezTo>
                  <a:pt x="12035" y="160"/>
                  <a:pt x="11878" y="34"/>
                  <a:pt x="11657" y="34"/>
                </a:cubicBezTo>
                <a:cubicBezTo>
                  <a:pt x="11468" y="66"/>
                  <a:pt x="11342" y="223"/>
                  <a:pt x="11405" y="444"/>
                </a:cubicBezTo>
                <a:cubicBezTo>
                  <a:pt x="11405" y="444"/>
                  <a:pt x="11531" y="1168"/>
                  <a:pt x="11437" y="2050"/>
                </a:cubicBezTo>
                <a:lnTo>
                  <a:pt x="10050" y="664"/>
                </a:lnTo>
                <a:cubicBezTo>
                  <a:pt x="10218" y="664"/>
                  <a:pt x="10373" y="650"/>
                  <a:pt x="10513" y="650"/>
                </a:cubicBezTo>
                <a:cubicBezTo>
                  <a:pt x="10583" y="650"/>
                  <a:pt x="10649" y="654"/>
                  <a:pt x="10712" y="664"/>
                </a:cubicBezTo>
                <a:lnTo>
                  <a:pt x="10712" y="601"/>
                </a:lnTo>
                <a:cubicBezTo>
                  <a:pt x="10681" y="381"/>
                  <a:pt x="10712" y="160"/>
                  <a:pt x="10807" y="3"/>
                </a:cubicBezTo>
                <a:cubicBezTo>
                  <a:pt x="10739" y="1"/>
                  <a:pt x="10671" y="0"/>
                  <a:pt x="1060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9CA023D8-C46F-46EC-9441-9F2A78EBD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649" y="3054350"/>
            <a:ext cx="4243387" cy="1945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SzPct val="250000"/>
              <a:buFontTx/>
              <a:buNone/>
            </a:pP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Adionelle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Santos Castro</a:t>
            </a:r>
          </a:p>
          <a:p>
            <a:pPr>
              <a:buClrTx/>
              <a:buSzPct val="250000"/>
              <a:buFontTx/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Alessandra Pinheiro dos Santos</a:t>
            </a:r>
          </a:p>
          <a:p>
            <a:pPr>
              <a:buClrTx/>
              <a:buSzPct val="250000"/>
              <a:buFontTx/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Alicia Severino dos Santos</a:t>
            </a:r>
          </a:p>
          <a:p>
            <a:pPr>
              <a:buClrTx/>
              <a:buSzPct val="250000"/>
              <a:buFontTx/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Helen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Kaline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Amorim Santos</a:t>
            </a:r>
          </a:p>
          <a:p>
            <a:pPr>
              <a:buClrTx/>
              <a:buSzPct val="250000"/>
              <a:buFontTx/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Talita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Sandrielle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dos Santos</a:t>
            </a:r>
            <a:endParaRPr lang="pt-BR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SzPct val="250000"/>
              <a:buFontTx/>
              <a:buNone/>
            </a:pPr>
            <a:r>
              <a:rPr lang="pt-BR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Vitor Felipe Moura Souza Santos</a:t>
            </a:r>
          </a:p>
          <a:p>
            <a:pPr>
              <a:buClrTx/>
              <a:buSzPct val="250000"/>
              <a:buFontTx/>
              <a:buNone/>
            </a:pP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Welton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Oliveira Santos</a:t>
            </a:r>
            <a:endParaRPr lang="pt-BR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SzPct val="250000"/>
              <a:buFontTx/>
              <a:buNone/>
            </a:pPr>
            <a:r>
              <a:rPr lang="pt-BR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Ronald Gama Silva</a:t>
            </a:r>
          </a:p>
          <a:p>
            <a:pPr>
              <a:buClrTx/>
              <a:buSzPct val="250000"/>
              <a:buFontTx/>
              <a:buNone/>
            </a:pPr>
            <a:r>
              <a:rPr lang="pt-BR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Ivanete Batista dos Santos</a:t>
            </a:r>
            <a:br>
              <a:rPr lang="pt-BR" altLang="en-US" sz="2400" b="1" dirty="0">
                <a:cs typeface="Dosis ExtraLight" charset="0"/>
              </a:rPr>
            </a:br>
            <a:endParaRPr lang="pt-BR" altLang="en-US" sz="2400" b="1" dirty="0">
              <a:cs typeface="Dosis ExtraLight" charset="0"/>
            </a:endParaRPr>
          </a:p>
        </p:txBody>
      </p:sp>
      <p:sp>
        <p:nvSpPr>
          <p:cNvPr id="19" name="Google Shape;3836;p13">
            <a:extLst>
              <a:ext uri="{FF2B5EF4-FFF2-40B4-BE49-F238E27FC236}">
                <a16:creationId xmlns:a16="http://schemas.microsoft.com/office/drawing/2014/main" id="{A4DAA26F-FB71-410E-856F-8B4CBFD151D7}"/>
              </a:ext>
            </a:extLst>
          </p:cNvPr>
          <p:cNvSpPr txBox="1">
            <a:spLocks/>
          </p:cNvSpPr>
          <p:nvPr/>
        </p:nvSpPr>
        <p:spPr>
          <a:xfrm>
            <a:off x="214313" y="785813"/>
            <a:ext cx="6192837" cy="2143125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1pPr>
            <a:lvl2pPr lvl="1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2pPr>
            <a:lvl3pPr lvl="2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3pPr>
            <a:lvl4pPr lvl="3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4pPr>
            <a:lvl5pPr lvl="4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defTabSz="914400" fontAlgn="auto">
              <a:buSzTx/>
              <a:buFont typeface="Dosis ExtraLight"/>
              <a:buNone/>
              <a:defRPr/>
            </a:pPr>
            <a:r>
              <a:rPr lang="pt-BR" sz="28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itchFamily="18" charset="0"/>
                <a:ea typeface="Dosis ExtraLight"/>
                <a:cs typeface="Arial" charset="0"/>
                <a:sym typeface="Dosis ExtraLight" charset="0"/>
              </a:rPr>
              <a:t>ENCONTRO</a:t>
            </a:r>
            <a:r>
              <a:rPr lang="pt-BR" sz="2800" b="1" kern="0" dirty="0">
                <a:solidFill>
                  <a:srgbClr val="002060"/>
                </a:solidFill>
                <a:latin typeface="Bodoni MT" pitchFamily="18" charset="0"/>
                <a:ea typeface="Dosis ExtraLight"/>
                <a:cs typeface="Arial" charset="0"/>
                <a:sym typeface="Dosis ExtraLight" charset="0"/>
              </a:rPr>
              <a:t> DO </a:t>
            </a:r>
            <a:r>
              <a:rPr lang="pt-BR" sz="28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itchFamily="18" charset="0"/>
                <a:ea typeface="Dosis ExtraLight"/>
                <a:cs typeface="Arial" charset="0"/>
                <a:sym typeface="Dosis ExtraLight" charset="0"/>
              </a:rPr>
              <a:t>PIBID</a:t>
            </a:r>
            <a:r>
              <a:rPr lang="pt-BR" sz="2800" b="1" kern="0" dirty="0">
                <a:solidFill>
                  <a:srgbClr val="002060"/>
                </a:solidFill>
                <a:latin typeface="Bodoni MT" pitchFamily="18" charset="0"/>
                <a:ea typeface="Dosis ExtraLight"/>
                <a:cs typeface="Arial" charset="0"/>
                <a:sym typeface="Dosis ExtraLight" charset="0"/>
              </a:rPr>
              <a:t> E </a:t>
            </a:r>
            <a:r>
              <a:rPr lang="pt-BR" sz="28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itchFamily="18" charset="0"/>
                <a:ea typeface="Dosis ExtraLight"/>
                <a:cs typeface="Arial" charset="0"/>
                <a:sym typeface="Dosis ExtraLight" charset="0"/>
              </a:rPr>
              <a:t>RESIDÊNCIA</a:t>
            </a:r>
            <a:r>
              <a:rPr lang="pt-BR" sz="2800" b="1" kern="0" dirty="0">
                <a:solidFill>
                  <a:srgbClr val="002060"/>
                </a:solidFill>
                <a:latin typeface="Bodoni MT" pitchFamily="18" charset="0"/>
                <a:ea typeface="Dosis ExtraLight"/>
                <a:cs typeface="Arial" charset="0"/>
                <a:sym typeface="Dosis ExtraLight" charset="0"/>
              </a:rPr>
              <a:t> </a:t>
            </a:r>
            <a:r>
              <a:rPr lang="pt-BR" sz="28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itchFamily="18" charset="0"/>
                <a:ea typeface="Dosis ExtraLight"/>
                <a:cs typeface="Arial" charset="0"/>
                <a:sym typeface="Dosis ExtraLight" charset="0"/>
              </a:rPr>
              <a:t>PEDAGÓGICA</a:t>
            </a:r>
            <a:br>
              <a:rPr lang="pt-BR" sz="28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itchFamily="18" charset="0"/>
                <a:ea typeface="Dosis ExtraLight"/>
                <a:cs typeface="Arial" charset="0"/>
                <a:sym typeface="Dosis ExtraLight" charset="0"/>
              </a:rPr>
            </a:br>
            <a:br>
              <a:rPr lang="pt-BR" sz="24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itchFamily="18" charset="0"/>
                <a:ea typeface="Dosis ExtraLight"/>
                <a:cs typeface="Arial" charset="0"/>
                <a:sym typeface="Dosis ExtraLight" charset="0"/>
              </a:rPr>
            </a:br>
            <a:r>
              <a:rPr lang="pt-BR" sz="2200" b="1" kern="0" dirty="0">
                <a:solidFill>
                  <a:schemeClr val="accent1">
                    <a:lumMod val="90000"/>
                    <a:lumOff val="10000"/>
                  </a:schemeClr>
                </a:solidFill>
                <a:latin typeface="Bodoni MT" pitchFamily="18" charset="0"/>
                <a:ea typeface="Dosis ExtraLight"/>
                <a:cs typeface="Dosis ExtraLight"/>
                <a:sym typeface="Dosis ExtraLight"/>
              </a:rPr>
              <a:t>(RE)SIGNIFICANDO A FORMAÇÃO DE PROFESSORES DE SERGIPE A PARTIR DAS EXPERIÊNCIAS DO  PIBID/RP-UFS</a:t>
            </a:r>
            <a:br>
              <a:rPr lang="pt-BR" sz="3600" b="1" kern="0" dirty="0">
                <a:solidFill>
                  <a:schemeClr val="accent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itchFamily="18" charset="0"/>
                <a:ea typeface="Dosis ExtraLight"/>
                <a:cs typeface="Arial" charset="0"/>
                <a:sym typeface="Dosis ExtraLight" charset="0"/>
              </a:rPr>
            </a:br>
            <a:br>
              <a:rPr lang="pt-BR" sz="36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itchFamily="18" charset="0"/>
                <a:ea typeface="Dosis ExtraLight"/>
                <a:cs typeface="Arial" charset="0"/>
                <a:sym typeface="Dosis ExtraLight" charset="0"/>
              </a:rPr>
            </a:br>
            <a:endParaRPr lang="pt-BR" sz="3600" b="1" kern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itchFamily="18" charset="0"/>
              <a:ea typeface="Dosis ExtraLight"/>
              <a:cs typeface="Dosis ExtraLight"/>
              <a:sym typeface="Dosis ExtraLight"/>
            </a:endParaRPr>
          </a:p>
        </p:txBody>
      </p:sp>
      <p:pic>
        <p:nvPicPr>
          <p:cNvPr id="20" name="Imagem 3809">
            <a:extLst>
              <a:ext uri="{FF2B5EF4-FFF2-40B4-BE49-F238E27FC236}">
                <a16:creationId xmlns:a16="http://schemas.microsoft.com/office/drawing/2014/main" id="{58066EB1-33A9-4CFF-AF36-4ACDABB475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95263"/>
            <a:ext cx="6477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Imagem 3807">
            <a:extLst>
              <a:ext uri="{FF2B5EF4-FFF2-40B4-BE49-F238E27FC236}">
                <a16:creationId xmlns:a16="http://schemas.microsoft.com/office/drawing/2014/main" id="{0A3DBCFA-6D0B-4383-80A0-6EE04735A6F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68288"/>
            <a:ext cx="649288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Imagem 22" descr="logo-original-fundo-claro.png">
            <a:extLst>
              <a:ext uri="{FF2B5EF4-FFF2-40B4-BE49-F238E27FC236}">
                <a16:creationId xmlns:a16="http://schemas.microsoft.com/office/drawing/2014/main" id="{AB20539E-D590-4525-AA8E-FC7E71E11E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23825"/>
            <a:ext cx="5746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agem 6" descr="download.png">
            <a:extLst>
              <a:ext uri="{FF2B5EF4-FFF2-40B4-BE49-F238E27FC236}">
                <a16:creationId xmlns:a16="http://schemas.microsoft.com/office/drawing/2014/main" id="{46D3B68E-7E14-4628-B2E9-C64F2572F90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95263"/>
            <a:ext cx="11525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m 7" descr="logo prograd.png">
            <a:extLst>
              <a:ext uri="{FF2B5EF4-FFF2-40B4-BE49-F238E27FC236}">
                <a16:creationId xmlns:a16="http://schemas.microsoft.com/office/drawing/2014/main" id="{6B8245BE-D402-429D-A011-35014C5FD42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0"/>
            <a:ext cx="2052637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>
            <a:extLst>
              <a:ext uri="{FF2B5EF4-FFF2-40B4-BE49-F238E27FC236}">
                <a16:creationId xmlns:a16="http://schemas.microsoft.com/office/drawing/2014/main" id="{8B7D10C7-800D-4BDD-B1AC-F77BBC40C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4719638"/>
            <a:ext cx="547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88044345-0B9A-4FBE-9760-9D13BA701928}" type="slidenum">
              <a:rPr lang="en-US" altLang="en-US" sz="1200">
                <a:solidFill>
                  <a:srgbClr val="0B87A1"/>
                </a:solidFill>
                <a:latin typeface="Dosis ExtraLight" charset="0"/>
                <a:cs typeface="Dosis ExtraLight" charset="0"/>
              </a:rPr>
              <a:pPr>
                <a:buClrTx/>
                <a:buFontTx/>
                <a:buNone/>
              </a:pPr>
              <a:t>2</a:t>
            </a:fld>
            <a:endParaRPr lang="en-US" altLang="en-US" sz="1200">
              <a:solidFill>
                <a:srgbClr val="0B87A1"/>
              </a:solidFill>
              <a:latin typeface="Dosis ExtraLight" charset="0"/>
              <a:cs typeface="Dosis ExtraLight" charset="0"/>
            </a:endParaRPr>
          </a:p>
        </p:txBody>
      </p:sp>
      <p:sp>
        <p:nvSpPr>
          <p:cNvPr id="7170" name="Text Box 2">
            <a:extLst>
              <a:ext uri="{FF2B5EF4-FFF2-40B4-BE49-F238E27FC236}">
                <a16:creationId xmlns:a16="http://schemas.microsoft.com/office/drawing/2014/main" id="{AADF466C-3DFC-46E3-B3C5-5BAA66828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2244" y="366712"/>
            <a:ext cx="525780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SzPct val="128000"/>
              <a:buFontTx/>
              <a:buNone/>
            </a:pPr>
            <a:r>
              <a:rPr lang="pt-BR" altLang="en-US" sz="2800" b="1" dirty="0">
                <a:solidFill>
                  <a:srgbClr val="00B050"/>
                </a:solidFill>
                <a:cs typeface="Dosis ExtraLight" charset="0"/>
              </a:rPr>
              <a:t>PIBID Matemática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A432AD52-D70B-4953-9338-E25476B32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919163"/>
            <a:ext cx="7778750" cy="441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44732866-B417-45AF-9E0E-8850A0284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63" y="1145769"/>
            <a:ext cx="6618288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500"/>
              </a:spcBef>
              <a:buClrTx/>
            </a:pPr>
            <a:r>
              <a:rPr lang="pt-BR" b="1" dirty="0"/>
              <a:t>APLICAÇÃO DE JOGOS MATEMÁTICOS E RECURSOS DIDÁTICOS NO CENTRO DE EXCELÊNCIO PROF. JOSÉ CARLOS DE SOUSA </a:t>
            </a:r>
            <a:endParaRPr lang="pt-BR" dirty="0"/>
          </a:p>
          <a:p>
            <a:pPr>
              <a:spcBef>
                <a:spcPts val="500"/>
              </a:spcBef>
              <a:buClrTx/>
              <a:buFontTx/>
              <a:buNone/>
            </a:pPr>
            <a:endParaRPr lang="pt-BR" altLang="en-US" sz="2000" i="1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12A5697D-B44A-46A9-823A-108628E84A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33" y="2001044"/>
            <a:ext cx="3140075" cy="2355056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929B2760-54A0-44F2-ADEA-20993CE593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2001044"/>
            <a:ext cx="3417484" cy="2376219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>
            <a:extLst>
              <a:ext uri="{FF2B5EF4-FFF2-40B4-BE49-F238E27FC236}">
                <a16:creationId xmlns:a16="http://schemas.microsoft.com/office/drawing/2014/main" id="{BD0A9645-3F60-4D9C-B70B-BE4BA096F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222250"/>
            <a:ext cx="420687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F07CFB00-BE1B-4023-AB75-AE1C8593E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4719638"/>
            <a:ext cx="547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42B4F395-ECD8-4A6C-8232-7F4AE69A75CA}" type="slidenum">
              <a:rPr lang="pt-BR" altLang="en-US" sz="1200">
                <a:solidFill>
                  <a:srgbClr val="0B87A1"/>
                </a:solidFill>
                <a:latin typeface="Dosis ExtraLight" charset="0"/>
                <a:cs typeface="Dosis ExtraLight" charset="0"/>
              </a:rPr>
              <a:pPr>
                <a:buClrTx/>
                <a:buFontTx/>
                <a:buNone/>
              </a:pPr>
              <a:t>3</a:t>
            </a:fld>
            <a:endParaRPr lang="pt-BR" altLang="en-US" sz="1200">
              <a:solidFill>
                <a:srgbClr val="0B87A1"/>
              </a:solidFill>
              <a:latin typeface="Dosis ExtraLight" charset="0"/>
              <a:cs typeface="Dosis ExtraLight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D161373-BF97-432C-A68D-205CDBCE19CB}"/>
              </a:ext>
            </a:extLst>
          </p:cNvPr>
          <p:cNvSpPr txBox="1"/>
          <p:nvPr/>
        </p:nvSpPr>
        <p:spPr>
          <a:xfrm>
            <a:off x="2819400" y="136293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0B050"/>
                </a:solidFill>
              </a:rPr>
              <a:t>Introdução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AFAC4AC-F383-429B-B886-38293FE44C56}"/>
              </a:ext>
            </a:extLst>
          </p:cNvPr>
          <p:cNvSpPr txBox="1"/>
          <p:nvPr/>
        </p:nvSpPr>
        <p:spPr>
          <a:xfrm>
            <a:off x="304800" y="1649545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0000"/>
                </a:solidFill>
              </a:rPr>
              <a:t>Objetivo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0000"/>
                </a:solidFill>
              </a:rPr>
              <a:t>Teoria-Prática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6320F63-4854-4AD3-A1F8-F001C6F8783F}"/>
              </a:ext>
            </a:extLst>
          </p:cNvPr>
          <p:cNvSpPr txBox="1"/>
          <p:nvPr/>
        </p:nvSpPr>
        <p:spPr>
          <a:xfrm>
            <a:off x="3200400" y="210344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0B050"/>
                </a:solidFill>
              </a:rPr>
              <a:t>Metodologia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4A24DF8-C8FB-4CB3-94A0-46DCE52E4D69}"/>
              </a:ext>
            </a:extLst>
          </p:cNvPr>
          <p:cNvSpPr txBox="1"/>
          <p:nvPr/>
        </p:nvSpPr>
        <p:spPr>
          <a:xfrm>
            <a:off x="381000" y="1734344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0000"/>
                </a:solidFill>
              </a:rPr>
              <a:t>Coordenador de Área – Supervisor – Bolsista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0000"/>
                </a:solidFill>
              </a:rPr>
              <a:t>Atividades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0000"/>
                </a:solidFill>
              </a:rPr>
              <a:t>Recursos </a:t>
            </a:r>
          </a:p>
        </p:txBody>
      </p:sp>
    </p:spTree>
    <p:extLst>
      <p:ext uri="{BB962C8B-B14F-4D97-AF65-F5344CB8AC3E}">
        <p14:creationId xmlns:p14="http://schemas.microsoft.com/office/powerpoint/2010/main" val="2109301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2C16CD2-5A2C-4603-854C-CA2849CB9925}"/>
              </a:ext>
            </a:extLst>
          </p:cNvPr>
          <p:cNvSpPr txBox="1"/>
          <p:nvPr/>
        </p:nvSpPr>
        <p:spPr>
          <a:xfrm>
            <a:off x="2933700" y="210344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0B050"/>
                </a:solidFill>
              </a:rPr>
              <a:t>Desenvolvimento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4870B9F-854D-4DD3-9A24-BE8D58367603}"/>
              </a:ext>
            </a:extLst>
          </p:cNvPr>
          <p:cNvSpPr txBox="1"/>
          <p:nvPr/>
        </p:nvSpPr>
        <p:spPr>
          <a:xfrm>
            <a:off x="800100" y="1886744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0000"/>
                </a:solidFill>
              </a:rPr>
              <a:t>Trilha da Geometria Espacial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0000"/>
                </a:solidFill>
              </a:rPr>
              <a:t>Conhecendo o número i</a:t>
            </a:r>
          </a:p>
        </p:txBody>
      </p:sp>
    </p:spTree>
    <p:extLst>
      <p:ext uri="{BB962C8B-B14F-4D97-AF65-F5344CB8AC3E}">
        <p14:creationId xmlns:p14="http://schemas.microsoft.com/office/powerpoint/2010/main" val="106874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7EBEF13-F6AD-434D-8F56-0E801F8A4840}"/>
              </a:ext>
            </a:extLst>
          </p:cNvPr>
          <p:cNvSpPr txBox="1"/>
          <p:nvPr/>
        </p:nvSpPr>
        <p:spPr>
          <a:xfrm>
            <a:off x="3276600" y="144324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0B050"/>
                </a:solidFill>
              </a:rPr>
              <a:t>Conclusão</a:t>
            </a:r>
            <a:r>
              <a:rPr lang="pt-BR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6D584C7-EBC6-4AD2-A3FE-04993B15F2CB}"/>
              </a:ext>
            </a:extLst>
          </p:cNvPr>
          <p:cNvSpPr txBox="1"/>
          <p:nvPr/>
        </p:nvSpPr>
        <p:spPr>
          <a:xfrm>
            <a:off x="533400" y="1581944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0000"/>
                </a:solidFill>
              </a:rPr>
              <a:t>Ponto de vista em relação a importância na nossa formação</a:t>
            </a:r>
          </a:p>
        </p:txBody>
      </p:sp>
    </p:spTree>
    <p:extLst>
      <p:ext uri="{BB962C8B-B14F-4D97-AF65-F5344CB8AC3E}">
        <p14:creationId xmlns:p14="http://schemas.microsoft.com/office/powerpoint/2010/main" val="3620160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BF9020AE-91F0-4EBB-A0F5-EB470C355155}"/>
              </a:ext>
            </a:extLst>
          </p:cNvPr>
          <p:cNvSpPr txBox="1"/>
          <p:nvPr/>
        </p:nvSpPr>
        <p:spPr>
          <a:xfrm>
            <a:off x="2552700" y="362744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0B050"/>
                </a:solidFill>
              </a:rPr>
              <a:t>Referências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0923168-3A0C-4FE2-AA37-53BAC77AD7D6}"/>
              </a:ext>
            </a:extLst>
          </p:cNvPr>
          <p:cNvSpPr txBox="1"/>
          <p:nvPr/>
        </p:nvSpPr>
        <p:spPr>
          <a:xfrm>
            <a:off x="228600" y="1581944"/>
            <a:ext cx="769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0000"/>
                </a:solidFill>
              </a:rPr>
              <a:t>CARVALHO, Ana Márcia Fernandes Tucci de.</a:t>
            </a:r>
            <a:r>
              <a:rPr lang="pt-BR" b="1" dirty="0">
                <a:solidFill>
                  <a:srgbClr val="000000"/>
                </a:solidFill>
              </a:rPr>
              <a:t> A (Trans) Formação pelo Estágio Supervisionado Obrigatório em um curso de Licenciatura de Matemática. </a:t>
            </a:r>
            <a:r>
              <a:rPr lang="pt-BR" dirty="0">
                <a:solidFill>
                  <a:srgbClr val="000000"/>
                </a:solidFill>
              </a:rPr>
              <a:t>Educação Matemática pesquisa, São Paulo, v.15, n.3, pp. 630-646, 2013.</a:t>
            </a:r>
            <a:endParaRPr lang="pt-BR" b="1" dirty="0">
              <a:solidFill>
                <a:srgbClr val="000000"/>
              </a:solidFill>
            </a:endParaRPr>
          </a:p>
          <a:p>
            <a:r>
              <a:rPr lang="pt-BR" dirty="0">
                <a:solidFill>
                  <a:srgbClr val="000000"/>
                </a:solidFill>
              </a:rPr>
              <a:t>SCOLARO, Maria </a:t>
            </a:r>
            <a:r>
              <a:rPr lang="pt-BR" dirty="0" err="1">
                <a:solidFill>
                  <a:srgbClr val="000000"/>
                </a:solidFill>
              </a:rPr>
              <a:t>Angela</a:t>
            </a:r>
            <a:r>
              <a:rPr lang="pt-BR" dirty="0">
                <a:solidFill>
                  <a:srgbClr val="000000"/>
                </a:solidFill>
              </a:rPr>
              <a:t>. </a:t>
            </a:r>
            <a:r>
              <a:rPr lang="pt-BR" b="1" dirty="0">
                <a:solidFill>
                  <a:srgbClr val="000000"/>
                </a:solidFill>
              </a:rPr>
              <a:t>O uso dos Materiais Didáticos Manipuláveis como recurso pedagógico nas aulas de Matemática. </a:t>
            </a:r>
            <a:r>
              <a:rPr lang="pt-BR" dirty="0">
                <a:solidFill>
                  <a:srgbClr val="000000"/>
                </a:solidFill>
              </a:rPr>
              <a:t>2008. 29 f. Curso de Licenciatura em Ciências - Habilitação em Matemática, </a:t>
            </a:r>
            <a:r>
              <a:rPr lang="pt-BR" dirty="0" err="1">
                <a:solidFill>
                  <a:srgbClr val="000000"/>
                </a:solidFill>
              </a:rPr>
              <a:t>Funesp</a:t>
            </a:r>
            <a:r>
              <a:rPr lang="pt-BR" dirty="0">
                <a:solidFill>
                  <a:srgbClr val="000000"/>
                </a:solidFill>
              </a:rPr>
              <a:t> – </a:t>
            </a:r>
            <a:r>
              <a:rPr lang="pt-BR" dirty="0" err="1">
                <a:solidFill>
                  <a:srgbClr val="000000"/>
                </a:solidFill>
              </a:rPr>
              <a:t>Pr</a:t>
            </a:r>
            <a:r>
              <a:rPr lang="pt-BR" dirty="0">
                <a:solidFill>
                  <a:srgbClr val="000000"/>
                </a:solidFill>
              </a:rPr>
              <a:t>, Curitiba, 2008.</a:t>
            </a:r>
          </a:p>
        </p:txBody>
      </p:sp>
    </p:spTree>
    <p:extLst>
      <p:ext uri="{BB962C8B-B14F-4D97-AF65-F5344CB8AC3E}">
        <p14:creationId xmlns:p14="http://schemas.microsoft.com/office/powerpoint/2010/main" val="303820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C0F238CA-33C2-4BEB-98BF-8ED23E98A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4719638"/>
            <a:ext cx="547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54A68DED-9946-4411-BA47-6BFBD533CF44}" type="slidenum">
              <a:rPr lang="en-US" altLang="en-US" sz="1200">
                <a:solidFill>
                  <a:srgbClr val="80BFB7"/>
                </a:solidFill>
                <a:latin typeface="Dosis ExtraLight" charset="0"/>
                <a:cs typeface="Dosis ExtraLight" charset="0"/>
              </a:rPr>
              <a:pPr>
                <a:buClrTx/>
                <a:buFontTx/>
                <a:buNone/>
              </a:pPr>
              <a:t>8</a:t>
            </a:fld>
            <a:endParaRPr lang="en-US" altLang="en-US" sz="1200">
              <a:solidFill>
                <a:srgbClr val="80BFB7"/>
              </a:solidFill>
              <a:latin typeface="Dosis ExtraLight" charset="0"/>
              <a:cs typeface="Dosis ExtraLight" charset="0"/>
            </a:endParaRPr>
          </a:p>
        </p:txBody>
      </p:sp>
      <p:sp>
        <p:nvSpPr>
          <p:cNvPr id="17" name="Google Shape;4038;p36">
            <a:extLst>
              <a:ext uri="{FF2B5EF4-FFF2-40B4-BE49-F238E27FC236}">
                <a16:creationId xmlns:a16="http://schemas.microsoft.com/office/drawing/2014/main" id="{B5CB5DDC-3E67-4B4F-B812-0F0DB1422D6E}"/>
              </a:ext>
            </a:extLst>
          </p:cNvPr>
          <p:cNvSpPr txBox="1">
            <a:spLocks/>
          </p:cNvSpPr>
          <p:nvPr/>
        </p:nvSpPr>
        <p:spPr bwMode="auto">
          <a:xfrm>
            <a:off x="1763688" y="1347614"/>
            <a:ext cx="48641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91425" tIns="91425" rIns="91425" bIns="91425" numCol="1" anchor="b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1pPr>
            <a:lvl2pPr lvl="1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2pPr>
            <a:lvl3pPr lvl="2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3pPr>
            <a:lvl4pPr lvl="3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4pPr>
            <a:lvl5pPr lvl="4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/>
            </a:pPr>
            <a:r>
              <a:rPr lang="pt-BR" sz="6000" b="1" kern="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itchFamily="18" charset="0"/>
                <a:ea typeface="Dosis ExtraLight"/>
                <a:cs typeface="Dosis ExtraLight"/>
                <a:sym typeface="Dosis ExtraLight"/>
              </a:rPr>
              <a:t>OBRIGADO!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Pibid">
  <a:themeElements>
    <a:clrScheme name="Personalizada 1">
      <a:dk1>
        <a:srgbClr val="FFFFFF"/>
      </a:dk1>
      <a:lt1>
        <a:srgbClr val="FFFFFF"/>
      </a:lt1>
      <a:dk2>
        <a:srgbClr val="FFFFFF"/>
      </a:dk2>
      <a:lt2>
        <a:srgbClr val="D0EEB8"/>
      </a:lt2>
      <a:accent1>
        <a:srgbClr val="003760"/>
      </a:accent1>
      <a:accent2>
        <a:srgbClr val="004E89"/>
      </a:accent2>
      <a:accent3>
        <a:srgbClr val="62AA28"/>
      </a:accent3>
      <a:accent4>
        <a:srgbClr val="00B0F0"/>
      </a:accent4>
      <a:accent5>
        <a:srgbClr val="B2E389"/>
      </a:accent5>
      <a:accent6>
        <a:srgbClr val="569322"/>
      </a:accent6>
      <a:hlink>
        <a:srgbClr val="D0EEB8"/>
      </a:hlink>
      <a:folHlink>
        <a:srgbClr val="DCF2C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 Pibid" id="{58D95E12-1463-44F9-8E07-B617F9CD9EC4}" vid="{5678E9D5-E436-4627-9F42-0BF3DFA8674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</TotalTime>
  <Words>209</Words>
  <Application>Microsoft Office PowerPoint</Application>
  <PresentationFormat>Personalizar</PresentationFormat>
  <Paragraphs>31</Paragraphs>
  <Slides>8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Bodoni MT</vt:lpstr>
      <vt:lpstr>Dosis ExtraLight</vt:lpstr>
      <vt:lpstr>Times New Roman</vt:lpstr>
      <vt:lpstr>Tema Pibid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Ian</dc:creator>
  <cp:lastModifiedBy>Ian Filipe Costa Araújo</cp:lastModifiedBy>
  <cp:revision>24</cp:revision>
  <cp:lastPrinted>1601-01-01T00:00:00Z</cp:lastPrinted>
  <dcterms:created xsi:type="dcterms:W3CDTF">1601-01-01T00:00:00Z</dcterms:created>
  <dcterms:modified xsi:type="dcterms:W3CDTF">2020-02-29T20:56:20Z</dcterms:modified>
</cp:coreProperties>
</file>