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4" r:id="rId3"/>
    <p:sldId id="281" r:id="rId4"/>
    <p:sldId id="284" r:id="rId5"/>
    <p:sldId id="283" r:id="rId6"/>
    <p:sldId id="286" r:id="rId7"/>
    <p:sldId id="295" r:id="rId8"/>
    <p:sldId id="285" r:id="rId9"/>
    <p:sldId id="289" r:id="rId10"/>
    <p:sldId id="290" r:id="rId11"/>
    <p:sldId id="293" r:id="rId12"/>
    <p:sldId id="292" r:id="rId13"/>
    <p:sldId id="291" r:id="rId14"/>
    <p:sldId id="296" r:id="rId15"/>
    <p:sldId id="279" r:id="rId16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8"/>
      <p:bold r:id="rId19"/>
      <p:italic r:id="rId20"/>
      <p:boldItalic r:id="rId21"/>
    </p:embeddedFont>
    <p:embeddedFont>
      <p:font typeface="Dosis ExtraLight" panose="020B0604020202020204" charset="0"/>
      <p:regular r:id="rId22"/>
      <p:bold r:id="rId23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91E8F-8F04-484D-BE62-384C739917C2}" v="30" dt="2019-12-23T21:09:03.382"/>
    <p1510:client id="{CA40E1F8-F708-4602-99B2-32DF33BF0D3D}" v="522" dt="2019-12-23T16:37:19.254"/>
    <p1510:client id="{CEB7915D-19C3-406F-916D-78487BC1A85D}" v="1191" dt="2019-12-23T23:24:36.845"/>
    <p1510:client id="{D3A9A902-0E3A-4777-895A-9E06A1C09456}" v="187" dt="2019-12-26T21:02:52.016"/>
  </p1510:revLst>
</p1510:revInfo>
</file>

<file path=ppt/tableStyles.xml><?xml version="1.0" encoding="utf-8"?>
<a:tblStyleLst xmlns:a="http://schemas.openxmlformats.org/drawingml/2006/main" def="{ED56B48A-25C9-4000-A0C6-72AB2C997AD8}">
  <a:tblStyle styleId="{ED56B48A-25C9-4000-A0C6-72AB2C997A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0920F-3268-441F-9993-265239C8422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FD9593-7130-4547-89B1-AAA8142021C1}">
      <dgm:prSet phldrT="[Texto]" phldr="0"/>
      <dgm:spPr/>
      <dgm:t>
        <a:bodyPr/>
        <a:lstStyle/>
        <a:p>
          <a:pPr rtl="0"/>
          <a:r>
            <a:rPr lang="pt-BR" i="1" dirty="0" err="1">
              <a:latin typeface="Bodoni MT"/>
            </a:rPr>
            <a:t>Let's</a:t>
          </a:r>
          <a:r>
            <a:rPr lang="pt-BR" b="0" i="1" u="none" strike="noStrike" cap="none" baseline="0" noProof="0" dirty="0">
              <a:latin typeface="Bodoni MT"/>
              <a:cs typeface="Arial"/>
            </a:rPr>
            <a:t> Talk</a:t>
          </a:r>
          <a:endParaRPr lang="pt-BR" i="1" dirty="0">
            <a:latin typeface="Bodoni MT"/>
          </a:endParaRPr>
        </a:p>
      </dgm:t>
    </dgm:pt>
    <dgm:pt modelId="{F618051D-B922-4064-B845-472919C893FF}" type="parTrans" cxnId="{4352758F-0FAE-483D-85EA-B86B0B982B73}">
      <dgm:prSet/>
      <dgm:spPr/>
      <dgm:t>
        <a:bodyPr/>
        <a:lstStyle/>
        <a:p>
          <a:endParaRPr lang="pt-BR"/>
        </a:p>
      </dgm:t>
    </dgm:pt>
    <dgm:pt modelId="{683BBC95-C68C-4226-9180-CEBBF799EFCF}" type="sibTrans" cxnId="{4352758F-0FAE-483D-85EA-B86B0B982B73}">
      <dgm:prSet/>
      <dgm:spPr/>
      <dgm:t>
        <a:bodyPr/>
        <a:lstStyle/>
        <a:p>
          <a:endParaRPr lang="pt-BR"/>
        </a:p>
      </dgm:t>
    </dgm:pt>
    <dgm:pt modelId="{EAE04C2B-7589-47F4-B72C-740878668E2A}">
      <dgm:prSet phldrT="[Texto]" phldr="0"/>
      <dgm:spPr/>
      <dgm:t>
        <a:bodyPr/>
        <a:lstStyle/>
        <a:p>
          <a:pPr rtl="0"/>
          <a:r>
            <a:rPr lang="pt-BR" b="1" dirty="0">
              <a:solidFill>
                <a:schemeClr val="accent2">
                  <a:lumMod val="75000"/>
                </a:schemeClr>
              </a:solidFill>
              <a:latin typeface="Bodoni MT"/>
            </a:rPr>
            <a:t>Aulas de conversação</a:t>
          </a:r>
        </a:p>
      </dgm:t>
    </dgm:pt>
    <dgm:pt modelId="{CD52350F-5DD3-4361-A883-64B6F0D2BD42}" type="parTrans" cxnId="{C9AC1C15-906D-4298-89A4-CC88B1B15CC2}">
      <dgm:prSet/>
      <dgm:spPr/>
      <dgm:t>
        <a:bodyPr/>
        <a:lstStyle/>
        <a:p>
          <a:endParaRPr lang="pt-BR"/>
        </a:p>
      </dgm:t>
    </dgm:pt>
    <dgm:pt modelId="{86C7EE1E-1A1E-4063-8863-86FB52C4EAE6}" type="sibTrans" cxnId="{C9AC1C15-906D-4298-89A4-CC88B1B15CC2}">
      <dgm:prSet/>
      <dgm:spPr/>
      <dgm:t>
        <a:bodyPr/>
        <a:lstStyle/>
        <a:p>
          <a:endParaRPr lang="pt-BR"/>
        </a:p>
      </dgm:t>
    </dgm:pt>
    <dgm:pt modelId="{475F74A2-CD89-4140-83C6-C7192A8B7F84}">
      <dgm:prSet phldrT="[Texto]" phldr="0"/>
      <dgm:spPr/>
      <dgm:t>
        <a:bodyPr/>
        <a:lstStyle/>
        <a:p>
          <a:pPr rtl="0"/>
          <a:r>
            <a:rPr lang="pt-BR" b="0" dirty="0">
              <a:latin typeface="Bodoni MT"/>
            </a:rPr>
            <a:t>Dobrando a Língua</a:t>
          </a:r>
        </a:p>
      </dgm:t>
    </dgm:pt>
    <dgm:pt modelId="{E7177ED8-7B54-47DB-A1F4-8C2FCED67EE2}" type="parTrans" cxnId="{29CE46B9-DDC6-4140-B2CB-487E3A8BB6F8}">
      <dgm:prSet/>
      <dgm:spPr/>
      <dgm:t>
        <a:bodyPr/>
        <a:lstStyle/>
        <a:p>
          <a:endParaRPr lang="pt-BR"/>
        </a:p>
      </dgm:t>
    </dgm:pt>
    <dgm:pt modelId="{D85FB0FB-7A54-489D-8B2D-F13A852B2665}" type="sibTrans" cxnId="{29CE46B9-DDC6-4140-B2CB-487E3A8BB6F8}">
      <dgm:prSet/>
      <dgm:spPr/>
      <dgm:t>
        <a:bodyPr/>
        <a:lstStyle/>
        <a:p>
          <a:endParaRPr lang="pt-BR"/>
        </a:p>
      </dgm:t>
    </dgm:pt>
    <dgm:pt modelId="{8661BCEE-62DD-4CC6-9B3D-8FF74058FF9A}">
      <dgm:prSet phldrT="[Texto]" phldr="0"/>
      <dgm:spPr/>
      <dgm:t>
        <a:bodyPr/>
        <a:lstStyle/>
        <a:p>
          <a:pPr rtl="0"/>
          <a:r>
            <a:rPr lang="pt-BR" b="1" dirty="0">
              <a:solidFill>
                <a:schemeClr val="accent2">
                  <a:lumMod val="75000"/>
                </a:schemeClr>
              </a:solidFill>
              <a:latin typeface="Bodoni MT"/>
            </a:rPr>
            <a:t>Programa de rádio na escola</a:t>
          </a:r>
        </a:p>
      </dgm:t>
    </dgm:pt>
    <dgm:pt modelId="{EC31C353-2DD8-4703-90CC-78B58699EFD1}" type="parTrans" cxnId="{8F245D19-8703-4940-8A58-041899B1DE3C}">
      <dgm:prSet/>
      <dgm:spPr/>
      <dgm:t>
        <a:bodyPr/>
        <a:lstStyle/>
        <a:p>
          <a:endParaRPr lang="pt-BR"/>
        </a:p>
      </dgm:t>
    </dgm:pt>
    <dgm:pt modelId="{62E1ADC9-F29E-4B0D-A3F9-9F80C86D37AA}" type="sibTrans" cxnId="{8F245D19-8703-4940-8A58-041899B1DE3C}">
      <dgm:prSet/>
      <dgm:spPr/>
      <dgm:t>
        <a:bodyPr/>
        <a:lstStyle/>
        <a:p>
          <a:endParaRPr lang="pt-BR"/>
        </a:p>
      </dgm:t>
    </dgm:pt>
    <dgm:pt modelId="{2A608070-2C63-4C85-A525-1DBA4FBDDD63}" type="pres">
      <dgm:prSet presAssocID="{4F80920F-3268-441F-9993-265239C84222}" presName="linearFlow" presStyleCnt="0">
        <dgm:presLayoutVars>
          <dgm:dir/>
          <dgm:animLvl val="lvl"/>
          <dgm:resizeHandles val="exact"/>
        </dgm:presLayoutVars>
      </dgm:prSet>
      <dgm:spPr/>
    </dgm:pt>
    <dgm:pt modelId="{DC3FA25E-75F0-49E6-9C54-272AD17351B7}" type="pres">
      <dgm:prSet presAssocID="{B4FD9593-7130-4547-89B1-AAA8142021C1}" presName="composite" presStyleCnt="0"/>
      <dgm:spPr/>
    </dgm:pt>
    <dgm:pt modelId="{0537E7BE-2A84-4788-9F58-123C306C011C}" type="pres">
      <dgm:prSet presAssocID="{B4FD9593-7130-4547-89B1-AAA8142021C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CF8E504-5AA0-4359-B84A-E2B4F43233D2}" type="pres">
      <dgm:prSet presAssocID="{B4FD9593-7130-4547-89B1-AAA8142021C1}" presName="descendantText" presStyleLbl="alignAcc1" presStyleIdx="0" presStyleCnt="2">
        <dgm:presLayoutVars>
          <dgm:bulletEnabled val="1"/>
        </dgm:presLayoutVars>
      </dgm:prSet>
      <dgm:spPr/>
    </dgm:pt>
    <dgm:pt modelId="{9239D425-FA4E-40A8-AD0E-C03609FB2DBC}" type="pres">
      <dgm:prSet presAssocID="{683BBC95-C68C-4226-9180-CEBBF799EFCF}" presName="sp" presStyleCnt="0"/>
      <dgm:spPr/>
    </dgm:pt>
    <dgm:pt modelId="{8A4038C4-BC76-4A23-A27E-470E44A7F42F}" type="pres">
      <dgm:prSet presAssocID="{475F74A2-CD89-4140-83C6-C7192A8B7F84}" presName="composite" presStyleCnt="0"/>
      <dgm:spPr/>
    </dgm:pt>
    <dgm:pt modelId="{456FAA25-F877-4560-8F8E-63943FE4E5ED}" type="pres">
      <dgm:prSet presAssocID="{475F74A2-CD89-4140-83C6-C7192A8B7F8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21E9B1C-4572-4A0B-873B-E253AEC84DDD}" type="pres">
      <dgm:prSet presAssocID="{475F74A2-CD89-4140-83C6-C7192A8B7F8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9AC1C15-906D-4298-89A4-CC88B1B15CC2}" srcId="{B4FD9593-7130-4547-89B1-AAA8142021C1}" destId="{EAE04C2B-7589-47F4-B72C-740878668E2A}" srcOrd="0" destOrd="0" parTransId="{CD52350F-5DD3-4361-A883-64B6F0D2BD42}" sibTransId="{86C7EE1E-1A1E-4063-8863-86FB52C4EAE6}"/>
    <dgm:cxn modelId="{8F245D19-8703-4940-8A58-041899B1DE3C}" srcId="{475F74A2-CD89-4140-83C6-C7192A8B7F84}" destId="{8661BCEE-62DD-4CC6-9B3D-8FF74058FF9A}" srcOrd="0" destOrd="0" parTransId="{EC31C353-2DD8-4703-90CC-78B58699EFD1}" sibTransId="{62E1ADC9-F29E-4B0D-A3F9-9F80C86D37AA}"/>
    <dgm:cxn modelId="{C641404E-E718-4BCB-A2EC-1D9A9FC15681}" type="presOf" srcId="{475F74A2-CD89-4140-83C6-C7192A8B7F84}" destId="{456FAA25-F877-4560-8F8E-63943FE4E5ED}" srcOrd="0" destOrd="0" presId="urn:microsoft.com/office/officeart/2005/8/layout/chevron2"/>
    <dgm:cxn modelId="{35D46B5A-8CDC-4927-AB66-28244CEF86BF}" type="presOf" srcId="{8661BCEE-62DD-4CC6-9B3D-8FF74058FF9A}" destId="{321E9B1C-4572-4A0B-873B-E253AEC84DDD}" srcOrd="0" destOrd="0" presId="urn:microsoft.com/office/officeart/2005/8/layout/chevron2"/>
    <dgm:cxn modelId="{4352758F-0FAE-483D-85EA-B86B0B982B73}" srcId="{4F80920F-3268-441F-9993-265239C84222}" destId="{B4FD9593-7130-4547-89B1-AAA8142021C1}" srcOrd="0" destOrd="0" parTransId="{F618051D-B922-4064-B845-472919C893FF}" sibTransId="{683BBC95-C68C-4226-9180-CEBBF799EFCF}"/>
    <dgm:cxn modelId="{B2851C95-6435-43DC-8B64-BDD02EEC9631}" type="presOf" srcId="{EAE04C2B-7589-47F4-B72C-740878668E2A}" destId="{ACF8E504-5AA0-4359-B84A-E2B4F43233D2}" srcOrd="0" destOrd="0" presId="urn:microsoft.com/office/officeart/2005/8/layout/chevron2"/>
    <dgm:cxn modelId="{B9FE35A1-EB5A-4291-8EAF-2E9B71027B5E}" type="presOf" srcId="{B4FD9593-7130-4547-89B1-AAA8142021C1}" destId="{0537E7BE-2A84-4788-9F58-123C306C011C}" srcOrd="0" destOrd="0" presId="urn:microsoft.com/office/officeart/2005/8/layout/chevron2"/>
    <dgm:cxn modelId="{29CE46B9-DDC6-4140-B2CB-487E3A8BB6F8}" srcId="{4F80920F-3268-441F-9993-265239C84222}" destId="{475F74A2-CD89-4140-83C6-C7192A8B7F84}" srcOrd="1" destOrd="0" parTransId="{E7177ED8-7B54-47DB-A1F4-8C2FCED67EE2}" sibTransId="{D85FB0FB-7A54-489D-8B2D-F13A852B2665}"/>
    <dgm:cxn modelId="{3CB4F5DE-9C97-4681-8FBD-B18ED658ED7F}" type="presOf" srcId="{4F80920F-3268-441F-9993-265239C84222}" destId="{2A608070-2C63-4C85-A525-1DBA4FBDDD63}" srcOrd="0" destOrd="0" presId="urn:microsoft.com/office/officeart/2005/8/layout/chevron2"/>
    <dgm:cxn modelId="{CD4FA15D-9D45-4DF4-B567-2458442773D8}" type="presParOf" srcId="{2A608070-2C63-4C85-A525-1DBA4FBDDD63}" destId="{DC3FA25E-75F0-49E6-9C54-272AD17351B7}" srcOrd="0" destOrd="0" presId="urn:microsoft.com/office/officeart/2005/8/layout/chevron2"/>
    <dgm:cxn modelId="{C93BC80E-B0A5-4CEA-90A8-6334D585D798}" type="presParOf" srcId="{DC3FA25E-75F0-49E6-9C54-272AD17351B7}" destId="{0537E7BE-2A84-4788-9F58-123C306C011C}" srcOrd="0" destOrd="0" presId="urn:microsoft.com/office/officeart/2005/8/layout/chevron2"/>
    <dgm:cxn modelId="{FEB98B8B-4EB1-4B65-B7CB-7B222AA2B232}" type="presParOf" srcId="{DC3FA25E-75F0-49E6-9C54-272AD17351B7}" destId="{ACF8E504-5AA0-4359-B84A-E2B4F43233D2}" srcOrd="1" destOrd="0" presId="urn:microsoft.com/office/officeart/2005/8/layout/chevron2"/>
    <dgm:cxn modelId="{E7AE8DAA-412C-4970-8706-3B0A9CC4B981}" type="presParOf" srcId="{2A608070-2C63-4C85-A525-1DBA4FBDDD63}" destId="{9239D425-FA4E-40A8-AD0E-C03609FB2DBC}" srcOrd="1" destOrd="0" presId="urn:microsoft.com/office/officeart/2005/8/layout/chevron2"/>
    <dgm:cxn modelId="{FF9F72D9-310F-4D8E-8555-41EBDA6F468C}" type="presParOf" srcId="{2A608070-2C63-4C85-A525-1DBA4FBDDD63}" destId="{8A4038C4-BC76-4A23-A27E-470E44A7F42F}" srcOrd="2" destOrd="0" presId="urn:microsoft.com/office/officeart/2005/8/layout/chevron2"/>
    <dgm:cxn modelId="{A6223BBD-8B23-4B75-B319-BBADFE48F6E9}" type="presParOf" srcId="{8A4038C4-BC76-4A23-A27E-470E44A7F42F}" destId="{456FAA25-F877-4560-8F8E-63943FE4E5ED}" srcOrd="0" destOrd="0" presId="urn:microsoft.com/office/officeart/2005/8/layout/chevron2"/>
    <dgm:cxn modelId="{1A5932F8-37C3-43BA-B65A-09F80E9C949C}" type="presParOf" srcId="{8A4038C4-BC76-4A23-A27E-470E44A7F42F}" destId="{321E9B1C-4572-4A0B-873B-E253AEC84D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ED218-47BB-4F65-9268-C9CFB05627F1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</dgm:pt>
    <dgm:pt modelId="{3D3A2819-3B2E-45F1-94F1-D41635C89265}">
      <dgm:prSet phldrT="[Texto]" phldr="0"/>
      <dgm:spPr/>
      <dgm:t>
        <a:bodyPr/>
        <a:lstStyle/>
        <a:p>
          <a:pPr rtl="0"/>
          <a:r>
            <a:rPr lang="pt-BR" dirty="0">
              <a:latin typeface="Bodoni MT" charset="0"/>
            </a:rPr>
            <a:t>Ampliar o vocabulário;</a:t>
          </a:r>
          <a:endParaRPr lang="pt-BR" b="0" i="0" u="none" strike="noStrike" cap="none" baseline="0" noProof="0" dirty="0">
            <a:solidFill>
              <a:srgbClr val="010000"/>
            </a:solidFill>
            <a:latin typeface="Bodoni MT" charset="0"/>
          </a:endParaRPr>
        </a:p>
      </dgm:t>
    </dgm:pt>
    <dgm:pt modelId="{D9CFA86D-AC3B-4BA3-999D-EFD3C869D6CF}" type="parTrans" cxnId="{F7116C6E-F7D9-4E17-8A4D-2081BCA6EAB0}">
      <dgm:prSet/>
      <dgm:spPr/>
      <dgm:t>
        <a:bodyPr/>
        <a:lstStyle/>
        <a:p>
          <a:endParaRPr lang="pt-BR"/>
        </a:p>
      </dgm:t>
    </dgm:pt>
    <dgm:pt modelId="{7CABA484-3083-4EA1-A067-FA0738363941}" type="sibTrans" cxnId="{F7116C6E-F7D9-4E17-8A4D-2081BCA6EAB0}">
      <dgm:prSet/>
      <dgm:spPr/>
      <dgm:t>
        <a:bodyPr/>
        <a:lstStyle/>
        <a:p>
          <a:endParaRPr lang="pt-BR"/>
        </a:p>
      </dgm:t>
    </dgm:pt>
    <dgm:pt modelId="{4EAEECE8-C0CF-43EE-A1B6-6AAE7ED39106}">
      <dgm:prSet phldrT="[Texto]" phldr="0"/>
      <dgm:spPr/>
      <dgm:t>
        <a:bodyPr/>
        <a:lstStyle/>
        <a:p>
          <a:pPr rtl="0"/>
          <a:r>
            <a:rPr lang="pt-BR" dirty="0">
              <a:latin typeface="Bodoni MT"/>
            </a:rPr>
            <a:t>Explorar as habilidades orais e auditivas dos alunos;</a:t>
          </a:r>
        </a:p>
      </dgm:t>
    </dgm:pt>
    <dgm:pt modelId="{413E3093-8B3D-440A-8520-6BA4D867497C}" type="parTrans" cxnId="{41E83C92-DA1E-4A19-BD13-71FFB7BA5550}">
      <dgm:prSet/>
      <dgm:spPr/>
      <dgm:t>
        <a:bodyPr/>
        <a:lstStyle/>
        <a:p>
          <a:endParaRPr lang="pt-BR"/>
        </a:p>
      </dgm:t>
    </dgm:pt>
    <dgm:pt modelId="{6F1D8665-CF01-4931-8852-2D3F6FFA5D20}" type="sibTrans" cxnId="{41E83C92-DA1E-4A19-BD13-71FFB7BA5550}">
      <dgm:prSet/>
      <dgm:spPr/>
      <dgm:t>
        <a:bodyPr/>
        <a:lstStyle/>
        <a:p>
          <a:endParaRPr lang="pt-BR"/>
        </a:p>
      </dgm:t>
    </dgm:pt>
    <dgm:pt modelId="{917C4037-577E-402B-86EA-EA901FF8B687}">
      <dgm:prSet phldrT="[Texto]" phldr="0"/>
      <dgm:spPr/>
      <dgm:t>
        <a:bodyPr/>
        <a:lstStyle/>
        <a:p>
          <a:pPr rtl="0"/>
          <a:r>
            <a:rPr lang="pt-BR" dirty="0">
              <a:latin typeface="Bodoni MT"/>
            </a:rPr>
            <a:t>Incentivar debates sobre temas do cotidiano;</a:t>
          </a:r>
        </a:p>
      </dgm:t>
    </dgm:pt>
    <dgm:pt modelId="{839C1E34-C619-4D53-A1FF-ACC75D94003C}" type="parTrans" cxnId="{B2293C8A-5043-4AEB-828D-5DDD9AF9891B}">
      <dgm:prSet/>
      <dgm:spPr/>
      <dgm:t>
        <a:bodyPr/>
        <a:lstStyle/>
        <a:p>
          <a:endParaRPr lang="pt-BR"/>
        </a:p>
      </dgm:t>
    </dgm:pt>
    <dgm:pt modelId="{02FF0025-1B88-4011-A9C1-8A7D3AA32484}" type="sibTrans" cxnId="{B2293C8A-5043-4AEB-828D-5DDD9AF9891B}">
      <dgm:prSet/>
      <dgm:spPr/>
      <dgm:t>
        <a:bodyPr/>
        <a:lstStyle/>
        <a:p>
          <a:endParaRPr lang="pt-BR"/>
        </a:p>
      </dgm:t>
    </dgm:pt>
    <dgm:pt modelId="{EBE6710F-07BA-4EBC-9875-99BED88D7E47}" type="pres">
      <dgm:prSet presAssocID="{FB5ED218-47BB-4F65-9268-C9CFB05627F1}" presName="linear" presStyleCnt="0">
        <dgm:presLayoutVars>
          <dgm:animLvl val="lvl"/>
          <dgm:resizeHandles val="exact"/>
        </dgm:presLayoutVars>
      </dgm:prSet>
      <dgm:spPr/>
    </dgm:pt>
    <dgm:pt modelId="{0FE53E6F-26C3-4A52-8C2B-C7DBFC2D854A}" type="pres">
      <dgm:prSet presAssocID="{3D3A2819-3B2E-45F1-94F1-D41635C89265}" presName="parentText" presStyleLbl="node1" presStyleIdx="0" presStyleCnt="3" custLinFactNeighborX="-1149" custLinFactNeighborY="40765">
        <dgm:presLayoutVars>
          <dgm:chMax val="0"/>
          <dgm:bulletEnabled val="1"/>
        </dgm:presLayoutVars>
      </dgm:prSet>
      <dgm:spPr/>
    </dgm:pt>
    <dgm:pt modelId="{C704E372-76AA-4887-8B36-9CF8106F912B}" type="pres">
      <dgm:prSet presAssocID="{7CABA484-3083-4EA1-A067-FA0738363941}" presName="spacer" presStyleCnt="0"/>
      <dgm:spPr/>
    </dgm:pt>
    <dgm:pt modelId="{45FD5060-CFE2-434A-B1A9-671B6D9A847C}" type="pres">
      <dgm:prSet presAssocID="{4EAEECE8-C0CF-43EE-A1B6-6AAE7ED39106}" presName="parentText" presStyleLbl="node1" presStyleIdx="1" presStyleCnt="3" custLinFactNeighborX="-1149" custLinFactNeighborY="44056">
        <dgm:presLayoutVars>
          <dgm:chMax val="0"/>
          <dgm:bulletEnabled val="1"/>
        </dgm:presLayoutVars>
      </dgm:prSet>
      <dgm:spPr/>
    </dgm:pt>
    <dgm:pt modelId="{12AE8686-0A09-4E9D-8D19-C480084B1C22}" type="pres">
      <dgm:prSet presAssocID="{6F1D8665-CF01-4931-8852-2D3F6FFA5D20}" presName="spacer" presStyleCnt="0"/>
      <dgm:spPr/>
    </dgm:pt>
    <dgm:pt modelId="{64F5C1CE-D7B1-4B18-AB69-4B9B930B4B2D}" type="pres">
      <dgm:prSet presAssocID="{917C4037-577E-402B-86EA-EA901FF8B687}" presName="parentText" presStyleLbl="node1" presStyleIdx="2" presStyleCnt="3" custScaleY="104142" custLinFactNeighborX="113" custLinFactNeighborY="44452">
        <dgm:presLayoutVars>
          <dgm:chMax val="0"/>
          <dgm:bulletEnabled val="1"/>
        </dgm:presLayoutVars>
      </dgm:prSet>
      <dgm:spPr/>
    </dgm:pt>
  </dgm:ptLst>
  <dgm:cxnLst>
    <dgm:cxn modelId="{F7116C6E-F7D9-4E17-8A4D-2081BCA6EAB0}" srcId="{FB5ED218-47BB-4F65-9268-C9CFB05627F1}" destId="{3D3A2819-3B2E-45F1-94F1-D41635C89265}" srcOrd="0" destOrd="0" parTransId="{D9CFA86D-AC3B-4BA3-999D-EFD3C869D6CF}" sibTransId="{7CABA484-3083-4EA1-A067-FA0738363941}"/>
    <dgm:cxn modelId="{B2293C8A-5043-4AEB-828D-5DDD9AF9891B}" srcId="{FB5ED218-47BB-4F65-9268-C9CFB05627F1}" destId="{917C4037-577E-402B-86EA-EA901FF8B687}" srcOrd="2" destOrd="0" parTransId="{839C1E34-C619-4D53-A1FF-ACC75D94003C}" sibTransId="{02FF0025-1B88-4011-A9C1-8A7D3AA32484}"/>
    <dgm:cxn modelId="{41E83C92-DA1E-4A19-BD13-71FFB7BA5550}" srcId="{FB5ED218-47BB-4F65-9268-C9CFB05627F1}" destId="{4EAEECE8-C0CF-43EE-A1B6-6AAE7ED39106}" srcOrd="1" destOrd="0" parTransId="{413E3093-8B3D-440A-8520-6BA4D867497C}" sibTransId="{6F1D8665-CF01-4931-8852-2D3F6FFA5D20}"/>
    <dgm:cxn modelId="{527AE29A-F8E9-4F74-8137-7AEC2321AD92}" type="presOf" srcId="{917C4037-577E-402B-86EA-EA901FF8B687}" destId="{64F5C1CE-D7B1-4B18-AB69-4B9B930B4B2D}" srcOrd="0" destOrd="0" presId="urn:microsoft.com/office/officeart/2005/8/layout/vList2"/>
    <dgm:cxn modelId="{6E9D95A4-A279-4039-8681-EDBF34226439}" type="presOf" srcId="{3D3A2819-3B2E-45F1-94F1-D41635C89265}" destId="{0FE53E6F-26C3-4A52-8C2B-C7DBFC2D854A}" srcOrd="0" destOrd="0" presId="urn:microsoft.com/office/officeart/2005/8/layout/vList2"/>
    <dgm:cxn modelId="{1877DDEB-243C-4323-B39F-00C74F6A8726}" type="presOf" srcId="{FB5ED218-47BB-4F65-9268-C9CFB05627F1}" destId="{EBE6710F-07BA-4EBC-9875-99BED88D7E47}" srcOrd="0" destOrd="0" presId="urn:microsoft.com/office/officeart/2005/8/layout/vList2"/>
    <dgm:cxn modelId="{74D2EAED-18BB-476C-81B3-87C8C68F2B02}" type="presOf" srcId="{4EAEECE8-C0CF-43EE-A1B6-6AAE7ED39106}" destId="{45FD5060-CFE2-434A-B1A9-671B6D9A847C}" srcOrd="0" destOrd="0" presId="urn:microsoft.com/office/officeart/2005/8/layout/vList2"/>
    <dgm:cxn modelId="{EE9B2985-61CA-4A41-9902-1054B9DB72F0}" type="presParOf" srcId="{EBE6710F-07BA-4EBC-9875-99BED88D7E47}" destId="{0FE53E6F-26C3-4A52-8C2B-C7DBFC2D854A}" srcOrd="0" destOrd="0" presId="urn:microsoft.com/office/officeart/2005/8/layout/vList2"/>
    <dgm:cxn modelId="{E9B8214A-329E-410E-A36E-EAF9DDB153F2}" type="presParOf" srcId="{EBE6710F-07BA-4EBC-9875-99BED88D7E47}" destId="{C704E372-76AA-4887-8B36-9CF8106F912B}" srcOrd="1" destOrd="0" presId="urn:microsoft.com/office/officeart/2005/8/layout/vList2"/>
    <dgm:cxn modelId="{9B1A9827-1D9D-4DAC-9205-1CB3F2723A57}" type="presParOf" srcId="{EBE6710F-07BA-4EBC-9875-99BED88D7E47}" destId="{45FD5060-CFE2-434A-B1A9-671B6D9A847C}" srcOrd="2" destOrd="0" presId="urn:microsoft.com/office/officeart/2005/8/layout/vList2"/>
    <dgm:cxn modelId="{FB456B45-A810-4267-91CE-2A81F96EB810}" type="presParOf" srcId="{EBE6710F-07BA-4EBC-9875-99BED88D7E47}" destId="{12AE8686-0A09-4E9D-8D19-C480084B1C22}" srcOrd="3" destOrd="0" presId="urn:microsoft.com/office/officeart/2005/8/layout/vList2"/>
    <dgm:cxn modelId="{48CAE2E3-F850-408B-9930-F9AAF7B9DC3E}" type="presParOf" srcId="{EBE6710F-07BA-4EBC-9875-99BED88D7E47}" destId="{64F5C1CE-D7B1-4B18-AB69-4B9B930B4B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54E88-F1B1-4E17-9125-6A605D761684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3AFD4CE-6A92-4C38-9B13-A06D1406D3C7}">
      <dgm:prSet phldr="0"/>
      <dgm:spPr/>
      <dgm:t>
        <a:bodyPr/>
        <a:lstStyle/>
        <a:p>
          <a:pPr rtl="0"/>
          <a:r>
            <a:rPr lang="pt-BR" dirty="0">
              <a:latin typeface="Bodoni MT"/>
            </a:rPr>
            <a:t>Promover mais tempo em contato com a língua inglesa;</a:t>
          </a:r>
        </a:p>
      </dgm:t>
    </dgm:pt>
    <dgm:pt modelId="{539C1B31-4106-4054-9402-0BD0DE2E192F}" type="parTrans" cxnId="{259F6809-B437-46C2-9A07-CAC6E7DE3F33}">
      <dgm:prSet/>
      <dgm:spPr/>
    </dgm:pt>
    <dgm:pt modelId="{76499789-3F62-4E6C-867D-1D98CBC661BE}" type="sibTrans" cxnId="{259F6809-B437-46C2-9A07-CAC6E7DE3F33}">
      <dgm:prSet/>
      <dgm:spPr/>
    </dgm:pt>
    <dgm:pt modelId="{72187F60-1A51-4B83-B5CA-D5052F03F0DB}">
      <dgm:prSet phldr="0"/>
      <dgm:spPr/>
      <dgm:t>
        <a:bodyPr/>
        <a:lstStyle/>
        <a:p>
          <a:pPr rtl="0"/>
          <a:r>
            <a:rPr lang="pt-BR" dirty="0">
              <a:latin typeface="Bodoni MT"/>
            </a:rPr>
            <a:t>Desenvolver a segurança dos estudantes ao se comunicarem em inglês.</a:t>
          </a:r>
          <a:endParaRPr lang="en-US" dirty="0">
            <a:latin typeface="Bodoni MT"/>
          </a:endParaRPr>
        </a:p>
      </dgm:t>
    </dgm:pt>
    <dgm:pt modelId="{3E51A456-19CA-4ED0-B6D0-BF09F84CDFDC}" type="parTrans" cxnId="{6975E384-B215-4A87-BBF6-ED0C57D92633}">
      <dgm:prSet/>
      <dgm:spPr/>
    </dgm:pt>
    <dgm:pt modelId="{1D496E7F-C4A9-4425-AEAF-225CE934E974}" type="sibTrans" cxnId="{6975E384-B215-4A87-BBF6-ED0C57D92633}">
      <dgm:prSet/>
      <dgm:spPr/>
    </dgm:pt>
    <dgm:pt modelId="{9B3B3A00-A0F9-484B-B33C-C956BB4B3F42}">
      <dgm:prSet phldr="0"/>
      <dgm:spPr/>
      <dgm:t>
        <a:bodyPr/>
        <a:lstStyle/>
        <a:p>
          <a:pPr rtl="0"/>
          <a:r>
            <a:rPr lang="pt-BR" dirty="0">
              <a:latin typeface="Bodoni MT"/>
            </a:rPr>
            <a:t>Levar ao conhecimento de estruturas idiomáticas;</a:t>
          </a:r>
        </a:p>
      </dgm:t>
    </dgm:pt>
    <dgm:pt modelId="{C5275321-DE80-4F0C-B421-F2B266FC864C}" type="parTrans" cxnId="{51FB716D-5656-4650-94A4-1F15EF99304C}">
      <dgm:prSet/>
      <dgm:spPr/>
    </dgm:pt>
    <dgm:pt modelId="{4C46AA17-033E-45EB-8F85-72399D9191FB}" type="sibTrans" cxnId="{51FB716D-5656-4650-94A4-1F15EF99304C}">
      <dgm:prSet/>
      <dgm:spPr/>
    </dgm:pt>
    <dgm:pt modelId="{AB803721-8E13-4A73-90E2-25038781BD2E}" type="pres">
      <dgm:prSet presAssocID="{07F54E88-F1B1-4E17-9125-6A605D761684}" presName="linear" presStyleCnt="0">
        <dgm:presLayoutVars>
          <dgm:animLvl val="lvl"/>
          <dgm:resizeHandles val="exact"/>
        </dgm:presLayoutVars>
      </dgm:prSet>
      <dgm:spPr/>
    </dgm:pt>
    <dgm:pt modelId="{8F36D0DB-2978-48A8-8268-607D9FA764E6}" type="pres">
      <dgm:prSet presAssocID="{A3AFD4CE-6A92-4C38-9B13-A06D1406D3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E0E489-B8D7-4502-9C02-FE8E2D31DB83}" type="pres">
      <dgm:prSet presAssocID="{76499789-3F62-4E6C-867D-1D98CBC661BE}" presName="spacer" presStyleCnt="0"/>
      <dgm:spPr/>
    </dgm:pt>
    <dgm:pt modelId="{4A51FB31-A6B7-4722-BA9C-818D2E964839}" type="pres">
      <dgm:prSet presAssocID="{9B3B3A00-A0F9-484B-B33C-C956BB4B3F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F30D7F-5B79-4D7F-972E-067B3205B044}" type="pres">
      <dgm:prSet presAssocID="{4C46AA17-033E-45EB-8F85-72399D9191FB}" presName="spacer" presStyleCnt="0"/>
      <dgm:spPr/>
    </dgm:pt>
    <dgm:pt modelId="{0A036C9C-939E-496C-A347-F17E1423532C}" type="pres">
      <dgm:prSet presAssocID="{72187F60-1A51-4B83-B5CA-D5052F03F0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9F6809-B437-46C2-9A07-CAC6E7DE3F33}" srcId="{07F54E88-F1B1-4E17-9125-6A605D761684}" destId="{A3AFD4CE-6A92-4C38-9B13-A06D1406D3C7}" srcOrd="0" destOrd="0" parTransId="{539C1B31-4106-4054-9402-0BD0DE2E192F}" sibTransId="{76499789-3F62-4E6C-867D-1D98CBC661BE}"/>
    <dgm:cxn modelId="{2D279135-71E0-4D67-8E1E-B4A988239D10}" type="presOf" srcId="{07F54E88-F1B1-4E17-9125-6A605D761684}" destId="{AB803721-8E13-4A73-90E2-25038781BD2E}" srcOrd="0" destOrd="0" presId="urn:microsoft.com/office/officeart/2005/8/layout/vList2"/>
    <dgm:cxn modelId="{51FB716D-5656-4650-94A4-1F15EF99304C}" srcId="{07F54E88-F1B1-4E17-9125-6A605D761684}" destId="{9B3B3A00-A0F9-484B-B33C-C956BB4B3F42}" srcOrd="1" destOrd="0" parTransId="{C5275321-DE80-4F0C-B421-F2B266FC864C}" sibTransId="{4C46AA17-033E-45EB-8F85-72399D9191FB}"/>
    <dgm:cxn modelId="{6975E384-B215-4A87-BBF6-ED0C57D92633}" srcId="{07F54E88-F1B1-4E17-9125-6A605D761684}" destId="{72187F60-1A51-4B83-B5CA-D5052F03F0DB}" srcOrd="2" destOrd="0" parTransId="{3E51A456-19CA-4ED0-B6D0-BF09F84CDFDC}" sibTransId="{1D496E7F-C4A9-4425-AEAF-225CE934E974}"/>
    <dgm:cxn modelId="{ED78B787-C79D-4734-A045-68443A8F9D27}" type="presOf" srcId="{9B3B3A00-A0F9-484B-B33C-C956BB4B3F42}" destId="{4A51FB31-A6B7-4722-BA9C-818D2E964839}" srcOrd="0" destOrd="0" presId="urn:microsoft.com/office/officeart/2005/8/layout/vList2"/>
    <dgm:cxn modelId="{6C017CA1-B28C-43FA-9550-80DD5136DB7D}" type="presOf" srcId="{A3AFD4CE-6A92-4C38-9B13-A06D1406D3C7}" destId="{8F36D0DB-2978-48A8-8268-607D9FA764E6}" srcOrd="0" destOrd="0" presId="urn:microsoft.com/office/officeart/2005/8/layout/vList2"/>
    <dgm:cxn modelId="{E5DF27E8-624C-4851-87D8-6A009E5A5C3E}" type="presOf" srcId="{72187F60-1A51-4B83-B5CA-D5052F03F0DB}" destId="{0A036C9C-939E-496C-A347-F17E1423532C}" srcOrd="0" destOrd="0" presId="urn:microsoft.com/office/officeart/2005/8/layout/vList2"/>
    <dgm:cxn modelId="{75E635A3-45D3-44D3-B36F-D1D046551FC1}" type="presParOf" srcId="{AB803721-8E13-4A73-90E2-25038781BD2E}" destId="{8F36D0DB-2978-48A8-8268-607D9FA764E6}" srcOrd="0" destOrd="0" presId="urn:microsoft.com/office/officeart/2005/8/layout/vList2"/>
    <dgm:cxn modelId="{F2E8F64C-06F2-4F90-914A-804A5771E5C5}" type="presParOf" srcId="{AB803721-8E13-4A73-90E2-25038781BD2E}" destId="{6FE0E489-B8D7-4502-9C02-FE8E2D31DB83}" srcOrd="1" destOrd="0" presId="urn:microsoft.com/office/officeart/2005/8/layout/vList2"/>
    <dgm:cxn modelId="{3C25523E-6A9A-43B3-B386-9C0BD21A546E}" type="presParOf" srcId="{AB803721-8E13-4A73-90E2-25038781BD2E}" destId="{4A51FB31-A6B7-4722-BA9C-818D2E964839}" srcOrd="2" destOrd="0" presId="urn:microsoft.com/office/officeart/2005/8/layout/vList2"/>
    <dgm:cxn modelId="{024A4943-1107-4B56-9A20-C03EFE9BFE32}" type="presParOf" srcId="{AB803721-8E13-4A73-90E2-25038781BD2E}" destId="{47F30D7F-5B79-4D7F-972E-067B3205B044}" srcOrd="3" destOrd="0" presId="urn:microsoft.com/office/officeart/2005/8/layout/vList2"/>
    <dgm:cxn modelId="{FE0F0152-B2F6-48A8-9AC3-7199244D90AA}" type="presParOf" srcId="{AB803721-8E13-4A73-90E2-25038781BD2E}" destId="{0A036C9C-939E-496C-A347-F17E142353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E9CBA-41BA-4A6F-A05D-9E7789AEF4F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2216CC23-3F39-430D-A1A0-3DFE30484D66}">
      <dgm:prSet phldrT="[Texto]" phldr="0"/>
      <dgm:spPr/>
      <dgm:t>
        <a:bodyPr/>
        <a:lstStyle/>
        <a:p>
          <a:pPr rtl="0"/>
          <a:r>
            <a:rPr lang="pt-BR" b="0" i="0" u="none" strike="noStrike" cap="none" baseline="0" noProof="0" dirty="0">
              <a:latin typeface="Bodoni MT"/>
              <a:cs typeface="Arial"/>
            </a:rPr>
            <a:t>Usar a rádio para fins educativos;</a:t>
          </a:r>
          <a:endParaRPr lang="pt-BR" b="0" i="0" u="none" strike="noStrike" cap="none" baseline="0" noProof="0" dirty="0">
            <a:solidFill>
              <a:srgbClr val="010000"/>
            </a:solidFill>
            <a:latin typeface="Bodoni MT"/>
            <a:cs typeface="Arial"/>
          </a:endParaRPr>
        </a:p>
      </dgm:t>
    </dgm:pt>
    <dgm:pt modelId="{E9A5583D-32FB-4B98-BA16-E594DCF555AB}" type="parTrans" cxnId="{1E008A8A-FA20-4D82-B373-933518BCB15D}">
      <dgm:prSet/>
      <dgm:spPr/>
      <dgm:t>
        <a:bodyPr/>
        <a:lstStyle/>
        <a:p>
          <a:endParaRPr lang="pt-BR"/>
        </a:p>
      </dgm:t>
    </dgm:pt>
    <dgm:pt modelId="{5A822648-B7F2-47D5-8D33-6CBE23A9B56A}" type="sibTrans" cxnId="{1E008A8A-FA20-4D82-B373-933518BCB15D}">
      <dgm:prSet/>
      <dgm:spPr/>
      <dgm:t>
        <a:bodyPr/>
        <a:lstStyle/>
        <a:p>
          <a:endParaRPr lang="pt-BR"/>
        </a:p>
      </dgm:t>
    </dgm:pt>
    <dgm:pt modelId="{189921DC-0C0E-43A8-8E03-9D10A232ECED}">
      <dgm:prSet phldrT="[Texto]" phldr="0"/>
      <dgm:spPr/>
      <dgm:t>
        <a:bodyPr/>
        <a:lstStyle/>
        <a:p>
          <a:pPr rtl="0"/>
          <a:r>
            <a:rPr lang="pt-BR" dirty="0">
              <a:latin typeface="Bodoni MT"/>
            </a:rPr>
            <a:t>Oferecer dicas para aprender/estudar inglês; </a:t>
          </a:r>
        </a:p>
      </dgm:t>
    </dgm:pt>
    <dgm:pt modelId="{2A1EF458-76F5-4DC8-AB8E-DA12749471C7}" type="parTrans" cxnId="{DDD657F4-D0B3-49EB-9300-2D04E77B820C}">
      <dgm:prSet/>
      <dgm:spPr/>
      <dgm:t>
        <a:bodyPr/>
        <a:lstStyle/>
        <a:p>
          <a:endParaRPr lang="pt-BR"/>
        </a:p>
      </dgm:t>
    </dgm:pt>
    <dgm:pt modelId="{5AE94FD5-BFA6-4A19-B738-199B76D80FB0}" type="sibTrans" cxnId="{DDD657F4-D0B3-49EB-9300-2D04E77B820C}">
      <dgm:prSet/>
      <dgm:spPr/>
      <dgm:t>
        <a:bodyPr/>
        <a:lstStyle/>
        <a:p>
          <a:endParaRPr lang="pt-BR"/>
        </a:p>
      </dgm:t>
    </dgm:pt>
    <dgm:pt modelId="{6E13AA72-64B0-4F71-AB6B-3242DBE7B985}">
      <dgm:prSet phldr="0"/>
      <dgm:spPr/>
      <dgm:t>
        <a:bodyPr/>
        <a:lstStyle/>
        <a:p>
          <a:pPr rtl="0"/>
          <a:r>
            <a:rPr lang="pt-BR" dirty="0">
              <a:latin typeface="Bodoni MT"/>
            </a:rPr>
            <a:t>Abordar temáticas de cunho cultural;</a:t>
          </a:r>
        </a:p>
      </dgm:t>
    </dgm:pt>
    <dgm:pt modelId="{76830833-CF3E-4902-BC95-9BAA186C9F90}" type="parTrans" cxnId="{5346DBA0-B6BD-43C5-9384-AB6B7F94D4F3}">
      <dgm:prSet/>
      <dgm:spPr/>
    </dgm:pt>
    <dgm:pt modelId="{7E15A280-C798-499F-8F5F-B40489A02384}" type="sibTrans" cxnId="{5346DBA0-B6BD-43C5-9384-AB6B7F94D4F3}">
      <dgm:prSet/>
      <dgm:spPr/>
    </dgm:pt>
    <dgm:pt modelId="{3ECC99AD-37DD-4C87-9557-3FB3F6A1DDCB}" type="pres">
      <dgm:prSet presAssocID="{2C9E9CBA-41BA-4A6F-A05D-9E7789AEF4F0}" presName="linear" presStyleCnt="0">
        <dgm:presLayoutVars>
          <dgm:animLvl val="lvl"/>
          <dgm:resizeHandles val="exact"/>
        </dgm:presLayoutVars>
      </dgm:prSet>
      <dgm:spPr/>
    </dgm:pt>
    <dgm:pt modelId="{FC018868-3119-4BC2-90D1-178D57B969E5}" type="pres">
      <dgm:prSet presAssocID="{2216CC23-3F39-430D-A1A0-3DFE30484D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BE6066-BCE6-4308-B620-5479E67C7670}" type="pres">
      <dgm:prSet presAssocID="{5A822648-B7F2-47D5-8D33-6CBE23A9B56A}" presName="spacer" presStyleCnt="0"/>
      <dgm:spPr/>
    </dgm:pt>
    <dgm:pt modelId="{F873714F-FF89-43E3-A74E-B2DC3C707C9B}" type="pres">
      <dgm:prSet presAssocID="{6E13AA72-64B0-4F71-AB6B-3242DBE7B9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66B562-57E1-417C-8C6B-DDA93C69BBBA}" type="pres">
      <dgm:prSet presAssocID="{7E15A280-C798-499F-8F5F-B40489A02384}" presName="spacer" presStyleCnt="0"/>
      <dgm:spPr/>
    </dgm:pt>
    <dgm:pt modelId="{3CB4C63D-2554-4B7A-8FD2-46A100C41627}" type="pres">
      <dgm:prSet presAssocID="{189921DC-0C0E-43A8-8E03-9D10A232EC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2F8A07-CE63-48B6-B1BC-C10A61A22F32}" type="presOf" srcId="{2216CC23-3F39-430D-A1A0-3DFE30484D66}" destId="{FC018868-3119-4BC2-90D1-178D57B969E5}" srcOrd="0" destOrd="0" presId="urn:microsoft.com/office/officeart/2005/8/layout/vList2"/>
    <dgm:cxn modelId="{F1C5DF32-60CC-4839-8CB5-DCC4573E2A2D}" type="presOf" srcId="{189921DC-0C0E-43A8-8E03-9D10A232ECED}" destId="{3CB4C63D-2554-4B7A-8FD2-46A100C41627}" srcOrd="0" destOrd="0" presId="urn:microsoft.com/office/officeart/2005/8/layout/vList2"/>
    <dgm:cxn modelId="{1E008A8A-FA20-4D82-B373-933518BCB15D}" srcId="{2C9E9CBA-41BA-4A6F-A05D-9E7789AEF4F0}" destId="{2216CC23-3F39-430D-A1A0-3DFE30484D66}" srcOrd="0" destOrd="0" parTransId="{E9A5583D-32FB-4B98-BA16-E594DCF555AB}" sibTransId="{5A822648-B7F2-47D5-8D33-6CBE23A9B56A}"/>
    <dgm:cxn modelId="{5346DBA0-B6BD-43C5-9384-AB6B7F94D4F3}" srcId="{2C9E9CBA-41BA-4A6F-A05D-9E7789AEF4F0}" destId="{6E13AA72-64B0-4F71-AB6B-3242DBE7B985}" srcOrd="1" destOrd="0" parTransId="{76830833-CF3E-4902-BC95-9BAA186C9F90}" sibTransId="{7E15A280-C798-499F-8F5F-B40489A02384}"/>
    <dgm:cxn modelId="{DE74D3DE-4C49-4AFD-BA47-CB2E0A173B0F}" type="presOf" srcId="{2C9E9CBA-41BA-4A6F-A05D-9E7789AEF4F0}" destId="{3ECC99AD-37DD-4C87-9557-3FB3F6A1DDCB}" srcOrd="0" destOrd="0" presId="urn:microsoft.com/office/officeart/2005/8/layout/vList2"/>
    <dgm:cxn modelId="{DDD657F4-D0B3-49EB-9300-2D04E77B820C}" srcId="{2C9E9CBA-41BA-4A6F-A05D-9E7789AEF4F0}" destId="{189921DC-0C0E-43A8-8E03-9D10A232ECED}" srcOrd="2" destOrd="0" parTransId="{2A1EF458-76F5-4DC8-AB8E-DA12749471C7}" sibTransId="{5AE94FD5-BFA6-4A19-B738-199B76D80FB0}"/>
    <dgm:cxn modelId="{6ABE3CFF-9307-42C0-981C-90B243C71006}" type="presOf" srcId="{6E13AA72-64B0-4F71-AB6B-3242DBE7B985}" destId="{F873714F-FF89-43E3-A74E-B2DC3C707C9B}" srcOrd="0" destOrd="0" presId="urn:microsoft.com/office/officeart/2005/8/layout/vList2"/>
    <dgm:cxn modelId="{92CF2D66-05AD-4B0E-A89F-767ACB1A5EC6}" type="presParOf" srcId="{3ECC99AD-37DD-4C87-9557-3FB3F6A1DDCB}" destId="{FC018868-3119-4BC2-90D1-178D57B969E5}" srcOrd="0" destOrd="0" presId="urn:microsoft.com/office/officeart/2005/8/layout/vList2"/>
    <dgm:cxn modelId="{C9D2CA04-15F6-4DA4-A533-305A4C013ED4}" type="presParOf" srcId="{3ECC99AD-37DD-4C87-9557-3FB3F6A1DDCB}" destId="{BCBE6066-BCE6-4308-B620-5479E67C7670}" srcOrd="1" destOrd="0" presId="urn:microsoft.com/office/officeart/2005/8/layout/vList2"/>
    <dgm:cxn modelId="{4FA039CF-ED07-49CB-A34F-41BBDA7BDF9C}" type="presParOf" srcId="{3ECC99AD-37DD-4C87-9557-3FB3F6A1DDCB}" destId="{F873714F-FF89-43E3-A74E-B2DC3C707C9B}" srcOrd="2" destOrd="0" presId="urn:microsoft.com/office/officeart/2005/8/layout/vList2"/>
    <dgm:cxn modelId="{52484876-A5D8-4D19-81C6-E92693A882DC}" type="presParOf" srcId="{3ECC99AD-37DD-4C87-9557-3FB3F6A1DDCB}" destId="{3A66B562-57E1-417C-8C6B-DDA93C69BBBA}" srcOrd="3" destOrd="0" presId="urn:microsoft.com/office/officeart/2005/8/layout/vList2"/>
    <dgm:cxn modelId="{E2B49F1F-A0D0-41A8-863A-8262EBF6EA64}" type="presParOf" srcId="{3ECC99AD-37DD-4C87-9557-3FB3F6A1DDCB}" destId="{3CB4C63D-2554-4B7A-8FD2-46A100C416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FF44FA-044B-4934-948F-E8563D034DA9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241B5E4D-7D4F-450D-97A9-9CFC250947DA}">
      <dgm:prSet phldr="0"/>
      <dgm:spPr/>
      <dgm:t>
        <a:bodyPr/>
        <a:lstStyle/>
        <a:p>
          <a:pPr algn="l" rtl="0"/>
          <a:r>
            <a:rPr lang="pt-BR" dirty="0">
              <a:latin typeface="Bodoni MT"/>
            </a:rPr>
            <a:t>Informações sobre cursos da UFS e processos de seleção como SISU, PROUNI e FIES;</a:t>
          </a:r>
          <a:endParaRPr lang="en-US" dirty="0">
            <a:latin typeface="Bodoni MT"/>
          </a:endParaRPr>
        </a:p>
      </dgm:t>
    </dgm:pt>
    <dgm:pt modelId="{EB138099-F0F1-4347-8A3E-7A13CB06917A}" type="parTrans" cxnId="{5AF3C90D-F1CE-4970-BE37-3D5E7529FE9D}">
      <dgm:prSet/>
      <dgm:spPr/>
      <dgm:t>
        <a:bodyPr/>
        <a:lstStyle/>
        <a:p>
          <a:endParaRPr lang="pt-BR"/>
        </a:p>
      </dgm:t>
    </dgm:pt>
    <dgm:pt modelId="{07F2A6C8-21CE-4F28-BC88-D0C79655B38F}" type="sibTrans" cxnId="{5AF3C90D-F1CE-4970-BE37-3D5E7529FE9D}">
      <dgm:prSet/>
      <dgm:spPr/>
      <dgm:t>
        <a:bodyPr/>
        <a:lstStyle/>
        <a:p>
          <a:endParaRPr lang="pt-BR"/>
        </a:p>
      </dgm:t>
    </dgm:pt>
    <dgm:pt modelId="{E917A99A-ADDE-496B-AB3F-FC75D9D8363D}">
      <dgm:prSet phldr="0"/>
      <dgm:spPr/>
      <dgm:t>
        <a:bodyPr/>
        <a:lstStyle/>
        <a:p>
          <a:r>
            <a:rPr lang="pt-BR" dirty="0">
              <a:latin typeface="Bodoni MT"/>
            </a:rPr>
            <a:t>Entrevistas com professores e alunos;</a:t>
          </a:r>
          <a:endParaRPr lang="en-US" dirty="0">
            <a:latin typeface="Bodoni MT"/>
          </a:endParaRPr>
        </a:p>
      </dgm:t>
    </dgm:pt>
    <dgm:pt modelId="{F90E7086-0EC2-46D9-BA5A-2BA7E57FCC58}" type="parTrans" cxnId="{5707F14D-FC84-466B-8147-98BF7760C0DE}">
      <dgm:prSet/>
      <dgm:spPr/>
      <dgm:t>
        <a:bodyPr/>
        <a:lstStyle/>
        <a:p>
          <a:endParaRPr lang="pt-BR"/>
        </a:p>
      </dgm:t>
    </dgm:pt>
    <dgm:pt modelId="{F153F057-46B3-48E1-8FFC-9BF322D9CC95}" type="sibTrans" cxnId="{5707F14D-FC84-466B-8147-98BF7760C0DE}">
      <dgm:prSet/>
      <dgm:spPr/>
      <dgm:t>
        <a:bodyPr/>
        <a:lstStyle/>
        <a:p>
          <a:endParaRPr lang="pt-BR"/>
        </a:p>
      </dgm:t>
    </dgm:pt>
    <dgm:pt modelId="{A3468EFD-32DB-4E0B-8938-DF361B04CA63}">
      <dgm:prSet phldr="0"/>
      <dgm:spPr/>
      <dgm:t>
        <a:bodyPr/>
        <a:lstStyle/>
        <a:p>
          <a:r>
            <a:rPr lang="pt-BR" dirty="0">
              <a:latin typeface="Bodoni MT"/>
            </a:rPr>
            <a:t>Jogos para promover a participação dos alunos, dentre outras atividades.  </a:t>
          </a:r>
          <a:endParaRPr lang="en-US" dirty="0">
            <a:latin typeface="Bodoni MT"/>
          </a:endParaRPr>
        </a:p>
      </dgm:t>
    </dgm:pt>
    <dgm:pt modelId="{79487A40-4706-4755-B3BD-8D3084FC9FEE}" type="parTrans" cxnId="{8D9FC479-6470-4308-BEC2-4A85AD8B915B}">
      <dgm:prSet/>
      <dgm:spPr/>
      <dgm:t>
        <a:bodyPr/>
        <a:lstStyle/>
        <a:p>
          <a:endParaRPr lang="pt-BR"/>
        </a:p>
      </dgm:t>
    </dgm:pt>
    <dgm:pt modelId="{87C2F63F-FA87-4280-85EC-173EFD759BE1}" type="sibTrans" cxnId="{8D9FC479-6470-4308-BEC2-4A85AD8B915B}">
      <dgm:prSet/>
      <dgm:spPr/>
      <dgm:t>
        <a:bodyPr/>
        <a:lstStyle/>
        <a:p>
          <a:endParaRPr lang="pt-BR"/>
        </a:p>
      </dgm:t>
    </dgm:pt>
    <dgm:pt modelId="{073272EF-C4AD-4A8D-8685-55917E950FCE}" type="pres">
      <dgm:prSet presAssocID="{21FF44FA-044B-4934-948F-E8563D034DA9}" presName="linear" presStyleCnt="0">
        <dgm:presLayoutVars>
          <dgm:animLvl val="lvl"/>
          <dgm:resizeHandles val="exact"/>
        </dgm:presLayoutVars>
      </dgm:prSet>
      <dgm:spPr/>
    </dgm:pt>
    <dgm:pt modelId="{0D7A821F-7826-4B33-B0E0-7843FF4E669E}" type="pres">
      <dgm:prSet presAssocID="{241B5E4D-7D4F-450D-97A9-9CFC250947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7478A0-A432-44B9-90C8-530223EFD280}" type="pres">
      <dgm:prSet presAssocID="{07F2A6C8-21CE-4F28-BC88-D0C79655B38F}" presName="spacer" presStyleCnt="0"/>
      <dgm:spPr/>
    </dgm:pt>
    <dgm:pt modelId="{B39C5D40-85B4-4D57-B484-4E7C27FA9419}" type="pres">
      <dgm:prSet presAssocID="{E917A99A-ADDE-496B-AB3F-FC75D9D836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3C47B3-F2FC-4B58-B441-B04AA7D7D600}" type="pres">
      <dgm:prSet presAssocID="{F153F057-46B3-48E1-8FFC-9BF322D9CC95}" presName="spacer" presStyleCnt="0"/>
      <dgm:spPr/>
    </dgm:pt>
    <dgm:pt modelId="{0DA4F94F-5241-4093-8322-8A2C23A3B4F8}" type="pres">
      <dgm:prSet presAssocID="{A3468EFD-32DB-4E0B-8938-DF361B04CA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F3C90D-F1CE-4970-BE37-3D5E7529FE9D}" srcId="{21FF44FA-044B-4934-948F-E8563D034DA9}" destId="{241B5E4D-7D4F-450D-97A9-9CFC250947DA}" srcOrd="0" destOrd="0" parTransId="{EB138099-F0F1-4347-8A3E-7A13CB06917A}" sibTransId="{07F2A6C8-21CE-4F28-BC88-D0C79655B38F}"/>
    <dgm:cxn modelId="{71CE580F-8720-4000-953A-562B5F1885C1}" type="presOf" srcId="{241B5E4D-7D4F-450D-97A9-9CFC250947DA}" destId="{0D7A821F-7826-4B33-B0E0-7843FF4E669E}" srcOrd="0" destOrd="0" presId="urn:microsoft.com/office/officeart/2005/8/layout/vList2"/>
    <dgm:cxn modelId="{5707F14D-FC84-466B-8147-98BF7760C0DE}" srcId="{21FF44FA-044B-4934-948F-E8563D034DA9}" destId="{E917A99A-ADDE-496B-AB3F-FC75D9D8363D}" srcOrd="1" destOrd="0" parTransId="{F90E7086-0EC2-46D9-BA5A-2BA7E57FCC58}" sibTransId="{F153F057-46B3-48E1-8FFC-9BF322D9CC95}"/>
    <dgm:cxn modelId="{8D9FC479-6470-4308-BEC2-4A85AD8B915B}" srcId="{21FF44FA-044B-4934-948F-E8563D034DA9}" destId="{A3468EFD-32DB-4E0B-8938-DF361B04CA63}" srcOrd="2" destOrd="0" parTransId="{79487A40-4706-4755-B3BD-8D3084FC9FEE}" sibTransId="{87C2F63F-FA87-4280-85EC-173EFD759BE1}"/>
    <dgm:cxn modelId="{A11EF985-2EB8-49DD-A8EF-E30781DD9860}" type="presOf" srcId="{21FF44FA-044B-4934-948F-E8563D034DA9}" destId="{073272EF-C4AD-4A8D-8685-55917E950FCE}" srcOrd="0" destOrd="0" presId="urn:microsoft.com/office/officeart/2005/8/layout/vList2"/>
    <dgm:cxn modelId="{616177B1-9929-4EB3-A5E5-3412FBD7EC4D}" type="presOf" srcId="{E917A99A-ADDE-496B-AB3F-FC75D9D8363D}" destId="{B39C5D40-85B4-4D57-B484-4E7C27FA9419}" srcOrd="0" destOrd="0" presId="urn:microsoft.com/office/officeart/2005/8/layout/vList2"/>
    <dgm:cxn modelId="{B9064CE6-4C0B-40AB-8395-56F003EF1333}" type="presOf" srcId="{A3468EFD-32DB-4E0B-8938-DF361B04CA63}" destId="{0DA4F94F-5241-4093-8322-8A2C23A3B4F8}" srcOrd="0" destOrd="0" presId="urn:microsoft.com/office/officeart/2005/8/layout/vList2"/>
    <dgm:cxn modelId="{CEB33B61-A670-4146-9BEA-5B140F7EF8B4}" type="presParOf" srcId="{073272EF-C4AD-4A8D-8685-55917E950FCE}" destId="{0D7A821F-7826-4B33-B0E0-7843FF4E669E}" srcOrd="0" destOrd="0" presId="urn:microsoft.com/office/officeart/2005/8/layout/vList2"/>
    <dgm:cxn modelId="{975B77A5-D24D-42C7-A3F5-9ED4F2490A43}" type="presParOf" srcId="{073272EF-C4AD-4A8D-8685-55917E950FCE}" destId="{E27478A0-A432-44B9-90C8-530223EFD280}" srcOrd="1" destOrd="0" presId="urn:microsoft.com/office/officeart/2005/8/layout/vList2"/>
    <dgm:cxn modelId="{AC77EE5E-5338-4978-BB04-58DF940E8D7F}" type="presParOf" srcId="{073272EF-C4AD-4A8D-8685-55917E950FCE}" destId="{B39C5D40-85B4-4D57-B484-4E7C27FA9419}" srcOrd="2" destOrd="0" presId="urn:microsoft.com/office/officeart/2005/8/layout/vList2"/>
    <dgm:cxn modelId="{DC0C0040-0F31-4BFA-8CFC-7C7D558F2EB2}" type="presParOf" srcId="{073272EF-C4AD-4A8D-8685-55917E950FCE}" destId="{CF3C47B3-F2FC-4B58-B441-B04AA7D7D600}" srcOrd="3" destOrd="0" presId="urn:microsoft.com/office/officeart/2005/8/layout/vList2"/>
    <dgm:cxn modelId="{2572C28D-C315-492D-85A5-F3E7C889FC09}" type="presParOf" srcId="{073272EF-C4AD-4A8D-8685-55917E950FCE}" destId="{0DA4F94F-5241-4093-8322-8A2C23A3B4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CD6969-B5DE-43F3-9D06-C0C97D9E9A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AAB33B-4590-4D12-8CBF-6A7F308456EE}">
      <dgm:prSet phldrT="[Texto]" phldr="0"/>
      <dgm:spPr/>
      <dgm:t>
        <a:bodyPr/>
        <a:lstStyle/>
        <a:p>
          <a:pPr algn="just" rtl="0"/>
          <a:r>
            <a:rPr lang="pt-BR" dirty="0">
              <a:latin typeface="Bodoni MT"/>
            </a:rPr>
            <a:t>Aumento da confiança dos estudantes, permitindo-lhes comunicar-se no idioma.</a:t>
          </a:r>
        </a:p>
      </dgm:t>
    </dgm:pt>
    <dgm:pt modelId="{4AD0519D-F747-483B-8A93-CDF7640035C2}" type="parTrans" cxnId="{17334015-60FE-492E-BD9E-5B84181AABC9}">
      <dgm:prSet/>
      <dgm:spPr/>
      <dgm:t>
        <a:bodyPr/>
        <a:lstStyle/>
        <a:p>
          <a:endParaRPr lang="pt-BR"/>
        </a:p>
      </dgm:t>
    </dgm:pt>
    <dgm:pt modelId="{87BE12DD-4749-43B9-89C1-FBD8C1D6E6F1}" type="sibTrans" cxnId="{17334015-60FE-492E-BD9E-5B84181AABC9}">
      <dgm:prSet/>
      <dgm:spPr/>
      <dgm:t>
        <a:bodyPr/>
        <a:lstStyle/>
        <a:p>
          <a:endParaRPr lang="pt-BR"/>
        </a:p>
      </dgm:t>
    </dgm:pt>
    <dgm:pt modelId="{59D86B10-293E-4D7A-9307-BBF43803DFCE}">
      <dgm:prSet phldr="0"/>
      <dgm:spPr/>
      <dgm:t>
        <a:bodyPr/>
        <a:lstStyle/>
        <a:p>
          <a:pPr rtl="0"/>
          <a:r>
            <a:rPr lang="pt-BR" dirty="0">
              <a:latin typeface="Bodoni MT"/>
            </a:rPr>
            <a:t>Alta demanda pelo projeto, sendo criadas mais turmas;</a:t>
          </a:r>
          <a:endParaRPr lang="pt-BR" b="0" i="0" u="none" strike="noStrike" cap="none" baseline="0" noProof="0" dirty="0">
            <a:solidFill>
              <a:srgbClr val="010000"/>
            </a:solidFill>
            <a:latin typeface="Bodoni MT"/>
          </a:endParaRPr>
        </a:p>
      </dgm:t>
    </dgm:pt>
    <dgm:pt modelId="{44CE8951-99ED-4B4E-BF0F-B3339F4933AE}" type="parTrans" cxnId="{D157B664-2466-4A8E-9CF4-F9E58F4E2000}">
      <dgm:prSet/>
      <dgm:spPr/>
      <dgm:t>
        <a:bodyPr/>
        <a:lstStyle/>
        <a:p>
          <a:endParaRPr lang="pt-BR"/>
        </a:p>
      </dgm:t>
    </dgm:pt>
    <dgm:pt modelId="{076FE4CF-B21C-41AE-A5D6-4B7128F39592}" type="sibTrans" cxnId="{D157B664-2466-4A8E-9CF4-F9E58F4E2000}">
      <dgm:prSet/>
      <dgm:spPr/>
      <dgm:t>
        <a:bodyPr/>
        <a:lstStyle/>
        <a:p>
          <a:endParaRPr lang="pt-BR"/>
        </a:p>
      </dgm:t>
    </dgm:pt>
    <dgm:pt modelId="{2A6BA7BB-BFF8-4BE2-AAB3-E4A81BE316C1}">
      <dgm:prSet phldr="0"/>
      <dgm:spPr/>
      <dgm:t>
        <a:bodyPr/>
        <a:lstStyle/>
        <a:p>
          <a:pPr algn="just" rtl="0"/>
          <a:r>
            <a:rPr lang="pt-BR" dirty="0">
              <a:latin typeface="Bodoni MT"/>
            </a:rPr>
            <a:t>Avanço de alguns alunos das turmas iniciantes para a turma intermediária, bem como da intermediária para a avançada;</a:t>
          </a:r>
        </a:p>
      </dgm:t>
    </dgm:pt>
    <dgm:pt modelId="{51CE25BA-7DB9-4C90-8C10-358EB59219F2}" type="parTrans" cxnId="{2AB4786F-D07B-4CF3-9D8C-17F10E510328}">
      <dgm:prSet/>
      <dgm:spPr/>
      <dgm:t>
        <a:bodyPr/>
        <a:lstStyle/>
        <a:p>
          <a:endParaRPr lang="pt-BR"/>
        </a:p>
      </dgm:t>
    </dgm:pt>
    <dgm:pt modelId="{B3A1AEBB-0128-4E3B-A705-37DEBE2708DE}" type="sibTrans" cxnId="{2AB4786F-D07B-4CF3-9D8C-17F10E510328}">
      <dgm:prSet/>
      <dgm:spPr/>
      <dgm:t>
        <a:bodyPr/>
        <a:lstStyle/>
        <a:p>
          <a:endParaRPr lang="pt-BR"/>
        </a:p>
      </dgm:t>
    </dgm:pt>
    <dgm:pt modelId="{D94EB3A8-33A0-441F-AE1B-2910A3D40ADA}">
      <dgm:prSet phldr="0"/>
      <dgm:spPr/>
      <dgm:t>
        <a:bodyPr/>
        <a:lstStyle/>
        <a:p>
          <a:pPr algn="just" rtl="0"/>
          <a:r>
            <a:rPr lang="pt-BR" dirty="0">
              <a:latin typeface="Bodoni MT"/>
            </a:rPr>
            <a:t>Ampliação do conhecimento dos estudantes acerca de vocabulário e diálogos em inglês;</a:t>
          </a:r>
        </a:p>
      </dgm:t>
    </dgm:pt>
    <dgm:pt modelId="{741D8398-66E4-4D27-8464-7BC78747D7DC}" type="parTrans" cxnId="{EF1ED989-E673-48C7-AC22-0A6C6BFBBC80}">
      <dgm:prSet/>
      <dgm:spPr/>
      <dgm:t>
        <a:bodyPr/>
        <a:lstStyle/>
        <a:p>
          <a:endParaRPr lang="pt-BR"/>
        </a:p>
      </dgm:t>
    </dgm:pt>
    <dgm:pt modelId="{0D49CF6E-CBC3-493B-8C12-17B84EDB0484}" type="sibTrans" cxnId="{EF1ED989-E673-48C7-AC22-0A6C6BFBBC80}">
      <dgm:prSet/>
      <dgm:spPr/>
      <dgm:t>
        <a:bodyPr/>
        <a:lstStyle/>
        <a:p>
          <a:endParaRPr lang="pt-BR"/>
        </a:p>
      </dgm:t>
    </dgm:pt>
    <dgm:pt modelId="{562519AC-F9D5-4ABC-BFEE-B0277BCE6A05}">
      <dgm:prSet phldr="0"/>
      <dgm:spPr/>
      <dgm:t>
        <a:bodyPr/>
        <a:lstStyle/>
        <a:p>
          <a:pPr rtl="0"/>
          <a:r>
            <a:rPr lang="pt-BR" dirty="0">
              <a:latin typeface="Bodoni MT"/>
            </a:rPr>
            <a:t>Desenvolvimento das habilidades oral e auditiva;</a:t>
          </a:r>
        </a:p>
      </dgm:t>
    </dgm:pt>
    <dgm:pt modelId="{D6E64FD9-4B8F-4800-ABB2-26A555E912E9}" type="parTrans" cxnId="{DFD6286E-B765-4896-AD6B-10EAD093CD6E}">
      <dgm:prSet/>
      <dgm:spPr/>
      <dgm:t>
        <a:bodyPr/>
        <a:lstStyle/>
        <a:p>
          <a:endParaRPr lang="pt-BR"/>
        </a:p>
      </dgm:t>
    </dgm:pt>
    <dgm:pt modelId="{DD7E503C-58F9-4896-BFDB-3B3BF0B2D822}" type="sibTrans" cxnId="{DFD6286E-B765-4896-AD6B-10EAD093CD6E}">
      <dgm:prSet/>
      <dgm:spPr/>
      <dgm:t>
        <a:bodyPr/>
        <a:lstStyle/>
        <a:p>
          <a:endParaRPr lang="pt-BR"/>
        </a:p>
      </dgm:t>
    </dgm:pt>
    <dgm:pt modelId="{C78CC8E3-7178-4EB5-AB2C-77CDA20F9D0C}" type="pres">
      <dgm:prSet presAssocID="{70CD6969-B5DE-43F3-9D06-C0C97D9E9A52}" presName="linear" presStyleCnt="0">
        <dgm:presLayoutVars>
          <dgm:animLvl val="lvl"/>
          <dgm:resizeHandles val="exact"/>
        </dgm:presLayoutVars>
      </dgm:prSet>
      <dgm:spPr/>
    </dgm:pt>
    <dgm:pt modelId="{862F91E9-8FB1-4223-A0E3-B3F3A195B206}" type="pres">
      <dgm:prSet presAssocID="{59D86B10-293E-4D7A-9307-BBF43803DFCE}" presName="parentText" presStyleLbl="node1" presStyleIdx="0" presStyleCnt="5" custScaleY="80581">
        <dgm:presLayoutVars>
          <dgm:chMax val="0"/>
          <dgm:bulletEnabled val="1"/>
        </dgm:presLayoutVars>
      </dgm:prSet>
      <dgm:spPr/>
    </dgm:pt>
    <dgm:pt modelId="{67BDDE96-0BE0-4EB1-87FC-C79CC59AF01F}" type="pres">
      <dgm:prSet presAssocID="{076FE4CF-B21C-41AE-A5D6-4B7128F39592}" presName="spacer" presStyleCnt="0"/>
      <dgm:spPr/>
    </dgm:pt>
    <dgm:pt modelId="{9AB32809-CA3D-4BA8-A1D0-205F67C23621}" type="pres">
      <dgm:prSet presAssocID="{2A6BA7BB-BFF8-4BE2-AAB3-E4A81BE31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87A15F-AA78-4C44-AE21-168ABE1F15E0}" type="pres">
      <dgm:prSet presAssocID="{B3A1AEBB-0128-4E3B-A705-37DEBE2708DE}" presName="spacer" presStyleCnt="0"/>
      <dgm:spPr/>
    </dgm:pt>
    <dgm:pt modelId="{7487925E-248A-463F-BF1C-3F25344811AB}" type="pres">
      <dgm:prSet presAssocID="{D94EB3A8-33A0-441F-AE1B-2910A3D40A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CA4043-008F-40B2-A928-23FAC274F310}" type="pres">
      <dgm:prSet presAssocID="{0D49CF6E-CBC3-493B-8C12-17B84EDB0484}" presName="spacer" presStyleCnt="0"/>
      <dgm:spPr/>
    </dgm:pt>
    <dgm:pt modelId="{9B2699C9-ED92-4362-B8B3-1FF5F64B9BE7}" type="pres">
      <dgm:prSet presAssocID="{562519AC-F9D5-4ABC-BFEE-B0277BCE6A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28B1CD-FFE8-4446-8510-DADF9BC4A824}" type="pres">
      <dgm:prSet presAssocID="{DD7E503C-58F9-4896-BFDB-3B3BF0B2D822}" presName="spacer" presStyleCnt="0"/>
      <dgm:spPr/>
    </dgm:pt>
    <dgm:pt modelId="{C2D613CA-1769-4AFA-A38F-7E25C6E51335}" type="pres">
      <dgm:prSet presAssocID="{F8AAB33B-4590-4D12-8CBF-6A7F308456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7334015-60FE-492E-BD9E-5B84181AABC9}" srcId="{70CD6969-B5DE-43F3-9D06-C0C97D9E9A52}" destId="{F8AAB33B-4590-4D12-8CBF-6A7F308456EE}" srcOrd="4" destOrd="0" parTransId="{4AD0519D-F747-483B-8A93-CDF7640035C2}" sibTransId="{87BE12DD-4749-43B9-89C1-FBD8C1D6E6F1}"/>
    <dgm:cxn modelId="{9342A35C-E57C-4585-8B18-D957F7803916}" type="presOf" srcId="{F8AAB33B-4590-4D12-8CBF-6A7F308456EE}" destId="{C2D613CA-1769-4AFA-A38F-7E25C6E51335}" srcOrd="0" destOrd="0" presId="urn:microsoft.com/office/officeart/2005/8/layout/vList2"/>
    <dgm:cxn modelId="{D157B664-2466-4A8E-9CF4-F9E58F4E2000}" srcId="{70CD6969-B5DE-43F3-9D06-C0C97D9E9A52}" destId="{59D86B10-293E-4D7A-9307-BBF43803DFCE}" srcOrd="0" destOrd="0" parTransId="{44CE8951-99ED-4B4E-BF0F-B3339F4933AE}" sibTransId="{076FE4CF-B21C-41AE-A5D6-4B7128F39592}"/>
    <dgm:cxn modelId="{0A6C7B68-3C8F-461D-A3FF-229EAD32870B}" type="presOf" srcId="{562519AC-F9D5-4ABC-BFEE-B0277BCE6A05}" destId="{9B2699C9-ED92-4362-B8B3-1FF5F64B9BE7}" srcOrd="0" destOrd="0" presId="urn:microsoft.com/office/officeart/2005/8/layout/vList2"/>
    <dgm:cxn modelId="{DFD6286E-B765-4896-AD6B-10EAD093CD6E}" srcId="{70CD6969-B5DE-43F3-9D06-C0C97D9E9A52}" destId="{562519AC-F9D5-4ABC-BFEE-B0277BCE6A05}" srcOrd="3" destOrd="0" parTransId="{D6E64FD9-4B8F-4800-ABB2-26A555E912E9}" sibTransId="{DD7E503C-58F9-4896-BFDB-3B3BF0B2D822}"/>
    <dgm:cxn modelId="{2AB4786F-D07B-4CF3-9D8C-17F10E510328}" srcId="{70CD6969-B5DE-43F3-9D06-C0C97D9E9A52}" destId="{2A6BA7BB-BFF8-4BE2-AAB3-E4A81BE316C1}" srcOrd="1" destOrd="0" parTransId="{51CE25BA-7DB9-4C90-8C10-358EB59219F2}" sibTransId="{B3A1AEBB-0128-4E3B-A705-37DEBE2708DE}"/>
    <dgm:cxn modelId="{A3AB1577-4B2E-4695-9DD7-BC8F49B658E8}" type="presOf" srcId="{2A6BA7BB-BFF8-4BE2-AAB3-E4A81BE316C1}" destId="{9AB32809-CA3D-4BA8-A1D0-205F67C23621}" srcOrd="0" destOrd="0" presId="urn:microsoft.com/office/officeart/2005/8/layout/vList2"/>
    <dgm:cxn modelId="{EF1ED989-E673-48C7-AC22-0A6C6BFBBC80}" srcId="{70CD6969-B5DE-43F3-9D06-C0C97D9E9A52}" destId="{D94EB3A8-33A0-441F-AE1B-2910A3D40ADA}" srcOrd="2" destOrd="0" parTransId="{741D8398-66E4-4D27-8464-7BC78747D7DC}" sibTransId="{0D49CF6E-CBC3-493B-8C12-17B84EDB0484}"/>
    <dgm:cxn modelId="{C64BBDCD-EA9A-483C-BA37-048FC936FD9C}" type="presOf" srcId="{59D86B10-293E-4D7A-9307-BBF43803DFCE}" destId="{862F91E9-8FB1-4223-A0E3-B3F3A195B206}" srcOrd="0" destOrd="0" presId="urn:microsoft.com/office/officeart/2005/8/layout/vList2"/>
    <dgm:cxn modelId="{970856CF-2965-49AE-85F9-5F3D9BF723CA}" type="presOf" srcId="{D94EB3A8-33A0-441F-AE1B-2910A3D40ADA}" destId="{7487925E-248A-463F-BF1C-3F25344811AB}" srcOrd="0" destOrd="0" presId="urn:microsoft.com/office/officeart/2005/8/layout/vList2"/>
    <dgm:cxn modelId="{5001F8E6-0051-4BE5-9EB4-AA6B6246E749}" type="presOf" srcId="{70CD6969-B5DE-43F3-9D06-C0C97D9E9A52}" destId="{C78CC8E3-7178-4EB5-AB2C-77CDA20F9D0C}" srcOrd="0" destOrd="0" presId="urn:microsoft.com/office/officeart/2005/8/layout/vList2"/>
    <dgm:cxn modelId="{E3E26412-995A-4341-9CB4-FA1382361296}" type="presParOf" srcId="{C78CC8E3-7178-4EB5-AB2C-77CDA20F9D0C}" destId="{862F91E9-8FB1-4223-A0E3-B3F3A195B206}" srcOrd="0" destOrd="0" presId="urn:microsoft.com/office/officeart/2005/8/layout/vList2"/>
    <dgm:cxn modelId="{412CEE0B-0550-48F8-B230-A300AB59AFAF}" type="presParOf" srcId="{C78CC8E3-7178-4EB5-AB2C-77CDA20F9D0C}" destId="{67BDDE96-0BE0-4EB1-87FC-C79CC59AF01F}" srcOrd="1" destOrd="0" presId="urn:microsoft.com/office/officeart/2005/8/layout/vList2"/>
    <dgm:cxn modelId="{186ADC44-ACA8-404C-8871-FB6A66F0DDCE}" type="presParOf" srcId="{C78CC8E3-7178-4EB5-AB2C-77CDA20F9D0C}" destId="{9AB32809-CA3D-4BA8-A1D0-205F67C23621}" srcOrd="2" destOrd="0" presId="urn:microsoft.com/office/officeart/2005/8/layout/vList2"/>
    <dgm:cxn modelId="{F599B829-6521-417C-9778-2AED62195111}" type="presParOf" srcId="{C78CC8E3-7178-4EB5-AB2C-77CDA20F9D0C}" destId="{1387A15F-AA78-4C44-AE21-168ABE1F15E0}" srcOrd="3" destOrd="0" presId="urn:microsoft.com/office/officeart/2005/8/layout/vList2"/>
    <dgm:cxn modelId="{F7F5A0EF-C2FD-469A-A39E-B5CDAA4FD217}" type="presParOf" srcId="{C78CC8E3-7178-4EB5-AB2C-77CDA20F9D0C}" destId="{7487925E-248A-463F-BF1C-3F25344811AB}" srcOrd="4" destOrd="0" presId="urn:microsoft.com/office/officeart/2005/8/layout/vList2"/>
    <dgm:cxn modelId="{F10A3B1F-9C9F-486C-8AFA-A8522A6D72E3}" type="presParOf" srcId="{C78CC8E3-7178-4EB5-AB2C-77CDA20F9D0C}" destId="{E7CA4043-008F-40B2-A928-23FAC274F310}" srcOrd="5" destOrd="0" presId="urn:microsoft.com/office/officeart/2005/8/layout/vList2"/>
    <dgm:cxn modelId="{60DDDF82-0DE0-4C05-82DB-741300EE3BD8}" type="presParOf" srcId="{C78CC8E3-7178-4EB5-AB2C-77CDA20F9D0C}" destId="{9B2699C9-ED92-4362-B8B3-1FF5F64B9BE7}" srcOrd="6" destOrd="0" presId="urn:microsoft.com/office/officeart/2005/8/layout/vList2"/>
    <dgm:cxn modelId="{50459218-B7CC-4F20-9D9B-BB9993892FFC}" type="presParOf" srcId="{C78CC8E3-7178-4EB5-AB2C-77CDA20F9D0C}" destId="{CF28B1CD-FFE8-4446-8510-DADF9BC4A824}" srcOrd="7" destOrd="0" presId="urn:microsoft.com/office/officeart/2005/8/layout/vList2"/>
    <dgm:cxn modelId="{E283F485-AE9E-4B8D-AFCC-691BEA05B76F}" type="presParOf" srcId="{C78CC8E3-7178-4EB5-AB2C-77CDA20F9D0C}" destId="{C2D613CA-1769-4AFA-A38F-7E25C6E513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F6C489-D931-4D87-AB96-7C22426CAC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E11C71-A4A1-4078-95E9-A1900F79317E}">
      <dgm:prSet phldrT="[Texto]" phldr="0"/>
      <dgm:spPr/>
      <dgm:t>
        <a:bodyPr/>
        <a:lstStyle/>
        <a:p>
          <a:pPr algn="just" rtl="0"/>
          <a:r>
            <a:rPr lang="pt-BR" dirty="0">
              <a:latin typeface="Bodoni MT"/>
            </a:rPr>
            <a:t>Ao longo do projeto, os alunos se mostraram interessados em acompanhar a programação da rádio.</a:t>
          </a:r>
        </a:p>
      </dgm:t>
    </dgm:pt>
    <dgm:pt modelId="{7E74A53B-7D72-436A-A5AE-842CEC4EB295}" type="parTrans" cxnId="{C70F4373-0B36-4405-8B88-43C8AFB7DD4D}">
      <dgm:prSet/>
      <dgm:spPr/>
      <dgm:t>
        <a:bodyPr/>
        <a:lstStyle/>
        <a:p>
          <a:endParaRPr lang="pt-BR"/>
        </a:p>
      </dgm:t>
    </dgm:pt>
    <dgm:pt modelId="{30545CBD-00F5-42B9-A34C-A78455FEB870}" type="sibTrans" cxnId="{C70F4373-0B36-4405-8B88-43C8AFB7DD4D}">
      <dgm:prSet/>
      <dgm:spPr/>
      <dgm:t>
        <a:bodyPr/>
        <a:lstStyle/>
        <a:p>
          <a:endParaRPr lang="pt-BR"/>
        </a:p>
      </dgm:t>
    </dgm:pt>
    <dgm:pt modelId="{E6CC702F-86DB-4830-937B-1D7C84E2961E}">
      <dgm:prSet phldr="0"/>
      <dgm:spPr/>
      <dgm:t>
        <a:bodyPr/>
        <a:lstStyle/>
        <a:p>
          <a:pPr algn="just" rtl="0"/>
          <a:r>
            <a:rPr lang="pt-BR" dirty="0">
              <a:latin typeface="Bodoni MT"/>
            </a:rPr>
            <a:t>Os alunos sugeriram tópicos a serem incluídos no programa, como: diferentes pronúncias do inglês em músicas, assuntos voltados ao ENEM, dentre outros;</a:t>
          </a:r>
          <a:endParaRPr lang="pt-BR" b="0" i="0" u="none" strike="noStrike" cap="none" baseline="0" noProof="0" dirty="0">
            <a:solidFill>
              <a:srgbClr val="010000"/>
            </a:solidFill>
            <a:latin typeface="Bodoni MT"/>
          </a:endParaRPr>
        </a:p>
      </dgm:t>
    </dgm:pt>
    <dgm:pt modelId="{DF327F6C-F40A-4D07-8E29-E6300F853D2A}" type="parTrans" cxnId="{CC150AB8-08E4-42E0-960D-5FAE303ADF9F}">
      <dgm:prSet/>
      <dgm:spPr/>
      <dgm:t>
        <a:bodyPr/>
        <a:lstStyle/>
        <a:p>
          <a:endParaRPr lang="pt-BR"/>
        </a:p>
      </dgm:t>
    </dgm:pt>
    <dgm:pt modelId="{66D8F6F2-87A6-43BF-A940-D31B7257C489}" type="sibTrans" cxnId="{CC150AB8-08E4-42E0-960D-5FAE303ADF9F}">
      <dgm:prSet/>
      <dgm:spPr/>
      <dgm:t>
        <a:bodyPr/>
        <a:lstStyle/>
        <a:p>
          <a:endParaRPr lang="pt-BR"/>
        </a:p>
      </dgm:t>
    </dgm:pt>
    <dgm:pt modelId="{8DE1B77F-956C-4F7F-AA82-D2E85ED9FF8B}">
      <dgm:prSet phldr="0"/>
      <dgm:spPr/>
      <dgm:t>
        <a:bodyPr/>
        <a:lstStyle/>
        <a:p>
          <a:pPr algn="just" rtl="0"/>
          <a:r>
            <a:rPr lang="pt-BR" dirty="0">
              <a:latin typeface="Bodoni MT"/>
            </a:rPr>
            <a:t>Alguns alunos participaram de entrevistas ao longo do projeto, compartilhando sua relação com o idioma;</a:t>
          </a:r>
        </a:p>
      </dgm:t>
    </dgm:pt>
    <dgm:pt modelId="{06215F76-EEAE-4CB9-8B9B-BC63095F5552}" type="parTrans" cxnId="{79DA80B4-A89C-423B-84C4-A7089E6CBC33}">
      <dgm:prSet/>
      <dgm:spPr/>
      <dgm:t>
        <a:bodyPr/>
        <a:lstStyle/>
        <a:p>
          <a:endParaRPr lang="pt-BR"/>
        </a:p>
      </dgm:t>
    </dgm:pt>
    <dgm:pt modelId="{5ABAAC2B-7EBC-437C-8431-876FF95C6FF2}" type="sibTrans" cxnId="{79DA80B4-A89C-423B-84C4-A7089E6CBC33}">
      <dgm:prSet/>
      <dgm:spPr/>
      <dgm:t>
        <a:bodyPr/>
        <a:lstStyle/>
        <a:p>
          <a:endParaRPr lang="pt-BR"/>
        </a:p>
      </dgm:t>
    </dgm:pt>
    <dgm:pt modelId="{C85BA1C1-EFB4-4C0E-B31A-6FED067431F3}" type="pres">
      <dgm:prSet presAssocID="{21F6C489-D931-4D87-AB96-7C22426CACCA}" presName="linear" presStyleCnt="0">
        <dgm:presLayoutVars>
          <dgm:animLvl val="lvl"/>
          <dgm:resizeHandles val="exact"/>
        </dgm:presLayoutVars>
      </dgm:prSet>
      <dgm:spPr/>
    </dgm:pt>
    <dgm:pt modelId="{BFAB5A40-7A98-4B2A-BE89-41978B638775}" type="pres">
      <dgm:prSet presAssocID="{E6CC702F-86DB-4830-937B-1D7C84E296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FEF462-D03C-465F-B7D7-F888C389488F}" type="pres">
      <dgm:prSet presAssocID="{66D8F6F2-87A6-43BF-A940-D31B7257C489}" presName="spacer" presStyleCnt="0"/>
      <dgm:spPr/>
    </dgm:pt>
    <dgm:pt modelId="{3407CD89-B014-42ED-AED6-41EB7E0D6CFA}" type="pres">
      <dgm:prSet presAssocID="{8DE1B77F-956C-4F7F-AA82-D2E85ED9FF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A04867-75BA-45A8-9F48-4FE50533BABC}" type="pres">
      <dgm:prSet presAssocID="{5ABAAC2B-7EBC-437C-8431-876FF95C6FF2}" presName="spacer" presStyleCnt="0"/>
      <dgm:spPr/>
    </dgm:pt>
    <dgm:pt modelId="{A8D61C11-1771-4ED4-8861-EB3751DB34F2}" type="pres">
      <dgm:prSet presAssocID="{70E11C71-A4A1-4078-95E9-A1900F79317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547222-CF6C-493A-9122-C01CCF803925}" type="presOf" srcId="{70E11C71-A4A1-4078-95E9-A1900F79317E}" destId="{A8D61C11-1771-4ED4-8861-EB3751DB34F2}" srcOrd="0" destOrd="0" presId="urn:microsoft.com/office/officeart/2005/8/layout/vList2"/>
    <dgm:cxn modelId="{C70F4373-0B36-4405-8B88-43C8AFB7DD4D}" srcId="{21F6C489-D931-4D87-AB96-7C22426CACCA}" destId="{70E11C71-A4A1-4078-95E9-A1900F79317E}" srcOrd="2" destOrd="0" parTransId="{7E74A53B-7D72-436A-A5AE-842CEC4EB295}" sibTransId="{30545CBD-00F5-42B9-A34C-A78455FEB870}"/>
    <dgm:cxn modelId="{0AA12484-820A-4F75-B8B8-38063B562210}" type="presOf" srcId="{E6CC702F-86DB-4830-937B-1D7C84E2961E}" destId="{BFAB5A40-7A98-4B2A-BE89-41978B638775}" srcOrd="0" destOrd="0" presId="urn:microsoft.com/office/officeart/2005/8/layout/vList2"/>
    <dgm:cxn modelId="{6BC0DB8F-64B4-41AE-8788-5B82DDA5CE30}" type="presOf" srcId="{8DE1B77F-956C-4F7F-AA82-D2E85ED9FF8B}" destId="{3407CD89-B014-42ED-AED6-41EB7E0D6CFA}" srcOrd="0" destOrd="0" presId="urn:microsoft.com/office/officeart/2005/8/layout/vList2"/>
    <dgm:cxn modelId="{79DA80B4-A89C-423B-84C4-A7089E6CBC33}" srcId="{21F6C489-D931-4D87-AB96-7C22426CACCA}" destId="{8DE1B77F-956C-4F7F-AA82-D2E85ED9FF8B}" srcOrd="1" destOrd="0" parTransId="{06215F76-EEAE-4CB9-8B9B-BC63095F5552}" sibTransId="{5ABAAC2B-7EBC-437C-8431-876FF95C6FF2}"/>
    <dgm:cxn modelId="{CC150AB8-08E4-42E0-960D-5FAE303ADF9F}" srcId="{21F6C489-D931-4D87-AB96-7C22426CACCA}" destId="{E6CC702F-86DB-4830-937B-1D7C84E2961E}" srcOrd="0" destOrd="0" parTransId="{DF327F6C-F40A-4D07-8E29-E6300F853D2A}" sibTransId="{66D8F6F2-87A6-43BF-A940-D31B7257C489}"/>
    <dgm:cxn modelId="{5B5884FB-4495-4C82-9324-9657014EB82D}" type="presOf" srcId="{21F6C489-D931-4D87-AB96-7C22426CACCA}" destId="{C85BA1C1-EFB4-4C0E-B31A-6FED067431F3}" srcOrd="0" destOrd="0" presId="urn:microsoft.com/office/officeart/2005/8/layout/vList2"/>
    <dgm:cxn modelId="{F566306E-3857-4D91-8BEA-D39C445B902A}" type="presParOf" srcId="{C85BA1C1-EFB4-4C0E-B31A-6FED067431F3}" destId="{BFAB5A40-7A98-4B2A-BE89-41978B638775}" srcOrd="0" destOrd="0" presId="urn:microsoft.com/office/officeart/2005/8/layout/vList2"/>
    <dgm:cxn modelId="{2A7F507B-069D-4230-A801-C2FC5A6067EB}" type="presParOf" srcId="{C85BA1C1-EFB4-4C0E-B31A-6FED067431F3}" destId="{FEFEF462-D03C-465F-B7D7-F888C389488F}" srcOrd="1" destOrd="0" presId="urn:microsoft.com/office/officeart/2005/8/layout/vList2"/>
    <dgm:cxn modelId="{670413EC-9F85-4056-AF68-9FDD50957D09}" type="presParOf" srcId="{C85BA1C1-EFB4-4C0E-B31A-6FED067431F3}" destId="{3407CD89-B014-42ED-AED6-41EB7E0D6CFA}" srcOrd="2" destOrd="0" presId="urn:microsoft.com/office/officeart/2005/8/layout/vList2"/>
    <dgm:cxn modelId="{9B53ACC7-A9F7-4677-AF76-0A35FC532818}" type="presParOf" srcId="{C85BA1C1-EFB4-4C0E-B31A-6FED067431F3}" destId="{52A04867-75BA-45A8-9F48-4FE50533BABC}" srcOrd="3" destOrd="0" presId="urn:microsoft.com/office/officeart/2005/8/layout/vList2"/>
    <dgm:cxn modelId="{A878B759-EE84-471C-B950-8AF41CEFAF18}" type="presParOf" srcId="{C85BA1C1-EFB4-4C0E-B31A-6FED067431F3}" destId="{A8D61C11-1771-4ED4-8861-EB3751DB34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E7BE-2A84-4788-9F58-123C306C011C}">
      <dsp:nvSpPr>
        <dsp:cNvPr id="0" name=""/>
        <dsp:cNvSpPr/>
      </dsp:nvSpPr>
      <dsp:spPr>
        <a:xfrm rot="5400000">
          <a:off x="-250195" y="251244"/>
          <a:ext cx="1667970" cy="11675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 dirty="0" err="1">
              <a:latin typeface="Bodoni MT"/>
            </a:rPr>
            <a:t>Let's</a:t>
          </a:r>
          <a:r>
            <a:rPr lang="pt-BR" sz="1700" b="0" i="1" u="none" strike="noStrike" kern="1200" cap="none" baseline="0" noProof="0" dirty="0">
              <a:latin typeface="Bodoni MT"/>
              <a:cs typeface="Arial"/>
            </a:rPr>
            <a:t> Talk</a:t>
          </a:r>
          <a:endParaRPr lang="pt-BR" sz="1700" i="1" kern="1200" dirty="0">
            <a:latin typeface="Bodoni MT"/>
          </a:endParaRPr>
        </a:p>
      </dsp:txBody>
      <dsp:txXfrm rot="-5400000">
        <a:off x="1" y="584839"/>
        <a:ext cx="1167579" cy="500391"/>
      </dsp:txXfrm>
    </dsp:sp>
    <dsp:sp modelId="{ACF8E504-5AA0-4359-B84A-E2B4F43233D2}">
      <dsp:nvSpPr>
        <dsp:cNvPr id="0" name=""/>
        <dsp:cNvSpPr/>
      </dsp:nvSpPr>
      <dsp:spPr>
        <a:xfrm rot="5400000">
          <a:off x="2537867" y="-1369239"/>
          <a:ext cx="1084180" cy="3824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b="1" kern="1200" dirty="0">
              <a:solidFill>
                <a:schemeClr val="accent2">
                  <a:lumMod val="75000"/>
                </a:schemeClr>
              </a:solidFill>
              <a:latin typeface="Bodoni MT"/>
            </a:rPr>
            <a:t>Aulas de conversação</a:t>
          </a:r>
        </a:p>
      </dsp:txBody>
      <dsp:txXfrm rot="-5400000">
        <a:off x="1167579" y="53974"/>
        <a:ext cx="3771832" cy="978330"/>
      </dsp:txXfrm>
    </dsp:sp>
    <dsp:sp modelId="{456FAA25-F877-4560-8F8E-63943FE4E5ED}">
      <dsp:nvSpPr>
        <dsp:cNvPr id="0" name=""/>
        <dsp:cNvSpPr/>
      </dsp:nvSpPr>
      <dsp:spPr>
        <a:xfrm rot="5400000">
          <a:off x="-250195" y="1625741"/>
          <a:ext cx="1667970" cy="11675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kern="1200" dirty="0">
              <a:latin typeface="Bodoni MT"/>
            </a:rPr>
            <a:t>Dobrando a Língua</a:t>
          </a:r>
        </a:p>
      </dsp:txBody>
      <dsp:txXfrm rot="-5400000">
        <a:off x="1" y="1959336"/>
        <a:ext cx="1167579" cy="500391"/>
      </dsp:txXfrm>
    </dsp:sp>
    <dsp:sp modelId="{321E9B1C-4572-4A0B-873B-E253AEC84DDD}">
      <dsp:nvSpPr>
        <dsp:cNvPr id="0" name=""/>
        <dsp:cNvSpPr/>
      </dsp:nvSpPr>
      <dsp:spPr>
        <a:xfrm rot="5400000">
          <a:off x="2537867" y="5257"/>
          <a:ext cx="1084180" cy="3824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b="1" kern="1200" dirty="0">
              <a:solidFill>
                <a:schemeClr val="accent2">
                  <a:lumMod val="75000"/>
                </a:schemeClr>
              </a:solidFill>
              <a:latin typeface="Bodoni MT"/>
            </a:rPr>
            <a:t>Programa de rádio na escola</a:t>
          </a:r>
        </a:p>
      </dsp:txBody>
      <dsp:txXfrm rot="-5400000">
        <a:off x="1167579" y="1428471"/>
        <a:ext cx="3771832" cy="978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53E6F-26C3-4A52-8C2B-C7DBFC2D854A}">
      <dsp:nvSpPr>
        <dsp:cNvPr id="0" name=""/>
        <dsp:cNvSpPr/>
      </dsp:nvSpPr>
      <dsp:spPr>
        <a:xfrm>
          <a:off x="0" y="88156"/>
          <a:ext cx="5704415" cy="10725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Bodoni MT" charset="0"/>
            </a:rPr>
            <a:t>Ampliar o vocabulário;</a:t>
          </a:r>
          <a:endParaRPr lang="pt-BR" sz="2700" b="0" i="0" u="none" strike="noStrike" kern="1200" cap="none" baseline="0" noProof="0" dirty="0">
            <a:solidFill>
              <a:srgbClr val="010000"/>
            </a:solidFill>
            <a:latin typeface="Bodoni MT" charset="0"/>
          </a:endParaRPr>
        </a:p>
      </dsp:txBody>
      <dsp:txXfrm>
        <a:off x="0" y="88156"/>
        <a:ext cx="5704415" cy="1072579"/>
      </dsp:txXfrm>
    </dsp:sp>
    <dsp:sp modelId="{45FD5060-CFE2-434A-B1A9-671B6D9A847C}">
      <dsp:nvSpPr>
        <dsp:cNvPr id="0" name=""/>
        <dsp:cNvSpPr/>
      </dsp:nvSpPr>
      <dsp:spPr>
        <a:xfrm>
          <a:off x="0" y="1241055"/>
          <a:ext cx="5704415" cy="10725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Bodoni MT"/>
            </a:rPr>
            <a:t>Explorar as habilidades orais e auditivas dos alunos;</a:t>
          </a:r>
        </a:p>
      </dsp:txBody>
      <dsp:txXfrm>
        <a:off x="0" y="1241055"/>
        <a:ext cx="5704415" cy="1072579"/>
      </dsp:txXfrm>
    </dsp:sp>
    <dsp:sp modelId="{64F5C1CE-D7B1-4B18-AB69-4B9B930B4B2D}">
      <dsp:nvSpPr>
        <dsp:cNvPr id="0" name=""/>
        <dsp:cNvSpPr/>
      </dsp:nvSpPr>
      <dsp:spPr>
        <a:xfrm>
          <a:off x="0" y="2391702"/>
          <a:ext cx="5704415" cy="111700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Bodoni MT"/>
            </a:rPr>
            <a:t>Incentivar debates sobre temas do cotidiano;</a:t>
          </a:r>
        </a:p>
      </dsp:txBody>
      <dsp:txXfrm>
        <a:off x="0" y="2391702"/>
        <a:ext cx="5704415" cy="1117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6D0DB-2978-48A8-8268-607D9FA764E6}">
      <dsp:nvSpPr>
        <dsp:cNvPr id="0" name=""/>
        <dsp:cNvSpPr/>
      </dsp:nvSpPr>
      <dsp:spPr>
        <a:xfrm>
          <a:off x="0" y="636415"/>
          <a:ext cx="5916084" cy="1034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Bodoni MT"/>
            </a:rPr>
            <a:t>Promover mais tempo em contato com a língua inglesa;</a:t>
          </a:r>
        </a:p>
      </dsp:txBody>
      <dsp:txXfrm>
        <a:off x="0" y="636415"/>
        <a:ext cx="5916084" cy="1034280"/>
      </dsp:txXfrm>
    </dsp:sp>
    <dsp:sp modelId="{4A51FB31-A6B7-4722-BA9C-818D2E964839}">
      <dsp:nvSpPr>
        <dsp:cNvPr id="0" name=""/>
        <dsp:cNvSpPr/>
      </dsp:nvSpPr>
      <dsp:spPr>
        <a:xfrm>
          <a:off x="0" y="1745576"/>
          <a:ext cx="5916084" cy="1034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Bodoni MT"/>
            </a:rPr>
            <a:t>Levar ao conhecimento de estruturas idiomáticas;</a:t>
          </a:r>
        </a:p>
      </dsp:txBody>
      <dsp:txXfrm>
        <a:off x="0" y="1745576"/>
        <a:ext cx="5916084" cy="1034280"/>
      </dsp:txXfrm>
    </dsp:sp>
    <dsp:sp modelId="{0A036C9C-939E-496C-A347-F17E1423532C}">
      <dsp:nvSpPr>
        <dsp:cNvPr id="0" name=""/>
        <dsp:cNvSpPr/>
      </dsp:nvSpPr>
      <dsp:spPr>
        <a:xfrm>
          <a:off x="0" y="2854736"/>
          <a:ext cx="5916084" cy="1034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Bodoni MT"/>
            </a:rPr>
            <a:t>Desenvolver a segurança dos estudantes ao se comunicarem em inglês.</a:t>
          </a:r>
          <a:endParaRPr lang="en-US" sz="2600" kern="1200" dirty="0">
            <a:latin typeface="Bodoni MT"/>
          </a:endParaRPr>
        </a:p>
      </dsp:txBody>
      <dsp:txXfrm>
        <a:off x="0" y="2854736"/>
        <a:ext cx="5916084" cy="1034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8868-3119-4BC2-90D1-178D57B969E5}">
      <dsp:nvSpPr>
        <dsp:cNvPr id="0" name=""/>
        <dsp:cNvSpPr/>
      </dsp:nvSpPr>
      <dsp:spPr>
        <a:xfrm>
          <a:off x="0" y="4588"/>
          <a:ext cx="6223000" cy="10725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0" i="0" u="none" strike="noStrike" kern="1200" cap="none" baseline="0" noProof="0" dirty="0">
              <a:latin typeface="Bodoni MT"/>
              <a:cs typeface="Arial"/>
            </a:rPr>
            <a:t>Usar a rádio para fins educativos;</a:t>
          </a:r>
          <a:endParaRPr lang="pt-BR" sz="2700" b="0" i="0" u="none" strike="noStrike" kern="1200" cap="none" baseline="0" noProof="0" dirty="0">
            <a:solidFill>
              <a:srgbClr val="010000"/>
            </a:solidFill>
            <a:latin typeface="Bodoni MT"/>
            <a:cs typeface="Arial"/>
          </a:endParaRPr>
        </a:p>
      </dsp:txBody>
      <dsp:txXfrm>
        <a:off x="0" y="4588"/>
        <a:ext cx="6223000" cy="1072579"/>
      </dsp:txXfrm>
    </dsp:sp>
    <dsp:sp modelId="{F873714F-FF89-43E3-A74E-B2DC3C707C9B}">
      <dsp:nvSpPr>
        <dsp:cNvPr id="0" name=""/>
        <dsp:cNvSpPr/>
      </dsp:nvSpPr>
      <dsp:spPr>
        <a:xfrm>
          <a:off x="0" y="1154927"/>
          <a:ext cx="6223000" cy="10725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Bodoni MT"/>
            </a:rPr>
            <a:t>Abordar temáticas de cunho cultural;</a:t>
          </a:r>
        </a:p>
      </dsp:txBody>
      <dsp:txXfrm>
        <a:off x="0" y="1154927"/>
        <a:ext cx="6223000" cy="1072579"/>
      </dsp:txXfrm>
    </dsp:sp>
    <dsp:sp modelId="{3CB4C63D-2554-4B7A-8FD2-46A100C41627}">
      <dsp:nvSpPr>
        <dsp:cNvPr id="0" name=""/>
        <dsp:cNvSpPr/>
      </dsp:nvSpPr>
      <dsp:spPr>
        <a:xfrm>
          <a:off x="0" y="2305267"/>
          <a:ext cx="6223000" cy="10725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Bodoni MT"/>
            </a:rPr>
            <a:t>Oferecer dicas para aprender/estudar inglês; </a:t>
          </a:r>
        </a:p>
      </dsp:txBody>
      <dsp:txXfrm>
        <a:off x="0" y="2305267"/>
        <a:ext cx="6223000" cy="1072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821F-7826-4B33-B0E0-7843FF4E669E}">
      <dsp:nvSpPr>
        <dsp:cNvPr id="0" name=""/>
        <dsp:cNvSpPr/>
      </dsp:nvSpPr>
      <dsp:spPr>
        <a:xfrm>
          <a:off x="0" y="280925"/>
          <a:ext cx="6297081" cy="994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Bodoni MT"/>
            </a:rPr>
            <a:t>Informações sobre cursos da UFS e processos de seleção como SISU, PROUNI e FIES;</a:t>
          </a:r>
          <a:endParaRPr lang="en-US" sz="2500" kern="1200" dirty="0">
            <a:latin typeface="Bodoni MT"/>
          </a:endParaRPr>
        </a:p>
      </dsp:txBody>
      <dsp:txXfrm>
        <a:off x="0" y="280925"/>
        <a:ext cx="6297081" cy="994500"/>
      </dsp:txXfrm>
    </dsp:sp>
    <dsp:sp modelId="{B39C5D40-85B4-4D57-B484-4E7C27FA9419}">
      <dsp:nvSpPr>
        <dsp:cNvPr id="0" name=""/>
        <dsp:cNvSpPr/>
      </dsp:nvSpPr>
      <dsp:spPr>
        <a:xfrm>
          <a:off x="0" y="1347425"/>
          <a:ext cx="6297081" cy="994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Bodoni MT"/>
            </a:rPr>
            <a:t>Entrevistas com professores e alunos;</a:t>
          </a:r>
          <a:endParaRPr lang="en-US" sz="2500" kern="1200" dirty="0">
            <a:latin typeface="Bodoni MT"/>
          </a:endParaRPr>
        </a:p>
      </dsp:txBody>
      <dsp:txXfrm>
        <a:off x="0" y="1347425"/>
        <a:ext cx="6297081" cy="994500"/>
      </dsp:txXfrm>
    </dsp:sp>
    <dsp:sp modelId="{0DA4F94F-5241-4093-8322-8A2C23A3B4F8}">
      <dsp:nvSpPr>
        <dsp:cNvPr id="0" name=""/>
        <dsp:cNvSpPr/>
      </dsp:nvSpPr>
      <dsp:spPr>
        <a:xfrm>
          <a:off x="0" y="2413925"/>
          <a:ext cx="6297081" cy="994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Bodoni MT"/>
            </a:rPr>
            <a:t>Jogos para promover a participação dos alunos, dentre outras atividades.  </a:t>
          </a:r>
          <a:endParaRPr lang="en-US" sz="2500" kern="1200" dirty="0">
            <a:latin typeface="Bodoni MT"/>
          </a:endParaRPr>
        </a:p>
      </dsp:txBody>
      <dsp:txXfrm>
        <a:off x="0" y="2413925"/>
        <a:ext cx="6297081" cy="99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F91E9-8FB1-4223-A0E3-B3F3A195B206}">
      <dsp:nvSpPr>
        <dsp:cNvPr id="0" name=""/>
        <dsp:cNvSpPr/>
      </dsp:nvSpPr>
      <dsp:spPr>
        <a:xfrm>
          <a:off x="0" y="114845"/>
          <a:ext cx="6900332" cy="647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Alta demanda pelo projeto, sendo criadas mais turmas;</a:t>
          </a:r>
          <a:endParaRPr lang="pt-BR" sz="2000" b="0" i="0" u="none" strike="noStrike" kern="1200" cap="none" baseline="0" noProof="0" dirty="0">
            <a:solidFill>
              <a:srgbClr val="010000"/>
            </a:solidFill>
            <a:latin typeface="Bodoni MT"/>
          </a:endParaRPr>
        </a:p>
      </dsp:txBody>
      <dsp:txXfrm>
        <a:off x="0" y="114845"/>
        <a:ext cx="6900332" cy="647768"/>
      </dsp:txXfrm>
    </dsp:sp>
    <dsp:sp modelId="{9AB32809-CA3D-4BA8-A1D0-205F67C23621}">
      <dsp:nvSpPr>
        <dsp:cNvPr id="0" name=""/>
        <dsp:cNvSpPr/>
      </dsp:nvSpPr>
      <dsp:spPr>
        <a:xfrm>
          <a:off x="0" y="820213"/>
          <a:ext cx="6900332" cy="80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Avanço de alguns alunos das turmas iniciantes para a turma intermediária, bem como da intermediária para a avançada;</a:t>
          </a:r>
        </a:p>
      </dsp:txBody>
      <dsp:txXfrm>
        <a:off x="0" y="820213"/>
        <a:ext cx="6900332" cy="803872"/>
      </dsp:txXfrm>
    </dsp:sp>
    <dsp:sp modelId="{7487925E-248A-463F-BF1C-3F25344811AB}">
      <dsp:nvSpPr>
        <dsp:cNvPr id="0" name=""/>
        <dsp:cNvSpPr/>
      </dsp:nvSpPr>
      <dsp:spPr>
        <a:xfrm>
          <a:off x="0" y="1681685"/>
          <a:ext cx="6900332" cy="80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Ampliação do conhecimento dos estudantes acerca de vocabulário e diálogos em inglês;</a:t>
          </a:r>
        </a:p>
      </dsp:txBody>
      <dsp:txXfrm>
        <a:off x="0" y="1681685"/>
        <a:ext cx="6900332" cy="803872"/>
      </dsp:txXfrm>
    </dsp:sp>
    <dsp:sp modelId="{9B2699C9-ED92-4362-B8B3-1FF5F64B9BE7}">
      <dsp:nvSpPr>
        <dsp:cNvPr id="0" name=""/>
        <dsp:cNvSpPr/>
      </dsp:nvSpPr>
      <dsp:spPr>
        <a:xfrm>
          <a:off x="0" y="2543158"/>
          <a:ext cx="6900332" cy="80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Desenvolvimento das habilidades oral e auditiva;</a:t>
          </a:r>
        </a:p>
      </dsp:txBody>
      <dsp:txXfrm>
        <a:off x="0" y="2543158"/>
        <a:ext cx="6900332" cy="803872"/>
      </dsp:txXfrm>
    </dsp:sp>
    <dsp:sp modelId="{C2D613CA-1769-4AFA-A38F-7E25C6E51335}">
      <dsp:nvSpPr>
        <dsp:cNvPr id="0" name=""/>
        <dsp:cNvSpPr/>
      </dsp:nvSpPr>
      <dsp:spPr>
        <a:xfrm>
          <a:off x="0" y="3404630"/>
          <a:ext cx="6900332" cy="80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Aumento da confiança dos estudantes, permitindo-lhes comunicar-se no idioma.</a:t>
          </a:r>
        </a:p>
      </dsp:txBody>
      <dsp:txXfrm>
        <a:off x="0" y="3404630"/>
        <a:ext cx="6900332" cy="803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B5A40-7A98-4B2A-BE89-41978B638775}">
      <dsp:nvSpPr>
        <dsp:cNvPr id="0" name=""/>
        <dsp:cNvSpPr/>
      </dsp:nvSpPr>
      <dsp:spPr>
        <a:xfrm>
          <a:off x="0" y="31975"/>
          <a:ext cx="6889749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Os alunos sugeriram tópicos a serem incluídos no programa, como: diferentes pronúncias do inglês em músicas, assuntos voltados ao ENEM, dentre outros;</a:t>
          </a:r>
          <a:endParaRPr lang="pt-BR" sz="2000" b="0" i="0" u="none" strike="noStrike" kern="1200" cap="none" baseline="0" noProof="0" dirty="0">
            <a:solidFill>
              <a:srgbClr val="010000"/>
            </a:solidFill>
            <a:latin typeface="Bodoni MT"/>
          </a:endParaRPr>
        </a:p>
      </dsp:txBody>
      <dsp:txXfrm>
        <a:off x="0" y="31975"/>
        <a:ext cx="6889749" cy="1099800"/>
      </dsp:txXfrm>
    </dsp:sp>
    <dsp:sp modelId="{3407CD89-B014-42ED-AED6-41EB7E0D6CFA}">
      <dsp:nvSpPr>
        <dsp:cNvPr id="0" name=""/>
        <dsp:cNvSpPr/>
      </dsp:nvSpPr>
      <dsp:spPr>
        <a:xfrm>
          <a:off x="0" y="1189375"/>
          <a:ext cx="6889749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Alguns alunos participaram de entrevistas ao longo do projeto, compartilhando sua relação com o idioma;</a:t>
          </a:r>
        </a:p>
      </dsp:txBody>
      <dsp:txXfrm>
        <a:off x="0" y="1189375"/>
        <a:ext cx="6889749" cy="1099800"/>
      </dsp:txXfrm>
    </dsp:sp>
    <dsp:sp modelId="{A8D61C11-1771-4ED4-8861-EB3751DB34F2}">
      <dsp:nvSpPr>
        <dsp:cNvPr id="0" name=""/>
        <dsp:cNvSpPr/>
      </dsp:nvSpPr>
      <dsp:spPr>
        <a:xfrm>
          <a:off x="0" y="2346775"/>
          <a:ext cx="6889749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Bodoni MT"/>
            </a:rPr>
            <a:t>Ao longo do projeto, os alunos se mostraram interessados em acompanhar a programação da rádio.</a:t>
          </a:r>
        </a:p>
      </dsp:txBody>
      <dsp:txXfrm>
        <a:off x="0" y="2346775"/>
        <a:ext cx="6889749" cy="109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;n">
            <a:extLst>
              <a:ext uri="{FF2B5EF4-FFF2-40B4-BE49-F238E27FC236}">
                <a16:creationId xmlns:a16="http://schemas.microsoft.com/office/drawing/2014/main" id="{78D5FCDA-D8CF-4896-B39C-2DC788A69B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4;n">
            <a:extLst>
              <a:ext uri="{FF2B5EF4-FFF2-40B4-BE49-F238E27FC236}">
                <a16:creationId xmlns:a16="http://schemas.microsoft.com/office/drawing/2014/main" id="{84BF1FF0-C320-4845-9B45-63EB5A673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264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33;g35f391192_00:notes">
            <a:extLst>
              <a:ext uri="{FF2B5EF4-FFF2-40B4-BE49-F238E27FC236}">
                <a16:creationId xmlns:a16="http://schemas.microsoft.com/office/drawing/2014/main" id="{276CD834-6B31-48F3-BADE-18D4637C70C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7171" name="Google Shape;3834;g35f391192_00:notes">
            <a:extLst>
              <a:ext uri="{FF2B5EF4-FFF2-40B4-BE49-F238E27FC236}">
                <a16:creationId xmlns:a16="http://schemas.microsoft.com/office/drawing/2014/main" id="{C528A78A-9BC1-4845-B7B0-FD32D46B3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3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4035;g35ed75ccf_022:notes">
            <a:extLst>
              <a:ext uri="{FF2B5EF4-FFF2-40B4-BE49-F238E27FC236}">
                <a16:creationId xmlns:a16="http://schemas.microsoft.com/office/drawing/2014/main" id="{6B53E003-0F3E-4E5A-A9D1-6FE8C93354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8195" name="Google Shape;4036;g35ed75ccf_022:notes">
            <a:extLst>
              <a:ext uri="{FF2B5EF4-FFF2-40B4-BE49-F238E27FC236}">
                <a16:creationId xmlns:a16="http://schemas.microsoft.com/office/drawing/2014/main" id="{C0C4200A-CA44-4D0D-852B-9F9A2A1944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B1822C65-FBEB-45A9-BEEE-4740121BC0E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D79C8FD1-ADE1-4613-B74E-067C794C6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875B3A81-1C73-4595-930D-A833EBD9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32005EB0-4C5A-403D-867B-FD1BB6B5E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749AAC6C-D7EC-4AA6-9191-CD97422C8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80668235-680B-4519-8C51-91FA646FC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C185A413-CD70-49D0-BB16-16F5E2F63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BFA9805-F603-4DDF-A11F-3E5FAC1DD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256AB250-D57F-40F2-B7EA-799E89797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E91F903-64C0-45E2-AD00-83D9BCDC1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36CFA5-C1C2-45F4-BB29-CF36E145C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AD904FCD-E128-4CBD-9891-5AB676C09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571FE02D-091F-4BB4-8731-13143815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A378116F-1485-4E45-9113-E5529999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7AEF0EB-3C3A-4594-A924-0F78BF6F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073ABBEE-FFCC-481F-A0B1-4274A4F69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AFE2A8A1-FA71-40CA-8B01-579582C2F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86D718C-228A-4CB3-8168-134341A0E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B26C58E0-BB7B-4898-85F7-120785E7B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DA68E1DA-8D48-4AF7-946F-09B35F041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3A057AA-00D7-4130-92F7-03D757BB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74F410A8-D896-465E-99C9-A22BF47D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3306D1A-1117-41DF-8F1E-81E04D84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9E811806-921A-493B-A5CE-4C8C78224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87A48AC0-B35B-4972-A2DF-4BE7ACD15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2C85092B-27AC-46BC-A643-8B24C5E7C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27D05D-7BA2-4721-92E9-156BA0B6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C8E8A9D1-4AB3-4ECF-B085-309BCD9C7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89A48AAC-8FB9-4F73-9EAB-716461F6B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C8039893-C508-4E3F-88CB-4A329EFB1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DECF0BCE-F70A-4748-BC52-9CAE217C2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9A30BF7-0832-425E-ACDC-2E2871C4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E10D29B7-7E65-4A19-AB20-798506A59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FA0257C3-2BC2-4ECC-9663-14F154D15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2861DD5B-A497-4033-B5A7-0FE830501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90024F5A-DDA8-4E90-825C-E18710401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8729C292-B5B8-4FCF-8558-1D402C74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13530EA9-ADAC-4BA8-85AA-A730B13C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C9464000-7180-4CB0-BBCE-33C8F5F61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D3AC6A2D-5AF2-47E3-8930-A3057F4EE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FFCCA714-2669-479D-863B-6E7E6A88F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C8D195C-ACA7-4099-87C7-9108CB5F0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AF99FF75-8F06-4B2B-AA8C-25451668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AEBECFF8-7A06-488A-A46C-C0956BACE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33A021DE-3B61-434F-90FB-492C5C4C0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30ACA925-7130-4B3F-9A4A-AE74811E8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0F32E40E-9B63-43BC-96E4-5568DC0B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7ADC7404-3013-4E13-9A25-7AD6D9EA1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17BF8314-D522-49ED-9049-8A90E69F0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81D78B19-F960-452A-ACB4-25636850E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D5944F14-897F-4BE3-9C98-24E7C111E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8A0962CC-33FC-462B-8901-2CF24F40D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E7FE8B2F-A81F-44E7-A2BE-4A755982A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3E87C3F-3AB6-4C4F-B8F6-CC89C641F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412F19E0-DE2C-4CAD-9B3E-99AA3E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6EF1E921-26CB-41E2-818C-985E51464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13AB1F79-B86B-4759-9460-4BB908CF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03DF8304-6171-4912-A236-3B5CE9AB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EB19081D-47E4-408F-AFD8-8C7DA491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66115F10-664A-407C-8DD5-2A431D321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D821898E-FAAC-4ED6-BFC3-41A7B0CBF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FC7DD32F-CECE-4F27-A0AF-0C3FD5E0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80C00D79-E022-4BA6-AA14-F1ED387B2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E877F09B-7700-43AA-8A96-15747C11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EFAD0FEE-3974-4832-9F64-8889F07C9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04850A5F-ECA1-44A8-9D2A-4005D2387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7606BAAA-3AF3-4ABE-B074-7297D90CC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1EC596A4-F7C0-4D5D-9771-9A7467372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97E84AE-3FD2-4B42-B3AA-52953D9AA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B580DCBC-781A-43D9-93C6-C8E7C7FB1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DAA9B1D9-D099-4C48-B202-6D33FB160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6AAB632B-F7BA-4A07-A57E-1DB02D89B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89620B76-BA5D-45B5-AEDE-311D0A26B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A1821D6E-74C8-4B95-9C6F-44910DE7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D6B6DFE1-4743-42E6-9D9D-2FFC76EFD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7469A521-5A54-4C8E-8FCD-D0E9481FC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158B5825-C3D5-4466-89D4-906920B6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0F2BE715-BF6D-48C6-AA4E-187CD4011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B510A90D-B428-4A7B-AB31-D3AB6AC0F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FA629481-A650-442B-9421-D76A3C266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C825E268-07DD-4CA5-B470-DA97BB57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93E1726-8EFA-4221-BB76-DDF8674F62E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A8EF1ACC-C187-4021-B9C7-FE95B5AF6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457F2057-BCD1-4CB8-9782-7FDC8CAD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9CFA28F8-8316-41BB-BD48-5F8AE1E5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5460AC45-FFAF-450A-965D-58A8EBEB1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ABF1798B-BB5D-405C-BA7D-70524FD1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3048ACC5-F3E3-4E96-A46B-7161BB1C2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B2BFDB74-22FE-4D2F-BEFC-0FF760672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2AFCB33F-2C94-48C2-81EE-4C6E545D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97249A02-85F0-4394-80AF-FB8DCC05D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833C4AFC-A50A-42AA-A3E1-1ECB8D38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7336231-508E-40AC-9808-CE311A73C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D4DE82DD-AEF0-40FB-9C52-02C931F8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4D893C6C-30D5-4C6E-903E-EFFCC43D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726B508A-8ECA-4BEA-81D1-2B0F6654B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0F91159D-8C42-4C7C-9C71-03206B69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9C6BCAA2-A4EC-4F9D-8CB1-D15789B51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4DF20A74-AF98-4C3A-9CA3-CA3318E71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6BABDEB9-FB0D-443F-BD72-A2214D6D0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5EBE9AD3-8551-4F28-83B6-7142E0BDD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06C2B0D7-8BFA-4503-972D-803A83C2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9EF2E1D5-03E8-4D6F-8680-75D7457C6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C4E3E13A-CB24-46D0-AFE9-768A71E20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C41455A3-A780-4565-88D1-A7BB044F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E8013C6-7A2B-4EA7-9FEE-E5C0DD68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25873D38-91E3-46E8-9F03-0B3B3311E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7867D26-880D-499D-BE3F-060250684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72789964-1DF8-44C6-B868-DA6EABA0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013D4401-A8BA-46B9-B504-7167C972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6F4A7A9-923F-45FF-A123-86CED76F3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95CE78F0-707B-4D7F-837A-1D5E87F68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7D2D3B3C-A558-4D12-BB69-0910961A1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E6D9BA3-0093-4D9F-B080-FF9224F84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17F0A246-629B-4868-8616-E5B628B35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A140A006-4BAC-49BD-89A4-554E1C5B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FAF59617-FF51-4093-BA44-A3D4FB7D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45562AE1-8F30-40B8-A428-528385CC5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493E6434-6009-4AFA-8DEC-E1AD85896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493A2948-7236-4538-B2B1-42D5DBFE1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02E48888-E321-44FD-B98F-1D24384E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B847BEB2-399B-4207-B390-6DD29BA5E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37A0D398-D2C0-4010-BCF6-222D913C7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30179064-C26E-459C-B176-5973D9B2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6C9235F1-7ACF-42DF-A1D0-4F953B7BD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1F1C6404-7F17-410F-992F-C0A31CE73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5E729076-7C8F-4388-AFC8-8A64BC6AC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32479323-5ECC-49EF-AB14-701A13F97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5C1F987F-BD72-4C84-82E8-B8342327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221A924C-4788-4D4C-9F8A-992D1C4B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92CC2112-3D5D-439A-85A2-CF38690F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F73144C8-8048-49B2-9C42-10EC0369C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6AF8E327-3935-4AF1-BE5A-10929422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5CFDF09C-980E-40C6-BF3D-E3A2102A5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1E05CB4B-EFA1-48CC-8060-4480DB1D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38DD1F20-9B56-497E-B90F-39A80C627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116BD8E9-73DF-4E63-992B-CD17D8FD8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CCB4F833-A5A7-4DA9-87DC-F4C48E621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6A0CC10-5100-48F6-B4D4-CAA9B0BBC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13E3EDA-7C75-4344-B038-586A0EAA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87431628-8876-40C6-9745-45191ABAD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CFC19740-B33B-4880-9CB8-EE22FEBF4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077D14CB-4417-4E5D-BC87-29763E2D6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F6618E4D-DD2A-4782-9B8C-E6BE471B5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DD7C01C6-8564-46CD-9470-B82759C56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EC32D7DC-AFAF-4F39-9059-2A4D50B15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C95F1A38-6B30-4697-9AF6-396CDFCB5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797F94CD-31D1-4ABC-9C84-40CD830D8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4DD54864-85D1-44C7-844F-47881D209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BE75E369-1382-4051-BCB6-027FC405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3BB8E8D5-CDFF-4D57-A375-CFB90143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6CEED77F-E9D3-41F0-B28A-D3C910DFF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105343F-6649-435D-AD6A-DF02CDC5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B1FC9A64-5F9B-4578-95C4-9CE3083A2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E55DDC4C-5F5A-4DBD-AC61-DC98FBCF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947C340B-A5EA-4334-AAA0-680714101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DF4D760B-5F52-4E40-AD25-DEFFDBD53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29261F10-F53E-4392-89F6-8E8E60E54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E2868C24-67AE-408C-845F-FAA9724EA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2B4CD7AF-8D7C-4CD6-A20D-B01D1B7C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50CB5EF3-3EAF-49A1-8AEA-373F5C89A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8F1BB602-F410-44F3-8714-E03F80864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59CEFBA8-C778-4F93-980D-B042014C8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42EE6615-81B5-4D8F-BED5-D5D783FC4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C2327BFE-359C-4F11-B965-F8CB022FA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4258D22A-7305-43DC-A6CE-95B9699F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E4D30412-6693-4CEC-B9E2-A1416281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0339863D-7919-4D3F-8C8C-7258FB75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391AC680-39FC-48B7-BE95-00E2B20C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8409D68B-1E58-4FAA-949F-36BD7B768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F9CC08CE-56C2-43D6-B62B-53D73EAD4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72E9AD12-4A22-4085-A0C4-D21D3A09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F9A18587-74AD-4E86-907D-E1D13D0D7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580CE7CF-F2A7-4B8A-B3B7-61BE77A8D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396568BB-A29F-484F-A96E-E0DE773E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E3FF3119-180B-4730-B2D8-94965C8E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691936B0-CD99-49D0-A0C0-F838529FD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652D778C-9E52-449A-BDD8-BDA64117E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1BBD1238-174A-47C3-B8AD-A0CA077CF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55ACFFA1-9D4C-4FD6-8BA3-B4838F60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D0E8821E-9CE8-4444-AF88-375216F18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E5F48F30-1ECD-4579-B4AE-0738B1B88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E5B587F2-4EB4-423F-A6FF-FCFF187E8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16405E91-52BD-4BD7-B0BE-6AE6BC492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44AD739F-7DBC-4EE6-82E5-2E17B0627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AC4DD915-5042-4EBE-9254-D5689ABF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A7AD8FBF-4A7C-413F-BE51-6BAB5DA1B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D6A24ADC-F250-4708-BF3E-103772D14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7A327A9B-42A0-4F4D-8FA4-38E04E3D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CA8B749-1E74-4A32-A83A-85317803A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53D07285-515D-4244-B720-006CD559B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D87F1C0B-AEA1-4201-99CF-C3F6ED970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4D601B38-30E1-41D6-846F-F39848A1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29C6D14E-7526-40B4-8C7F-D9206593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B1D17501-D20E-401B-BA2F-8F76685C4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7CE15594-6A6E-4473-8B6F-2A2E5065F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3A1EDE1D-CF79-446C-A304-7CCCFF3E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49F251F-9875-45F0-840C-6C4EE39AD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D5567946-981D-414B-88F5-5915DBF6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D463FB00-57B4-4684-A99A-97769C174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A3976EF8-5F81-45F6-8A8D-6BEFE48B4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3A225CA4-0ACC-4712-A169-5F009626E01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10215D0D-1B2A-4ACA-BF00-5618E0CB9BB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63B5E8C2-DA4D-4C48-8BD8-29F989CF5778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0B7204A3-DF38-4497-9206-A3C920DB4366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27C01608-D895-480F-96F3-9CA95472E096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8FAB69BA-4D4B-47A9-971D-982DD8D10FE6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F942C214-222A-418E-98FF-362E14A76369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28240C40-85F9-4B17-89BF-B8260BF902B9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AF967BD5-358D-4543-997C-C09608C22DDE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A22E26E3-B1C1-4AEF-B3A0-774A29C5B3C5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E5FB6C56-2AA2-41E5-9258-C5EF86F5AD63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6778361E-649D-4C8D-BAAA-95CC73FA9DBF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D7AF2631-A33C-4931-9C41-996539B4D810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82F66205-9391-416C-B12A-F0BE160FF142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CE6C53EC-5223-472C-AB6C-9428665F040B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3591122C-846A-40DF-9AEF-D2D351740CD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DDC95F93-C571-4679-8E04-BE373EE009F6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4952F16C-CB23-46DA-A2B8-6BB683B51048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EF99C74-EC19-44BE-A562-BEEAE679EFDF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2E5308D8-6CF3-442B-A286-1F0BF5F88A93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B65967A9-02BB-44A3-8C0C-F354447F2632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951D427A-7AFC-45FC-A9AC-86D04481A22A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20DB5B9E-8FDE-42C7-BED4-9F4A8930EEB5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826FC6CE-CA8B-46C3-BECE-B342428DE74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9B4438D5-3F9E-4DDF-8625-483CA0D24F6E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2F3E52AC-200D-46FC-BABF-61CE3CAB5E0B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CC039E48-6E39-44C5-9997-108CBB2968B3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F31AB3-5060-4E28-BD14-CBF2E17DFAD4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4418977A-328F-494E-9CBD-436F7B35E165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A0E69124-1CCC-4056-88D3-B31B307D9B24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2170C01E-AFDE-44B3-A214-93CF70E1330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ACA9A685-C8A1-4932-98FF-E48C9FC7FCDA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8EE5D2FC-6F74-4EF8-970B-8F6E867765E2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8D98E4B5-00D5-437D-9136-B446521E5FF0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0C65B93A-9AC2-40E4-A8ED-B364DA9914E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798B3C23-9512-4E98-8958-E17620AE9BE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BC8C7BCA-6F52-426D-9B0B-4FB3CDEB7027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70094489-0736-49DF-BACF-40680F81060B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5A692A19-10E8-47B0-A5D7-09AAE831CF84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BE91B9C9-46C7-4A38-9A31-65BAE6B49DAE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C1886520-7903-4BB5-AF42-28D62E3AD588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59AF1184-1E55-48F2-AC24-C3E0874077E9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2326E5B9-25AB-45BF-92A2-D5684A304172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AC04CDDF-2F9F-4878-A214-693E970242C9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A58EEFFB-F387-446E-A47F-BC44076570A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437E7F6-4D6F-4B59-B1AE-4324A7AE861D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1734606C-E311-44EC-A629-6D2B796F239D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9BC39B9C-F39B-4A27-8051-8DC038CF0922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1B90D9E2-0D6A-46A3-A200-4C63C08D515B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38DF70AA-D2B6-4A62-AD30-E95DC357160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0F5A2FE5-7592-4F5F-A1B2-58624448516A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F76C2160-A1F4-4E58-994B-1BCF9D8A7FEB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055CFF78-5D1D-40F7-95E4-08D8670E53C0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01B395-418E-4D0E-AC41-2E17E8D98BD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B209A002-E9C4-424B-BE25-C3E414057C97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87B2D1F4-45F3-4A48-9ABE-E7C5C23C6562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7079055D-97CF-46E6-9E41-08C47ADE8661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C7356E1C-547B-47AD-AE1D-ED373810AF6A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4B9A2A45-EC13-4919-BA51-FF7D20523095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27470286-3D61-4491-BE81-CF626B6143E0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46E96763-2C45-4AF7-A0C1-5300BFC0B8F6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331DBAD1-A8D0-488A-9772-87BC16B7773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09ECFA-E2B7-4FE0-B6CC-1588111C69F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B933A778-43B4-4E69-BC76-7D0B6EBC2504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860B5361-4966-48E7-9FF9-D55D9C591BDC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0A6B11C-410F-4E5A-B334-6A2D58F5460D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BBFA27DC-37E2-48CB-997E-25E9A73E8E58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B50D815B-6717-4AD0-B31D-79914D1FF03F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49EA9A5-D746-4052-A31B-3E52EE80136A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353B9050-6016-4169-BBDE-39EC12048C5E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78B9F779-D90D-4C49-9BBF-24C66946DB4E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74FE1041-3D86-4A4D-9041-E78556A49D00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88DBF965-5B91-476F-955C-FEA35BE3EE4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14780BC8-B165-436D-BAA3-8F28468AD8B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9BC48666-B6BF-44E7-8A18-2E9FE519B14F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93D9FB7-36E8-412E-832F-ACDD60B48EF5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910477C6-1B62-4C82-B7B1-3894B606516E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0DBF17B-71AA-46A7-ABF4-A6C54E6A55B3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428F639F-B1B6-4E47-81B2-87C4D54FF587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3A70D92D-FF29-4FA1-888E-27AE8AE2C6F5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733A19CD-3FD4-45BE-BB60-F3BD65903E31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F902243-F9B4-4DBD-9F5C-64028E054AE5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6B5E5AD3-C4DD-446C-9CDD-9C540FC7D6F8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580FFD0D-62FC-4118-BDA8-B15F64E66612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1040072-832D-4454-80F6-FA2E1D175483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1AD7611-6698-41DE-B1E7-801CAFDFCF4F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8CE46A77-ED03-4864-A2F9-E10924130564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ADF4FFE0-ADC5-41FB-AB74-0D65FCEFA2E3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D6F55491-663C-48A4-9EDB-B1787640FB7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71F188E8-CB9B-484E-B223-DE1A8B0FB3ED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020E5C6C-51E3-4893-9DA0-E0B18866EED5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9229D088-2324-482F-8416-BB316B283AC2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10F332B1-7A97-42CD-A883-E99497A7F4E2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30ECB33F-A531-4F9E-A671-5915DFC945CC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7286E107-C787-481B-8F88-3472CB22DFE7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855F94DE-0BEF-439D-8A06-4D9AFADBB43B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499FBAFA-04FA-4D66-AA68-55B976E01A4F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A99762B-0BA1-440C-92B7-1FF5677ABBF4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624E24EC-FFF0-4850-A9B6-54E014662E81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D826A16-AF39-4248-AB86-4A5A8403473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6820E7C8-9405-4455-AA31-EED46E42D272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032403FD-8F32-4127-8D24-000ABD6064ED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96E35D56-42C7-475C-AC9C-302DC688247B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B5B0AFEE-B8E7-4AF4-9188-2976803330C9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15D16316-B25B-4FFF-A3F7-F8AC7F95F6B3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658E41BC-49A7-4B74-A0A7-B4857C20752B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ABCD90B-4F15-4DAF-B1B7-D7DCF3CB8930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55FF389E-8124-4E6B-9607-EFA96412690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B47F0CED-AA98-4302-A3C9-F76E3EDE1DDC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D26E38B3-C871-4F31-8C4F-BFF762F8CF43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922E2D79-6F61-471E-AE3B-48B66DE33B96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023BC46D-C9A3-44C9-A269-807CEB4B8CCB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63B5E531-039A-4C32-8D0C-3CADF2C5D9A9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525497D6-8078-4566-ACD9-762C8AB54BB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AF7F121A-1B24-4206-9522-914E53F6BEE1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ACDBD810-E66B-4F00-8859-C3AFBBBC0C15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2C50E57D-0C6F-49A9-91DD-AFB889237DCF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CED55D1F-DD4A-475A-9B85-84BCA25F937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6CE55FFF-1E11-40CB-AA89-48F5D4C1289D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B6198160-E894-4560-A399-9B8342EBB2BC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6A6DD7D0-48CD-49C9-A127-C111868AB84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62FB4DB6-F3E7-4727-82BA-A35A18EF24E5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4E363888-063E-485C-822A-521E61197DB6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D9D851DC-AE49-426B-BE4D-6E22225372A3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C215512F-C54F-41A9-988E-83C6D1AF73E2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E17B273-35FC-4170-80F7-852EC13F95E3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82C752F-60D4-4F08-A4FC-3563A170953B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E974A8D2-ED2F-4B95-9091-145643D6CB1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53B01B29-9554-4915-B230-00EDDEDFEA1E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BC92B8CF-B298-4465-8416-DE825B4FF766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71C4B215-C3E9-4A1B-88CB-F10F5B8835FD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D49D7541-F2F2-43B0-8526-CDB855FDC210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01FC10EB-7675-48B9-816F-63026CA948BB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D10CBDC8-1791-4417-91E0-E93638BB20AD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8D57F861-E0B8-4C9F-A8E5-DAEFDCEA28F3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3D372B8-5BE2-4F4B-957E-416A899981B8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0D1698D8-4466-4466-AF5B-A3AFCA00957F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DB263FD5-A882-4F17-8831-2ED7C0F4096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2F7A25C3-542C-4745-AE3B-F503F9081E96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9CDC4618-03B4-40D7-A743-8BB397D0FDC7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A6284D0-382D-48C8-991D-1D55A31D3C44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F99C0DBD-AB62-4D18-8CAE-96C5BF5E1FF0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295E7B51-0A5E-4C6F-BD5C-95C197911D1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3ECF6D93-A25B-4BF2-9120-1C700D24FD86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18F9D69A-A1D4-4A49-A1F1-519EBF9C2F6A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D8FF8BFE-509D-4286-8619-E152766DF587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7205C852-9B26-4980-8B9E-40D3E57C07E2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0D868900-714E-4655-8FAF-F25A7AA73284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9866D0B1-F5E0-4400-8BB6-6D148848C1D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BA9B5D68-1C3B-404D-85DF-1AB9AC25480A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41F14249-6A49-46D9-B396-BC74852D2677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CB7D3C8A-9E72-423B-AC55-33A2CAE70B8F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DDA4423B-54BE-4B70-BA1E-D6DDA5EA60F4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9B6B3084-42CE-4CFB-B14F-CDD4143CADEB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2230F692-8096-4081-97F4-AECCB14799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F2052E70-D955-48CC-90E0-A8E99C46642E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0E5635A0-7021-44A0-8F53-7F79C921DDC8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D075D3BA-DDB6-48E1-AC12-500BB23049F6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46C7B582-2D24-4579-A209-D92C1975A646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6726C58C-3930-479D-A6E4-8B9785D2A353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8C62541F-8387-4FBD-AD6A-A3343A7B29DC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3792667D-A82D-4830-864D-FAA7C5A811BA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A0CEDA2A-3C62-41B5-8709-51814137423D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368A6383-24C5-4CA2-833A-DC453CE41E3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C01EC23C-D6E9-4156-91F1-753694CADD06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0A67AD1E-11D0-4C97-AD86-D3A1BFC15A0A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11121508-DC8B-4631-B194-28EC510DAAE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EC042065-5FF0-45C0-8977-86F3C7F2D741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D85C0A65-2E66-4073-BE08-9FC4CA798E99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BC132F6F-C7CE-4E89-9529-2EFF0519F31B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00D7A8F7-FB7A-4273-A673-CD2F281B516D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61F43E37-BC4F-43E6-9DD2-E6192C472F9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3E901F69-5D14-4710-8B3A-8DE24E8F151C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E22C6EAE-2E1B-4C14-A293-7EC5CE9B770B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83EC073F-973B-4A8F-8D75-8AA2205F88D8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391FFAD2-4F4E-4CE1-A83B-44EBCEBF77A6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D6E6542A-229F-4DBF-9E41-BD1699419C7B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D455B104-1D4C-4B7C-ADBD-5C17E43A10FD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E795DA-2099-4DD7-87DE-B4D5EB6D0D1D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580B87DE-363E-4DF2-A0FD-D8161085F02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23288BE7-CB49-47B8-99E9-0B98F4B1EF7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9D5363E0-0CC9-4E70-9B5D-66147CB693A8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4CD79983-2F97-4BE2-AF02-67FED732B946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B0DF7A5-2180-4FCE-B768-BC2834E3D259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E655CB8-0A6E-4A87-93F0-0E87D44805AF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38794F95-9780-40EA-AB70-CBE7ECC0AB85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CE73B582-C357-4C26-976F-11A6BDBDC146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08C4EB92-7856-417D-9D25-FA9D696C9A85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3EDA3465-13A4-4BBA-BAED-CAAE4F3B2450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8BE32B6B-D426-4DCA-884D-97827182F721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4F3D86CA-9BAC-4E42-AA17-5CEB116315B3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CC6C5445-D7CE-4E3A-B86B-2DCCDBC9E800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CA08FA4E-F4C5-44DD-BB74-2FBC38AAC08C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84526E2-C102-423A-A444-EFEEAE8F6456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F4C6B33F-5E17-4E5B-AEF2-3EEBE46C7197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C46F1F21-760A-445C-840C-C2A770485BFE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3B4DD0E8-C43A-4E4C-9F55-B6679E2AB8F0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E9505096-CCBE-4691-8408-D118CCB5102A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E7D6C91-8E22-42AA-A46A-D5A0D4DD5F74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2641EB7-C690-4444-9609-A78296B84D1E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AB8641CC-CEEF-47F8-84BB-FD0BB4E12E9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46174E36-D124-4DF6-9B3C-57FC6202F3D9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3DE207B6-11AD-41F3-896A-5CDBF348915F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65062318-05CD-418D-9875-7891CD096AD0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18CBADF1-8CEA-48FF-AC3B-6919EA201783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DC3B62A9-20BE-4580-B650-6F24A5CCB029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7F272576-D293-4A49-9712-A2708FC77DF4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8F3D6F40-DEB0-4852-87BD-B750595A214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D55475D7-CAB8-4CAB-B485-7095E5FE6FFC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2B03B854-5CE6-4962-BE9F-BF635BFD33F2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C4BC3785-DE83-416B-856A-120EA3C4718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FAD55C9C-9CCC-405A-A10E-8CF33487D913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05E14B3-2ADF-45C7-AF24-C64512E75FFC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F51DF5DF-15A0-4B46-81C7-050C8F9B89F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D9E77CF9-4515-4F3F-BFAE-C9060F193111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D4E18712-E9F7-479A-AB9E-442990669A8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9A87B532-DE14-423F-83D2-FB8522C1F1FB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A98E46F-E5F0-43FE-A85F-029B55F4FCF7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66EC326-FA55-43C4-A381-981083B343CA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8EE2BC70-AF2A-4B39-8A3B-6D375C6D9F07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185F01DB-125D-4BF1-A133-9429BE2A080E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B44F1F3F-7BCF-4D04-9D22-6B2AE98E0B45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D54A8501-D625-49B0-B1F3-3A0EE54BA4B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DD256AAA-561B-4B82-8C71-A4867D71933F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A421FE13-BD0E-412A-B29C-445765DBD123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2207E7C3-A914-4A7E-98C6-7DE674DEE2E1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3EF66BB8-E0E7-481C-9674-C09A8E195136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9BDC0024-BAB7-466F-B043-771E3451DA5B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06E74622-D08D-4C32-9FBF-53EEE8EB76ED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A44B3314-D05C-4587-BFB8-DD0A1BB01DA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BCA570F9-1762-4A16-AB6F-2CE61BAB9EA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168C47E2-D170-4280-BAFD-99EDE194C893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7E2AD70-3A88-43D2-9ED3-CA89C1916C9B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76FC0D80-0841-4088-9D8E-5DDF7619FE70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46A4A282-69A1-40D9-9E9F-42C7080CA665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8443E919-3DA3-4C56-8C3A-A76FDB756784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146C7743-6F78-4BEC-A7DB-1DDE550FD9C3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815D0B04-6504-493A-B6FE-3C1A67BB280C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2899C721-422B-47C8-9300-8BEEC632805F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BB7DCD28-E78F-4F6C-8E91-64A3842EEC8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E149DD7A-D717-4560-90A3-924EA7E25342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AB7024BB-3A27-4E09-B547-ED5836C41F86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B896062D-F463-4B08-A4DC-A16DBF0B6D0B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DB32589-FB68-41AA-AC2A-07FD813B93FF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7993810A-2DD6-4FBF-9FF7-ECA2B66090CF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58DAF682-0925-49BE-8033-957C28D329ED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0BBF52B9-F5AD-430D-B0BA-0B2E6F34214C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B17C7C0E-220B-42D1-8357-276214D78461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FF317E7F-5D08-4BF9-B3B0-56EFD011755B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BAF63E-FC93-4995-AB29-AEAE21F72E4B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CAA8F472-8DDA-472E-B8E1-D0645A9F5187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B05FD934-A7C7-49DB-9DDC-0289F0D335C9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17F18F85-F30A-499E-BF4E-C9CB5EAA9B59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61455420-AF0C-452F-A6CE-C5F122552BB1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D744C0F8-15CB-4223-9C6E-C45459067FF3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45A66066-B404-460F-8CB6-C4024E39B33C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DBAB7D5-DF85-44FD-BEBD-71D7EC5A77F8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AF3A6575-6CF2-46E6-AD8D-4D6C2DAD900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3237F379-720E-449B-81C9-5A352B7255D1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45BF96A5-98FF-42AF-9D0D-A450C355781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44C13A1F-DB9D-435C-8BA3-27C872CFFC1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81BDBB26-15F9-41AE-9C4B-B0DD080289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DC26DAE-0483-4275-B263-DF770690FA03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E785C060-490A-4F8C-97F8-EC176010A759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7C1F3C62-8D32-41BA-9F03-BCAC5E9A84F3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15479B11-7EEE-470A-A7A0-DEB5BC73477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2D2C5D13-036E-4EDA-ADA6-506C49B64E22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1172CB-F539-4D35-907A-6124DCA3AD70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618651AE-B4F8-4520-9B23-61ED2A1389F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8899091B-2519-4C77-AB3E-B4977EF8E26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9579156B-104E-4E75-85FC-057A72391117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7F8C3B3-6159-48D8-95BB-6AAB7CC1DE1D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9E227E8E-BD38-4E32-AD8A-FDE390321662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9F48B9-18A0-4017-977B-53D2DE4F59E4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1D3AF617-9480-4F33-A895-3A37CC20E182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851F65A8-A2A1-4E02-9065-183798837FF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31E1C559-F8E7-4C8B-82A5-8439E7F902EC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BB9C49DD-AA25-4513-882C-FD64A4274653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4F973BCE-557B-4665-98BE-B5BD39723165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B37B204B-232B-4B0F-95A6-137C4BE5ED3C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6FCD2053-2C5B-440A-BAEB-8C43BF36217E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F3F456BE-0A63-4291-A7E2-A3875443BB1D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1BBED311-0A66-4F43-A947-C043D6461EF3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D02244BA-C03C-44F8-A1DB-39C31CB43368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5871222B-1594-48D2-8509-569FFD3A33C3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CA1581FD-A079-45FE-A744-59EB90B85182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EFB6D401-C36D-4C8C-BCD6-F4599C96E766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4B8F6BB-3E6F-4DBB-BDCF-3AE12AE750AF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CC428813-B1A4-418A-8C1C-0D7B5FC159E0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F9DEB7A-96B8-41E3-8B0D-67ADD2E086CD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B7559F15-E42E-495C-8F67-65EA4C110DD6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9EF30CA6-F38B-4EE3-8A53-C4189A16CA27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85F5F67D-A36A-4C2E-BB63-E418E730AA3A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DED12E65-8A66-40A9-98C8-EC63243B5562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DA762044-E5D1-498E-90CB-FB46D11F81EE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125B036B-B296-40F0-AE4F-9E0ACE51855F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7B74B029-461F-4D2C-8A91-21AFAA06FA09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5D7867DE-687C-4AD3-B616-50A9C253BF60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3CB65E79-3A8A-44BE-A110-A35B836DE75A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9AFABD8-4501-427D-8D25-DD56BC98DA1F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A751F167-712A-438D-8530-E70B7866C6F1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BA2E03E-92CB-48B7-AB4E-68594971DCD5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4A97466A-492A-454A-8FA3-35AECE98A293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BA77DBFA-1B07-43DF-BEFC-AB5888309953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84E819A4-31F0-4600-A421-8DA550834F7A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F891D70F-6816-4AB6-8C8A-E964459A53C9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C2BCCC6C-696C-4704-AA9D-4D0EE2394AAF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603A2373-F691-4551-9AF5-6906A7A93B9E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017961A1-8719-478B-AA89-074292131C05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F28EBBFF-EABC-4E94-BDAA-3EABF7E48E75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8496F3FD-EE62-4A35-A11E-CEA2879833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51F77168-6197-4CAE-952B-6378E71090F9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AFA2EAFD-A039-4ADA-B056-844958405F06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1F21CD55-4366-40B5-8DA9-7FF55C91E93C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2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5FAC6E90-2CF1-43DB-A74E-A48CAB81291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FE1A9B74-022A-4659-A26A-F37D9D960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B4D5D641-4F68-4631-8D68-11AD04893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9F31A99C-C6E0-46E4-912C-42F2786AA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C54DD4A-EF98-4F69-BA80-A347887BF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7FEBDC40-CDEA-4A6E-B2D4-B3383515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FE7DE5DA-631D-4B07-B0F6-441F65228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F5C5A915-EAB9-4760-818D-7DF766C38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DD06813-4E7D-43CE-81E7-ED9FF30E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6FC00055-C9A0-42D2-A630-51F368558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A7C6EBFF-CB1D-408C-AF4B-553F17CAC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5BAE9CCB-560C-4647-9EAA-A59C0D92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0E090C86-3038-4378-9343-3651B8E37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A00487C1-CC1B-4B3C-9C35-F93EF6890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A107A950-C237-4089-B2A8-9F57A155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012D75BA-6ACB-4DDD-8561-50A9D91E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B35873F6-BB25-4201-8DF0-6D845F1C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716BD62C-ADBC-4324-9656-3B083F17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6B88FBEB-969D-437B-A210-BA638D55A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5E79B2CC-0F9B-4E10-8D77-3AFE47D2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B6FDEB4-7227-4C70-BD5C-943E7BBD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880D7E61-BF77-480F-A4D8-A288E371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1FC2F020-E8A7-4BD2-83D7-044754724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5B110FCD-97F4-450A-8D2C-C42D1BBB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A3107792-95F5-4634-9766-BF9E4DD0F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B61F269D-DFAB-442C-8D7F-4209014EC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4CC29-BA4A-4A5C-A339-509AE759E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B2B3ECBD-9B2F-49B6-968A-8CB6E84BA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0711541F-763D-4141-84F1-D0973EBCC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F5DD64B9-3DAE-44BE-B895-1F621CA18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B9E78E1-BB86-443E-9AA5-2BFC4C655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63162393-1BC4-4494-A91E-FF233241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1F9CBD8E-FDB0-44F4-8A39-9995AB61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8EBEE5E0-BFD9-4AB8-86EF-7F7702E5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C9F935E1-540A-493C-A321-B681A8C1C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F7C8AFE1-2A8D-4404-96B8-B58CDDAE5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E76C0426-C9CF-4021-9FF8-C785056E1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773EA9DA-F66D-4ECD-B8E5-FD02CEC8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09DFE3B-13CD-4816-9990-E97A6229F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A22B3FE7-67E1-419D-893E-E73953195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97FBDF80-3E7F-4C52-B862-0B2F23C42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3A5DA498-0879-485F-818D-E0C9C187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E05CF7AD-C4A1-4076-9A12-EA1B1D2B9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6387F383-C22F-4E9D-86CB-50633775E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C9A2B57F-4F8D-49A4-9A33-9E945836F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715B3F6E-AB2D-4A48-928F-60D31D5FA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73DED9F5-C736-4099-B976-A0755117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373252FE-DE2C-441E-8154-FBDCA3C1F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CAB7B178-F006-470A-8856-388813DEB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B2CC403D-085D-428C-8C25-9F48ED92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49AFD253-CFA0-410C-806B-FEE3D4EC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EB8FCD3C-6D68-4F26-976C-2FB24F73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9D074A74-6EFA-4E84-BEA7-8972C9AC6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D7D596ED-5EC3-426F-ABB1-2246AEAC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EAF4B00E-6A65-4151-BA7C-9F25D76A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9A42DCB-0549-406B-BB1B-56754507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2BB89035-E4DD-462A-AF94-5486B18DD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12D5BEEA-8A9D-4BAC-9CC3-DBF7D218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39C30F8F-9670-4AD3-A457-D5E195BF371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8FE966E3-1E64-4268-89B2-2F92BA1E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8F8AA995-5D12-4780-A0F1-8853133D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FAC0151B-0104-4A90-B9B1-5ABDD837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464B090-8603-4ACB-9E35-9D8BF4CAC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C9E43C89-A2EF-48B4-996A-66CE70F90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04A2183D-DE3F-4DCE-9209-46C161074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291E3F2D-D7E6-487E-9970-428EDDFF5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C50466D2-FBEC-414B-83B7-263DA5545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1814F86-D016-4676-95CF-FD911FAE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76874EFE-82DE-4E82-8A11-B26AEB6D5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25B0D2F5-2244-4A13-903E-BC326D748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63E0C2FA-6DD1-4094-AF9D-C5B2E18C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2B02231-7D2A-4141-A37D-4080D6BA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83FEA61B-F32F-4D2A-A39A-7164EB1D6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79979352-F9D2-41A8-8981-53312FDA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3B018BE7-CACC-4D74-A2B7-438319B77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862A98D5-462D-488E-8653-E2FCE74BB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EE7B317E-B9AB-44CF-9C95-35CEC50E8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1C01CEFB-F343-4A90-AC49-60741856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5AD24A49-4ABF-4C6F-A239-DC0467EA5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C8BEBF61-BBFA-429D-AD17-A457124E9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047DAA8B-ED6B-454B-9DA5-C0262466E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DC8A5C00-ACA7-4EDA-95FE-6284572A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0D7A102F-236C-4DB7-A879-9BD8BDC1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4737CBDC-EBB9-4BFB-A313-5EDFA1D2F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C1A0C10B-6773-44E8-9E04-A038A861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60A01781-0383-4B49-9DA4-59E5D65BD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E1F2BBE4-756A-45F8-921C-D3171D757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570D1943-D3A6-48B6-A7C2-0C844D967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A08EF7B2-F052-44AC-A169-C8198C7A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1172AFDD-91A3-491E-8246-4ED2F7E40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15369886-C90B-47C3-9046-1AF0402B7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DCC72E95-1C1E-4CB4-B491-B2F5798D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BCEA7870-A84E-44AA-AC49-064BC183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4BD5D6E3-01EE-480A-9F49-C807C6CF9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46E84714-9DAC-4E65-A0B2-CF78D5471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84181F1F-AF4A-4F94-8B5F-435BE4E3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03CEDC50-591D-4893-9F4E-908C7824E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D60D766-4A8F-47AB-86FB-6CFA73E3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F81D30E0-6FB5-4A49-860D-30AF47C10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445322AD-3EC9-463D-9D0A-B9CE541B4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4AD9F22C-E7F4-4C20-BE5A-A1EBF0FCF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7F97F264-2924-4971-9F26-7D3A4D922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3884337C-696D-401C-B98D-D906439B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37353636-42B1-4838-9366-E0A6F9A9D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485E0CC5-8961-4887-B47E-FAE51F41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F080F8AB-6E43-4358-973F-CA6F9A3F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40F7E531-3ACC-4B30-B963-D5586FBA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79CE02AF-7FA5-49B4-8DEC-84F48EB98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81CC6483-A564-41D3-9E5B-F7B2F0BFE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31757112-328E-413E-A6A5-40F00586F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F63300DE-5BB7-464C-B27D-E5FF759FF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4AAACB9D-85E0-47FC-B0C6-F3B674D46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A60AF5E5-D522-4BF0-9317-62F9868E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960B154F-995A-460C-879B-F42D5E14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4D3DEADC-0429-477D-A352-C9E2FDF01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ACEB9EB2-A055-4CDC-996C-BD242A5B0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3647BB97-FADF-4D36-88F6-0C6B9C6A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4C1528-9001-4E5B-AF51-B5E532F4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3CF5F03-BFB7-4A78-8311-3A4749292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586125D8-19BA-462D-8090-F6B636468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3994D27-1BF6-456F-9689-68F55C27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47946E43-B649-40AD-AB18-DC417018173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C2E09282-62DD-4AD8-820F-85942A3FE5F2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FC7FA89-BFFB-44BF-B669-8A75D3CC3A98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967E60D5-9579-4DA5-B18F-595ED7F9931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E3719D78-8731-4C7D-9E6F-5943C89DA523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94119DEC-E621-4962-8B7A-2F58056F5CE7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5C9382C6-3943-410C-BB0E-CC3E39D26042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9078F394-1698-4D10-A1F8-16B16877F48F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7EE07B28-0205-4788-80B1-1416EEA13286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927A5D9D-28D2-4904-895C-B76174CB2412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5F0B2A48-7774-4961-BFBD-29E41AF2ED69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08CE3149-348C-4429-8DD2-8BE52BFA0092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CEB3164-357B-4BF9-9E2B-28AEE133DACB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7C3B3F8D-A5FB-4F3F-8D9D-7FE6AB764F8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9D3430C-05CC-4108-B4B0-C386B9E4345F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E4BFB707-E285-4080-B364-E8BD3A6D6B68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CEA2DE83-C6BE-40B9-B934-8578ECF7E470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BF7153DC-05C3-4D5E-9675-2D978B321393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19F1C62E-C449-4244-96E7-C6D912C3F1B4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5D5A266-DDC0-46F9-99BE-BC2C8DEBF5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92274F55-E2E5-4B02-AD56-D72DD7A411E3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EBFF59EA-57D4-4E91-AD96-3AECA4014738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0C81FF95-A0A7-4B6C-8AE9-F7551ABC34B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8CB496F2-4B28-4395-997F-E8FB46C82169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177EF072-93FC-44CA-ACCD-4CE7DE4195D7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C7E611BB-88FE-446C-9D7C-E7F18A24E107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5B290D4-D3E9-42C2-8DA6-CF76729C8429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F831584B-C574-45DD-B95F-F5F09D82CBEF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2C575135-323F-43CE-B46F-F77C4DAEB5D4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7B5A14E7-503B-4F33-8F5B-47C62DB0578B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9FD00B94-B8AE-424A-8645-9BD0965E11C3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029B5EBD-43B0-42EE-BC68-44886B7D9B62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5A392D61-4434-4413-BF67-7D75D3BA8514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7365DF50-5647-4133-B7E0-873EE9D21954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42E7457E-645A-43BA-96BF-74A42D4E4E1E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0B057A0-3119-48E7-BE65-78F84927A666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CEFA1E50-9977-45B1-8C83-D082D94A40E0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AD51ACD1-9D92-45B4-9D24-D3583970F58F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491EDC4-E208-4D2E-AB21-ACAD3F6B491F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728E44F9-5BFC-4146-9F7F-0AAE4043BDE9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7594BD6A-F20D-4BDF-B5B4-86784504AA4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96954FBF-0544-455C-8E86-E02462E59B21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009FC93D-D5AA-4E6F-A80D-0598F95C9E44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6CDFF58E-68C6-45DB-A1CF-D19F8B0CA566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EF35346D-C971-4E4B-93B2-C48AA897599C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8A926043-4D71-4813-88F9-25DDD75CF8F4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C62C0040-11F4-4A05-BA30-1E000F980095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EC39FC71-2109-4328-BAEF-54676960C5BC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0DA07CA1-DFA3-4A6D-9CB3-7D08548B6700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0F631782-6F5E-4FBE-A070-E83082254379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FE6ABFA4-7C04-451F-8805-9944B2E7CFE6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3B852D9-C58B-4DC6-B6EE-D4A099F2FCC5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96F74E18-FD7E-4F8B-B7BC-0ADF9EF9F834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4BA11D78-2031-4FBD-90B0-CBAD250BE578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AC4D7CEC-0119-4805-B37D-D0817153CB5B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A458B7F8-5CFA-4A05-98DB-9C17360633F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966EDCE6-5364-4DF0-B19E-3507AD41E30D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C6232A67-DA45-4B2F-8A02-FDD80773E8B3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AACCA420-A989-4340-B3F0-A75F5332096E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1D97EEE6-8222-4A8B-91D4-DDD69585300A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B29E5BCF-0691-4520-ACDC-5BB134F58AE9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9373A280-B489-41D9-A738-62458CFF73AA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D8609A4B-3CF0-4640-9D53-A14DAF676E40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11DCBE79-736C-4DE9-8948-4A762BA38E06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3E76F0B1-496E-428F-9AD8-6EDB41FE69DF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12B0D6DB-F672-4AE3-BF09-CD2A89DB53E2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A9B1AB3D-147E-46AB-B5C2-6D42A5D8DFA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643284AE-7980-4254-BBB8-0BE273126AF2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B76D35C4-02AC-4415-94D6-6170A2199E4B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5238F5DF-8185-4BF7-8687-E305653ACA21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AA6504F-A1D6-4FE8-B3FC-E5AAAA65E85C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69111A4C-FD4F-4E3E-8097-EA5E187B4927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F5F5AAC1-7A13-4355-8069-ADE4A91D54EE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DCDB81C-8D63-4148-BAF5-AB819BF5AE2A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42207EFC-FE62-4BAF-8868-2AB3E7A66139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D8C0AF31-88D9-4B27-B8CF-8B45190DC813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386A244D-27FB-48D7-9FCC-AAB81F07F5D7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CF26B0F4-F879-44D5-8050-9381D0CB73CC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32F0804C-F751-4779-A450-4ECA073F3C71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7860C4-3F1D-4463-A991-999B7E4E7B2F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7A6B8ABC-CC51-4FDB-9092-81D30D16350A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F80D91C9-7D4F-437E-B5A4-4BE1ED1A5AF6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5EF851CC-D3A3-4A2E-A8F0-592D26A8BA98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40080C98-5DE3-47D9-B078-E1B186047220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20F0DD0E-F1AC-4AB5-B623-4C7133AADF02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59801FFC-8DEB-4700-8F64-2CC80F802793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AF10E7D6-12CA-4CF4-89A9-F646DE84485D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56519295-405E-468E-88CB-768F75EC2AF6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379EE748-870A-46C2-8DBF-497379369E1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6D527483-A8F2-4278-868F-CFFCA45B616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F5F6740-4F62-4BD8-BE0D-7B5B1B82BFD6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24F76980-FF91-4C1B-A804-488AFEFDD202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26723C64-F03E-4D69-BF23-23030225B775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E40ACBC6-D892-49DA-A9BF-FA8E21C2841E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E834F71D-639C-429A-B68B-6369929B0F78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B8F8DB93-F629-4CF0-B49F-ABD0A27FE655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56F4CB43-9293-4450-8AC5-B127602CEF0D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9F58ABD-0350-4414-A96D-1FAF3C692F1A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0BCEF34A-D3BA-4671-A7FA-BE759DE83361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93411364-AB4D-456B-B63E-B61D97A68FA0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DC8A41F3-FB85-41C7-8679-F9D6C5B68E6B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289DFD6A-52B8-48B8-BA36-BEB82C0F88B7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1C06D8-EEEE-49D8-BEA7-A82C9BC35EF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8616B12-E6D2-40A1-82D4-D57586A1FB8D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077C32F5-56E3-4376-918D-4C5C1065FC95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5D353E7-74D8-428E-B415-5ADB373151BB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FCD50E42-A0D0-4DEF-9CD6-F56B083DDBA2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B88283D3-6ADA-43DB-8680-D6A58A3D4043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B4884EB9-4937-4EB0-8730-39DE19E4C02B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F8753B97-98AE-4A44-B6F1-6DE7A623F4B8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22E6E6-72D4-4F03-9579-9C1A19BD4E44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8F80F723-FAF0-40D7-9D08-B739E9B8FF5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1AA2B050-8F18-44D8-BC2D-63D73641E32E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3B829526-FE85-4378-B4FB-D7393B5928FA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81B9F1C4-5AC2-45CB-8000-D8A42EDF4755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090FCED7-B8BB-41CA-87AE-C72F03EB8B75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5A0FFB1-8645-4DE2-A960-1452C4EFA774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5B54C154-5E3D-4D8C-86EA-9AAF24FFC97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197AA223-5BAB-4FDF-B969-C7251D7110D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A9D3F455-9984-4B05-BBDE-5A7750927850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2B31EC12-6513-44C2-B7D8-132AA7A014E7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D4D72CF1-795D-4AB2-B7FD-2DEB3A42B620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87FA8305-A7E0-4DA6-93A2-C81045590E38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ED002D1A-E4D3-46ED-952D-3DA796BFD3FC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F0F2092F-D6F0-4C87-8EF8-9E901D92ECCC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9A7226DA-A02D-4837-977D-B6D0DF114259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D8E760C-46C0-4A16-9925-7AE0A453D976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CCAAFCC9-94A0-47EE-8DB5-198119C23824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1AF3A7CC-3D54-4E2C-9900-5D11EAE35AE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674EBD3F-10FB-49D8-B319-47B4D39ACE2B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3C30FDEF-95C4-4F34-A46D-6BB3D56A4B3D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CE894A6F-54BB-4220-A1FD-B00F3555F08D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176595C9-1251-48A3-ACB6-2FAED7F1459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327FC462-5DE8-4A5E-B779-6E0E87A0F560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5AF0B495-82D0-4A02-8AF6-C3A9D3F1FBBE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8ACFE4CB-F41A-4AED-BC98-06737E5D7855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F033CC7A-B9F8-481A-944E-414902AFA46C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B4A23571-00C6-4D0C-BA18-8F107F8A5CCE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36394355-10AE-4B00-A9C3-5DBA36C9CFF5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EF1AA58F-B0BD-4B9E-9A6F-B03ED9502138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2BC7D4AF-B17D-4077-846B-FB77D58AC56C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59637007-A1E9-49FA-AB9E-3D19B84A9D79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8123D454-E1B4-4DC1-8F99-0485B1D15250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4E90CFD9-4693-48EA-9739-A24347BA7C37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D13947AE-DA59-46C6-9C87-9AE04C1118B3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466B9651-3D9F-4933-9E78-6283F1832B12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BF444920-B463-4A29-B2A6-0F8D6CAE3FD6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45A4A9DB-4CD1-4B1F-9A76-DA8171415D0F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84998433-B8A8-4C56-ACCE-93A00540C173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0EEB0DBD-BC09-4CDF-B5D6-387FCE19796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5361BC1D-BE1B-43A1-A28F-1BDABA3F0D74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2DD8780D-69EF-4D2D-99F8-8E63C9E3CAF4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89088F53-B63B-4574-9C7D-F682ADB8789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C8078511-40E1-4D58-A455-6336383FDFE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12260B-1BE7-45E0-A298-F1DFB371E3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8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E400D449-E3AC-4A2C-9923-EDAD667AE9A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148A7744-8B48-416F-929C-39D89E737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E8A25D93-CEFE-4DCA-8593-1BBEBFAD7E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4F1DE7FD-C238-4DD0-899E-CB6382A3BF0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313" y="775030"/>
            <a:ext cx="6192837" cy="2261738"/>
          </a:xfrm>
        </p:spPr>
        <p:txBody>
          <a:bodyPr/>
          <a:lstStyle/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E256E23-88F7-461F-A4DA-30851C699CFF}"/>
              </a:ext>
            </a:extLst>
          </p:cNvPr>
          <p:cNvSpPr/>
          <p:nvPr/>
        </p:nvSpPr>
        <p:spPr>
          <a:xfrm>
            <a:off x="214313" y="3098771"/>
            <a:ext cx="5898310" cy="16158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1100" kern="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Discentes: </a:t>
            </a:r>
            <a:r>
              <a:rPr lang="pt-BR" sz="1100" kern="0" dirty="0">
                <a:latin typeface="Arial"/>
                <a:ea typeface="Arial"/>
                <a:cs typeface="Arial"/>
                <a:sym typeface="Arial"/>
              </a:rPr>
              <a:t>Betânia Nascimento de Santana, Gabriela Andrade de Medeiros, Gabriela Silva dos Anjos Santos, </a:t>
            </a:r>
            <a:r>
              <a:rPr lang="pt-BR" sz="1100" kern="0" dirty="0" err="1">
                <a:latin typeface="Arial"/>
                <a:ea typeface="Arial"/>
                <a:cs typeface="Arial"/>
                <a:sym typeface="Arial"/>
              </a:rPr>
              <a:t>Jocilaine</a:t>
            </a:r>
            <a:r>
              <a:rPr lang="pt-BR" sz="1100" kern="0" dirty="0">
                <a:latin typeface="Arial"/>
                <a:ea typeface="Arial"/>
                <a:cs typeface="Arial"/>
                <a:sym typeface="Arial"/>
              </a:rPr>
              <a:t> dos Anjos Santos, Natanael Oliveira Melo, Rita de Cassia Santos de Jesus, Silmara Cavalcante Oliveira de Araújo, </a:t>
            </a:r>
            <a:r>
              <a:rPr lang="pt-BR" sz="1100" kern="0" dirty="0" err="1">
                <a:latin typeface="Arial"/>
                <a:ea typeface="Arial"/>
                <a:cs typeface="Arial"/>
                <a:sym typeface="Arial"/>
              </a:rPr>
              <a:t>Steffany</a:t>
            </a:r>
            <a:r>
              <a:rPr lang="pt-BR" sz="1100" kern="0" dirty="0">
                <a:latin typeface="Arial"/>
                <a:ea typeface="Arial"/>
                <a:cs typeface="Arial"/>
                <a:sym typeface="Arial"/>
              </a:rPr>
              <a:t> Santos Gomes e Victor Vinícius Tavares Santos.</a:t>
            </a:r>
            <a:endParaRPr lang="pt-BR" sz="1100" kern="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pt-BR" sz="1100" kern="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1100" kern="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Supervisora: Profa. </a:t>
            </a:r>
            <a:r>
              <a:rPr lang="pt-BR" sz="1100" kern="0" dirty="0" err="1">
                <a:latin typeface="Arial"/>
                <a:ea typeface="Arial"/>
                <a:cs typeface="Arial"/>
                <a:sym typeface="Arial"/>
              </a:rPr>
              <a:t>Cristiani</a:t>
            </a:r>
            <a:r>
              <a:rPr lang="pt-BR" sz="1100" kern="0" dirty="0">
                <a:latin typeface="Arial"/>
                <a:ea typeface="Arial"/>
                <a:cs typeface="Arial"/>
                <a:sym typeface="Arial"/>
              </a:rPr>
              <a:t> Diniz Mendonça Fonseca Lima</a:t>
            </a:r>
            <a:endParaRPr lang="pt-BR" sz="1100" kern="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pt-BR" sz="1100" kern="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1100" kern="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Coordenadora: Profa. </a:t>
            </a:r>
            <a:r>
              <a:rPr lang="pt-BR" sz="1100" kern="0" dirty="0">
                <a:latin typeface="Arial"/>
                <a:ea typeface="Arial"/>
                <a:cs typeface="Arial"/>
                <a:sym typeface="Arial"/>
              </a:rPr>
              <a:t>Ana Lúcia Simões Borges Fonseca </a:t>
            </a:r>
            <a:br>
              <a:rPr lang="pt-BR" sz="1100" b="1" kern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100" b="1" kern="0" dirty="0">
              <a:solidFill>
                <a:schemeClr val="accent3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100" name="Imagem 3809">
            <a:extLst>
              <a:ext uri="{FF2B5EF4-FFF2-40B4-BE49-F238E27FC236}">
                <a16:creationId xmlns:a16="http://schemas.microsoft.com/office/drawing/2014/main" id="{BC57FF60-2EAB-48C2-BAC5-E0E50A926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3807">
            <a:extLst>
              <a:ext uri="{FF2B5EF4-FFF2-40B4-BE49-F238E27FC236}">
                <a16:creationId xmlns:a16="http://schemas.microsoft.com/office/drawing/2014/main" id="{7030F1DA-B2CA-4359-B35E-B674A0811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22" descr="logo-original-fundo-claro.png">
            <a:extLst>
              <a:ext uri="{FF2B5EF4-FFF2-40B4-BE49-F238E27FC236}">
                <a16:creationId xmlns:a16="http://schemas.microsoft.com/office/drawing/2014/main" id="{02466055-4A4C-4F83-A36A-41438AA34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m 6" descr="download.png">
            <a:extLst>
              <a:ext uri="{FF2B5EF4-FFF2-40B4-BE49-F238E27FC236}">
                <a16:creationId xmlns:a16="http://schemas.microsoft.com/office/drawing/2014/main" id="{EFC9868C-FC49-4C76-B2EC-CBC4C3924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m 7" descr="logo prograd.png">
            <a:extLst>
              <a:ext uri="{FF2B5EF4-FFF2-40B4-BE49-F238E27FC236}">
                <a16:creationId xmlns:a16="http://schemas.microsoft.com/office/drawing/2014/main" id="{0FC9D9B2-0003-46F7-AA7A-B12FAF9AF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05B30A-07D8-4815-B305-4DE2D75B5C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3" name="Imagem 3" descr="Pessoas posando para foto&#10;&#10;Descrição gerada com muito alta confiança">
            <a:extLst>
              <a:ext uri="{FF2B5EF4-FFF2-40B4-BE49-F238E27FC236}">
                <a16:creationId xmlns:a16="http://schemas.microsoft.com/office/drawing/2014/main" id="{539435D5-9970-4B33-B816-7C2E5C57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2" y="1398059"/>
            <a:ext cx="3663950" cy="206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0F55588-4406-42AB-B7D1-107379B27BD8}"/>
              </a:ext>
            </a:extLst>
          </p:cNvPr>
          <p:cNvSpPr txBox="1"/>
          <p:nvPr/>
        </p:nvSpPr>
        <p:spPr>
          <a:xfrm>
            <a:off x="628650" y="35983"/>
            <a:ext cx="72622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Dobrando a Língua </a:t>
            </a:r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na prática</a:t>
            </a:r>
            <a:endParaRPr lang="pt-BR" sz="4000" dirty="0">
              <a:solidFill>
                <a:schemeClr val="accent1"/>
              </a:solidFill>
              <a:latin typeface="Bodoni MT"/>
            </a:endParaRPr>
          </a:p>
        </p:txBody>
      </p:sp>
      <p:pic>
        <p:nvPicPr>
          <p:cNvPr id="6" name="Imagem 6" descr="Homem e mulher em frente a computador&#10;&#10;Descrição gerada com alta confiança">
            <a:extLst>
              <a:ext uri="{FF2B5EF4-FFF2-40B4-BE49-F238E27FC236}">
                <a16:creationId xmlns:a16="http://schemas.microsoft.com/office/drawing/2014/main" id="{CBE66256-4C63-49BF-8330-973AC835C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" t="8783" r="-386" b="-290"/>
          <a:stretch/>
        </p:blipFill>
        <p:spPr>
          <a:xfrm>
            <a:off x="4692650" y="1074208"/>
            <a:ext cx="2711428" cy="334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194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F201064-0F62-499F-B89D-06BE19D0BDC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494AC4-16F2-474E-8754-2A0C49C6C540}"/>
              </a:ext>
            </a:extLst>
          </p:cNvPr>
          <p:cNvSpPr txBox="1"/>
          <p:nvPr/>
        </p:nvSpPr>
        <p:spPr>
          <a:xfrm>
            <a:off x="448734" y="173567"/>
            <a:ext cx="70823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Dobrando a Língua </a:t>
            </a:r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na prática</a:t>
            </a:r>
            <a:endParaRPr lang="pt-BR" sz="4000" dirty="0">
              <a:solidFill>
                <a:schemeClr val="accent1"/>
              </a:solidFill>
              <a:latin typeface="Bodoni MT"/>
            </a:endParaRPr>
          </a:p>
        </p:txBody>
      </p:sp>
      <p:pic>
        <p:nvPicPr>
          <p:cNvPr id="4" name="Imagem 4" descr="Uma imagem contendo pessoa, no interior, homem, mulher&#10;&#10;Descrição gerada com muito alta confiança">
            <a:extLst>
              <a:ext uri="{FF2B5EF4-FFF2-40B4-BE49-F238E27FC236}">
                <a16:creationId xmlns:a16="http://schemas.microsoft.com/office/drawing/2014/main" id="{2ACD693B-4C8D-4683-A9D1-CB3E192A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7" y="1225550"/>
            <a:ext cx="2912533" cy="218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6" descr="Homem em pé em frente a computador&#10;&#10;Descrição gerada com alta confiança">
            <a:extLst>
              <a:ext uri="{FF2B5EF4-FFF2-40B4-BE49-F238E27FC236}">
                <a16:creationId xmlns:a16="http://schemas.microsoft.com/office/drawing/2014/main" id="{1564576B-24A2-460C-9EAA-DAC61AD6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9" y="1874309"/>
            <a:ext cx="3949699" cy="2178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06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1F4041B-91F0-4BDC-9B11-4084A4FAB9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3" name="Imagem 3" descr="Homem e mulher em frente a computador&#10;&#10;Descrição gerada com alta confiança">
            <a:extLst>
              <a:ext uri="{FF2B5EF4-FFF2-40B4-BE49-F238E27FC236}">
                <a16:creationId xmlns:a16="http://schemas.microsoft.com/office/drawing/2014/main" id="{43ADB164-D54B-4C55-A78E-853F9B70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2" y="2760133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5" descr="Uma imagem contendo pessoa, no interior, homem, frente&#10;&#10;Descrição gerada com muito alta confiança">
            <a:extLst>
              <a:ext uri="{FF2B5EF4-FFF2-40B4-BE49-F238E27FC236}">
                <a16:creationId xmlns:a16="http://schemas.microsoft.com/office/drawing/2014/main" id="{5A3258FE-4793-4533-A508-F8FB305BE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16" y="2759075"/>
            <a:ext cx="2690284" cy="218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7" descr="Pessoas posando para foto&#10;&#10;Descrição gerada com alta confiança">
            <a:extLst>
              <a:ext uri="{FF2B5EF4-FFF2-40B4-BE49-F238E27FC236}">
                <a16:creationId xmlns:a16="http://schemas.microsoft.com/office/drawing/2014/main" id="{D1D76305-3D42-4366-A0E1-0C20F3BCFF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35" t="4644" r="1641" b="-321"/>
          <a:stretch/>
        </p:blipFill>
        <p:spPr>
          <a:xfrm rot="16140000">
            <a:off x="4086350" y="-455451"/>
            <a:ext cx="2617599" cy="338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737EE51-A5C8-4220-B555-2EE203B34F33}"/>
              </a:ext>
            </a:extLst>
          </p:cNvPr>
          <p:cNvSpPr txBox="1"/>
          <p:nvPr/>
        </p:nvSpPr>
        <p:spPr>
          <a:xfrm>
            <a:off x="565150" y="332316"/>
            <a:ext cx="321944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Dobrando a Língua </a:t>
            </a:r>
          </a:p>
          <a:p>
            <a:pPr algn="ctr"/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na prática</a:t>
            </a:r>
            <a:endParaRPr lang="pt-BR" sz="4000" dirty="0">
              <a:solidFill>
                <a:schemeClr val="accent1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270651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F11F67B-50C4-4C46-AC31-60B2B95700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13</a:t>
            </a:fld>
            <a:endParaRPr lang="pt-BR" altLang="pt-BR"/>
          </a:p>
        </p:txBody>
      </p:sp>
      <p:graphicFrame>
        <p:nvGraphicFramePr>
          <p:cNvPr id="400" name="Diagrama 400">
            <a:extLst>
              <a:ext uri="{FF2B5EF4-FFF2-40B4-BE49-F238E27FC236}">
                <a16:creationId xmlns:a16="http://schemas.microsoft.com/office/drawing/2014/main" id="{070EE781-4390-4516-83EB-D75564E3F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576354"/>
              </p:ext>
            </p:extLst>
          </p:nvPr>
        </p:nvGraphicFramePr>
        <p:xfrm>
          <a:off x="285750" y="627534"/>
          <a:ext cx="6900332" cy="432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0" name="CaixaDeTexto 789">
            <a:extLst>
              <a:ext uri="{FF2B5EF4-FFF2-40B4-BE49-F238E27FC236}">
                <a16:creationId xmlns:a16="http://schemas.microsoft.com/office/drawing/2014/main" id="{5D48840E-7AD0-43A7-B4D8-019F3A5292A9}"/>
              </a:ext>
            </a:extLst>
          </p:cNvPr>
          <p:cNvSpPr txBox="1"/>
          <p:nvPr/>
        </p:nvSpPr>
        <p:spPr>
          <a:xfrm>
            <a:off x="88901" y="110066"/>
            <a:ext cx="6468532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500" b="1" dirty="0">
                <a:solidFill>
                  <a:schemeClr val="accent1"/>
                </a:solidFill>
                <a:latin typeface="Bodoni MT"/>
                <a:cs typeface="Arial"/>
              </a:rPr>
              <a:t>RESULTADOS</a:t>
            </a:r>
            <a:r>
              <a:rPr lang="pt-BR" sz="3500" dirty="0">
                <a:solidFill>
                  <a:schemeClr val="accent1"/>
                </a:solidFill>
                <a:latin typeface="Bodoni MT"/>
                <a:cs typeface="Arial"/>
              </a:rPr>
              <a:t> </a:t>
            </a:r>
            <a:r>
              <a:rPr lang="pt-BR" sz="3500" i="1" dirty="0" err="1">
                <a:solidFill>
                  <a:schemeClr val="accent1"/>
                </a:solidFill>
                <a:latin typeface="Bodoni MT"/>
                <a:cs typeface="Arial"/>
              </a:rPr>
              <a:t>Let's</a:t>
            </a:r>
            <a:r>
              <a:rPr lang="pt-BR" sz="3500" i="1" dirty="0">
                <a:solidFill>
                  <a:schemeClr val="accent1"/>
                </a:solidFill>
                <a:latin typeface="Bodoni MT"/>
                <a:cs typeface="Arial"/>
              </a:rPr>
              <a:t> Talk</a:t>
            </a:r>
            <a:endParaRPr lang="pt-BR" sz="3500" i="1" dirty="0">
              <a:solidFill>
                <a:schemeClr val="accent1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65709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7BECD6-AC5A-4656-88EA-ACFE022009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A401CC-8EE3-4B11-96EA-8FE1615747EA}"/>
              </a:ext>
            </a:extLst>
          </p:cNvPr>
          <p:cNvSpPr txBox="1"/>
          <p:nvPr/>
        </p:nvSpPr>
        <p:spPr>
          <a:xfrm>
            <a:off x="92075" y="110067"/>
            <a:ext cx="7566024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500" b="1" dirty="0">
                <a:solidFill>
                  <a:schemeClr val="accent1"/>
                </a:solidFill>
                <a:latin typeface="Bodoni MT"/>
                <a:cs typeface="Arial"/>
              </a:rPr>
              <a:t>RESULTADOS</a:t>
            </a:r>
            <a:r>
              <a:rPr lang="pt-BR" sz="3500" dirty="0">
                <a:solidFill>
                  <a:schemeClr val="accent1"/>
                </a:solidFill>
                <a:latin typeface="Bodoni MT"/>
                <a:cs typeface="Arial"/>
              </a:rPr>
              <a:t> Dobrando a Língua </a:t>
            </a:r>
            <a:endParaRPr lang="pt-BR" sz="3500" i="1" dirty="0">
              <a:solidFill>
                <a:schemeClr val="accent1"/>
              </a:solidFill>
              <a:latin typeface="Bodoni MT"/>
              <a:cs typeface="Arial"/>
            </a:endParaRPr>
          </a:p>
          <a:p>
            <a:pPr algn="l"/>
            <a:endParaRPr lang="pt-BR" dirty="0"/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DE0EAB6A-2962-4E0C-A9DA-8B4159D5D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502386"/>
              </p:ext>
            </p:extLst>
          </p:nvPr>
        </p:nvGraphicFramePr>
        <p:xfrm>
          <a:off x="423334" y="1059582"/>
          <a:ext cx="6889749" cy="347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52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>
            <a:extLst>
              <a:ext uri="{FF2B5EF4-FFF2-40B4-BE49-F238E27FC236}">
                <a16:creationId xmlns:a16="http://schemas.microsoft.com/office/drawing/2014/main" id="{3CA8F012-072B-4813-912F-0A60601BD7CF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763688" y="1707654"/>
            <a:ext cx="4864100" cy="1800200"/>
          </a:xfrm>
        </p:spPr>
        <p:txBody>
          <a:bodyPr spcFirstLastPara="1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/>
            </a:pPr>
            <a:r>
              <a:rPr lang="en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Dosis ExtraLight"/>
                <a:sym typeface="Dosis ExtraLight"/>
              </a:rPr>
              <a:t>OBRIGADO!</a:t>
            </a:r>
            <a:br>
              <a:rPr lang="en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Dosis ExtraLight"/>
                <a:sym typeface="Dosis ExtraLight"/>
              </a:rPr>
            </a:br>
            <a:r>
              <a:rPr lang="en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Dosis ExtraLight"/>
                <a:sym typeface="Dosis ExtraLight"/>
              </a:rPr>
              <a:t>THANK YOU!</a:t>
            </a:r>
            <a:endParaRPr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5123" name="Google Shape;4041;p36">
            <a:extLst>
              <a:ext uri="{FF2B5EF4-FFF2-40B4-BE49-F238E27FC236}">
                <a16:creationId xmlns:a16="http://schemas.microsoft.com/office/drawing/2014/main" id="{C559F107-6D25-4F0B-9F55-6E768D343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01E3288-84CC-46C9-AEB6-C17055AF1A20}" type="slidenum">
              <a:rPr lang="pt-BR" altLang="pt-BR" sz="1200">
                <a:solidFill>
                  <a:schemeClr val="accent2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15</a:t>
            </a:fld>
            <a:endParaRPr lang="pt-BR" altLang="pt-BR" sz="1200">
              <a:solidFill>
                <a:schemeClr val="accent2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FE95CC7-ACCF-4E94-A850-AD79CC9F8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555527"/>
            <a:ext cx="6000549" cy="1494794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Bodoni MT"/>
              </a:rPr>
              <a:t>S</a:t>
            </a:r>
            <a:r>
              <a:rPr lang="pt-BR" sz="4000" b="1" dirty="0">
                <a:solidFill>
                  <a:schemeClr val="accent1"/>
                </a:solidFill>
                <a:latin typeface="Bodoni MT"/>
              </a:rPr>
              <a:t>UBPROJETO DE INGLÊS </a:t>
            </a:r>
            <a:br>
              <a:rPr lang="pt-BR" sz="4000" b="1" dirty="0">
                <a:solidFill>
                  <a:schemeClr val="accent1"/>
                </a:solidFill>
                <a:latin typeface="Bodoni MT"/>
              </a:rPr>
            </a:br>
            <a:r>
              <a:rPr lang="pt-BR" sz="4000" b="1" dirty="0">
                <a:solidFill>
                  <a:schemeClr val="accent1"/>
                </a:solidFill>
                <a:latin typeface="Bodoni MT"/>
              </a:rPr>
              <a:t>(2018-2020) </a:t>
            </a:r>
            <a:br>
              <a:rPr lang="pt-BR" sz="4000" dirty="0">
                <a:latin typeface="Bodoni MT"/>
              </a:rPr>
            </a:br>
            <a:br>
              <a:rPr lang="pt-BR" sz="4000" dirty="0">
                <a:latin typeface="Bodoni MT"/>
              </a:rPr>
            </a:br>
            <a:r>
              <a:rPr lang="pt-BR" sz="4400" b="1" dirty="0">
                <a:solidFill>
                  <a:schemeClr val="accent1"/>
                </a:solidFill>
                <a:latin typeface="Bodoni MT"/>
              </a:rPr>
              <a:t>Centro de Excelência</a:t>
            </a:r>
            <a:br>
              <a:rPr lang="pt-BR" sz="4400" b="1" dirty="0">
                <a:solidFill>
                  <a:schemeClr val="accent1"/>
                </a:solidFill>
                <a:latin typeface="Bodoni MT"/>
              </a:rPr>
            </a:br>
            <a:r>
              <a:rPr lang="pt-BR" sz="4400" b="1" dirty="0">
                <a:solidFill>
                  <a:schemeClr val="accent1"/>
                </a:solidFill>
                <a:latin typeface="Bodoni MT"/>
              </a:rPr>
              <a:t>Professor Hamilton Alves Rocha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B0B50A7-A75F-4050-91E2-80AF62850B3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19638"/>
            <a:ext cx="547688" cy="393700"/>
          </a:xfrm>
        </p:spPr>
        <p:txBody>
          <a:bodyPr/>
          <a:lstStyle/>
          <a:p>
            <a:fld id="{5412260B-1BE7-45E0-A298-F1DFB371E37D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854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ítulo 629">
            <a:extLst>
              <a:ext uri="{FF2B5EF4-FFF2-40B4-BE49-F238E27FC236}">
                <a16:creationId xmlns:a16="http://schemas.microsoft.com/office/drawing/2014/main" id="{6AAFE252-A052-4699-83D4-551617DB2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151" y="114142"/>
            <a:ext cx="5493747" cy="663782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Bodoni MT"/>
              </a:rPr>
              <a:t>PROJETOS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21AA59B-5A66-480D-A5DB-D8D03406517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19638"/>
            <a:ext cx="547688" cy="393700"/>
          </a:xfrm>
        </p:spPr>
        <p:txBody>
          <a:bodyPr/>
          <a:lstStyle/>
          <a:p>
            <a:fld id="{5412260B-1BE7-45E0-A298-F1DFB371E37D}" type="slidenum">
              <a:rPr lang="pt-BR" altLang="pt-BR"/>
              <a:pPr/>
              <a:t>3</a:t>
            </a:fld>
            <a:endParaRPr lang="pt-BR" altLang="pt-BR"/>
          </a:p>
        </p:txBody>
      </p:sp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68639B4B-23C8-48C3-BA6A-BB1853EF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401209"/>
              </p:ext>
            </p:extLst>
          </p:nvPr>
        </p:nvGraphicFramePr>
        <p:xfrm>
          <a:off x="1070714" y="1427073"/>
          <a:ext cx="4992337" cy="30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0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77A7081-9737-4654-A111-B9857DD1B4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4</a:t>
            </a:fld>
            <a:endParaRPr lang="pt-BR" altLang="pt-BR"/>
          </a:p>
        </p:txBody>
      </p:sp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33CBDF82-4B91-4A61-88C1-3CF96E71C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665338"/>
              </p:ext>
            </p:extLst>
          </p:nvPr>
        </p:nvGraphicFramePr>
        <p:xfrm>
          <a:off x="1037167" y="1187450"/>
          <a:ext cx="5704416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489B84D9-3B89-42CF-8207-7EA4D90AE031}"/>
              </a:ext>
            </a:extLst>
          </p:cNvPr>
          <p:cNvSpPr txBox="1"/>
          <p:nvPr/>
        </p:nvSpPr>
        <p:spPr>
          <a:xfrm>
            <a:off x="1602317" y="183243"/>
            <a:ext cx="51667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Bodoni MT"/>
                <a:cs typeface="Arial"/>
              </a:rPr>
              <a:t>OBJETIVOS</a:t>
            </a:r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 </a:t>
            </a:r>
            <a:r>
              <a:rPr lang="pt-BR" sz="4000" i="1" dirty="0" err="1">
                <a:solidFill>
                  <a:schemeClr val="accent1"/>
                </a:solidFill>
                <a:latin typeface="Bodoni MT"/>
                <a:cs typeface="Arial"/>
              </a:rPr>
              <a:t>Let's</a:t>
            </a:r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 Talk</a:t>
            </a:r>
            <a:endParaRPr lang="pt-BR" sz="4000" i="1" dirty="0">
              <a:solidFill>
                <a:schemeClr val="accent1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13555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1390A5-306A-4F32-A7D1-446B25B8A9C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5</a:t>
            </a:fld>
            <a:endParaRPr lang="pt-BR" altLang="pt-BR"/>
          </a:p>
        </p:txBody>
      </p:sp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D6686867-C14E-4172-8DE6-2B1E98BB1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439827"/>
              </p:ext>
            </p:extLst>
          </p:nvPr>
        </p:nvGraphicFramePr>
        <p:xfrm>
          <a:off x="1079500" y="584202"/>
          <a:ext cx="5916084" cy="452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B3A826EA-ED5B-4AE1-BEF2-ABC8BC55E0EB}"/>
              </a:ext>
            </a:extLst>
          </p:cNvPr>
          <p:cNvSpPr txBox="1"/>
          <p:nvPr/>
        </p:nvSpPr>
        <p:spPr>
          <a:xfrm>
            <a:off x="1432984" y="120650"/>
            <a:ext cx="5209116" cy="729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Bodoni MT"/>
                <a:cs typeface="Arial"/>
              </a:rPr>
              <a:t>OBJETIVOS</a:t>
            </a:r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 </a:t>
            </a:r>
            <a:r>
              <a:rPr lang="pt-BR" sz="4000" i="1" dirty="0" err="1">
                <a:solidFill>
                  <a:schemeClr val="accent1"/>
                </a:solidFill>
                <a:latin typeface="Bodoni MT"/>
                <a:cs typeface="Arial"/>
              </a:rPr>
              <a:t>Let's</a:t>
            </a:r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 Talk</a:t>
            </a:r>
            <a:endParaRPr lang="pt-BR" sz="4000" dirty="0">
              <a:solidFill>
                <a:schemeClr val="accent1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390524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7B6B419-1611-4435-96B8-9053EEFAA0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3" name="Imagem 3" descr="Grupo de pessoas em pé posando para foto&#10;&#10;Descrição gerada com alta confiança">
            <a:extLst>
              <a:ext uri="{FF2B5EF4-FFF2-40B4-BE49-F238E27FC236}">
                <a16:creationId xmlns:a16="http://schemas.microsoft.com/office/drawing/2014/main" id="{6467E7B6-8516-4D01-984A-A65DA3A9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2389716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5" descr="Grupo de pessoas jogando vídeo game na sala&#10;&#10;Descrição gerada com alta confiança">
            <a:extLst>
              <a:ext uri="{FF2B5EF4-FFF2-40B4-BE49-F238E27FC236}">
                <a16:creationId xmlns:a16="http://schemas.microsoft.com/office/drawing/2014/main" id="{A477FDB3-D1EB-49A1-8EE6-ECC90972A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89" b="20667"/>
          <a:stretch/>
        </p:blipFill>
        <p:spPr>
          <a:xfrm>
            <a:off x="4724400" y="2393949"/>
            <a:ext cx="2404552" cy="2523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7" descr="Uma imagem contendo no interior, quarto, teto, mesa&#10;&#10;Descrição gerada com muito alta confiança">
            <a:extLst>
              <a:ext uri="{FF2B5EF4-FFF2-40B4-BE49-F238E27FC236}">
                <a16:creationId xmlns:a16="http://schemas.microsoft.com/office/drawing/2014/main" id="{CD7E79E5-5D6A-4303-8D4D-68EB51EF9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15" t="13475" r="-943" b="24113"/>
          <a:stretch/>
        </p:blipFill>
        <p:spPr>
          <a:xfrm>
            <a:off x="3359151" y="86781"/>
            <a:ext cx="2563342" cy="207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D0C8EDB-0787-423F-98EA-7A7120F7E8F0}"/>
              </a:ext>
            </a:extLst>
          </p:cNvPr>
          <p:cNvSpPr txBox="1"/>
          <p:nvPr/>
        </p:nvSpPr>
        <p:spPr>
          <a:xfrm>
            <a:off x="237067" y="596900"/>
            <a:ext cx="3198283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500" i="1" dirty="0" err="1">
                <a:solidFill>
                  <a:schemeClr val="accent1"/>
                </a:solidFill>
                <a:latin typeface="Bodoni MT"/>
                <a:cs typeface="Arial"/>
              </a:rPr>
              <a:t>Let's</a:t>
            </a:r>
            <a:r>
              <a:rPr lang="pt-BR" sz="2500" i="1" dirty="0">
                <a:solidFill>
                  <a:schemeClr val="accent1"/>
                </a:solidFill>
                <a:latin typeface="Bodoni MT"/>
                <a:cs typeface="Arial"/>
              </a:rPr>
              <a:t> Talk</a:t>
            </a:r>
            <a:r>
              <a:rPr lang="pt-BR" sz="2500" dirty="0">
                <a:solidFill>
                  <a:schemeClr val="accent1"/>
                </a:solidFill>
                <a:latin typeface="Bodoni MT"/>
                <a:cs typeface="Arial"/>
              </a:rPr>
              <a:t>  na prática</a:t>
            </a:r>
            <a:endParaRPr lang="pt-BR" sz="2500" dirty="0">
              <a:solidFill>
                <a:schemeClr val="accent1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184884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C48BB33-B76D-4C67-867E-E9B06F92EF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B85100-BD19-4E93-B46F-45C42F8D057E}"/>
              </a:ext>
            </a:extLst>
          </p:cNvPr>
          <p:cNvSpPr txBox="1"/>
          <p:nvPr/>
        </p:nvSpPr>
        <p:spPr>
          <a:xfrm>
            <a:off x="3708400" y="469899"/>
            <a:ext cx="3388783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500" i="1" dirty="0" err="1">
                <a:solidFill>
                  <a:schemeClr val="accent1"/>
                </a:solidFill>
                <a:latin typeface="Bodoni MT"/>
                <a:cs typeface="Arial"/>
              </a:rPr>
              <a:t>Let's</a:t>
            </a:r>
            <a:r>
              <a:rPr lang="pt-BR" sz="2500" i="1" dirty="0">
                <a:solidFill>
                  <a:schemeClr val="accent1"/>
                </a:solidFill>
                <a:latin typeface="Bodoni MT"/>
                <a:cs typeface="Arial"/>
              </a:rPr>
              <a:t> Talk</a:t>
            </a:r>
            <a:r>
              <a:rPr lang="pt-BR" sz="2500" dirty="0">
                <a:solidFill>
                  <a:schemeClr val="accent1"/>
                </a:solidFill>
                <a:latin typeface="Bodoni MT"/>
                <a:cs typeface="Arial"/>
              </a:rPr>
              <a:t>  na prática</a:t>
            </a:r>
            <a:endParaRPr lang="pt-BR" sz="2500" dirty="0">
              <a:solidFill>
                <a:schemeClr val="accent1"/>
              </a:solidFill>
              <a:latin typeface="Bodoni MT"/>
            </a:endParaRPr>
          </a:p>
        </p:txBody>
      </p:sp>
      <p:pic>
        <p:nvPicPr>
          <p:cNvPr id="4" name="Imagem 4" descr="Pessoas sentadas ao redor de mesa com computador e cadeira&#10;&#10;Descrição gerada com alta confiança">
            <a:extLst>
              <a:ext uri="{FF2B5EF4-FFF2-40B4-BE49-F238E27FC236}">
                <a16:creationId xmlns:a16="http://schemas.microsoft.com/office/drawing/2014/main" id="{659BF42E-919D-4892-AAEB-9D5CBC7F0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38" b="5677"/>
          <a:stretch/>
        </p:blipFill>
        <p:spPr>
          <a:xfrm>
            <a:off x="374652" y="40217"/>
            <a:ext cx="2912291" cy="2311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6" descr="Uma imagem contendo pessoa, no interior, homem, mesa&#10;&#10;Descrição gerada com muito alta confiança">
            <a:extLst>
              <a:ext uri="{FF2B5EF4-FFF2-40B4-BE49-F238E27FC236}">
                <a16:creationId xmlns:a16="http://schemas.microsoft.com/office/drawing/2014/main" id="{0F428171-BBE1-4DBE-8FD5-D554DE2A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35" y="1024468"/>
            <a:ext cx="2944282" cy="223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8" descr="Uma imagem contendo pessoa, no interior, mesa, caixa&#10;&#10;Descrição gerada com muito alta confiança">
            <a:extLst>
              <a:ext uri="{FF2B5EF4-FFF2-40B4-BE49-F238E27FC236}">
                <a16:creationId xmlns:a16="http://schemas.microsoft.com/office/drawing/2014/main" id="{C667DAD5-2DEC-400B-86A3-A3ABD6FEB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98" r="-395" b="18101"/>
          <a:stretch/>
        </p:blipFill>
        <p:spPr>
          <a:xfrm>
            <a:off x="1559983" y="2478616"/>
            <a:ext cx="3070066" cy="2580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189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E1BD70-797F-4540-A945-42BB7F283C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E8BCFAC-D7DD-47E2-BC42-AAD7F18A8475}"/>
              </a:ext>
            </a:extLst>
          </p:cNvPr>
          <p:cNvSpPr txBox="1"/>
          <p:nvPr/>
        </p:nvSpPr>
        <p:spPr>
          <a:xfrm>
            <a:off x="395536" y="332317"/>
            <a:ext cx="72728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chemeClr val="accent1"/>
                </a:solidFill>
                <a:latin typeface="Bodoni MT"/>
                <a:cs typeface="Arial"/>
              </a:rPr>
              <a:t>OBJETIVOS</a:t>
            </a:r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 </a:t>
            </a:r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Dobrando a Língua</a:t>
            </a:r>
          </a:p>
          <a:p>
            <a:endParaRPr lang="pt-BR" sz="4000" i="1" dirty="0">
              <a:solidFill>
                <a:schemeClr val="accent1"/>
              </a:solidFill>
              <a:latin typeface="Bodoni MT"/>
              <a:cs typeface="Arial"/>
            </a:endParaRPr>
          </a:p>
          <a:p>
            <a:endParaRPr lang="pt-BR" sz="4000" i="1" dirty="0">
              <a:solidFill>
                <a:schemeClr val="accent1"/>
              </a:solidFill>
              <a:latin typeface="Bodoni MT"/>
            </a:endParaRPr>
          </a:p>
        </p:txBody>
      </p:sp>
      <p:graphicFrame>
        <p:nvGraphicFramePr>
          <p:cNvPr id="132" name="Diagrama 132">
            <a:extLst>
              <a:ext uri="{FF2B5EF4-FFF2-40B4-BE49-F238E27FC236}">
                <a16:creationId xmlns:a16="http://schemas.microsoft.com/office/drawing/2014/main" id="{93DDFB46-FA38-4302-A5D4-1226C9306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962856"/>
              </p:ext>
            </p:extLst>
          </p:nvPr>
        </p:nvGraphicFramePr>
        <p:xfrm>
          <a:off x="836084" y="1155699"/>
          <a:ext cx="6223000" cy="338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59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F826A-CEF6-4AB5-A1A7-8BA6FDE481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12260B-1BE7-45E0-A298-F1DFB371E37D}" type="slidenum">
              <a:rPr lang="pt-BR" altLang="pt-BR"/>
              <a:pPr/>
              <a:t>9</a:t>
            </a:fld>
            <a:endParaRPr lang="pt-BR" altLang="pt-BR"/>
          </a:p>
        </p:txBody>
      </p:sp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15D36215-A2FE-4E26-99E8-784D6D888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830540"/>
              </p:ext>
            </p:extLst>
          </p:nvPr>
        </p:nvGraphicFramePr>
        <p:xfrm>
          <a:off x="740832" y="954616"/>
          <a:ext cx="6297081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CaixaDeTexto 65">
            <a:extLst>
              <a:ext uri="{FF2B5EF4-FFF2-40B4-BE49-F238E27FC236}">
                <a16:creationId xmlns:a16="http://schemas.microsoft.com/office/drawing/2014/main" id="{8654DC92-70B8-4311-A0D0-96130FDF5A57}"/>
              </a:ext>
            </a:extLst>
          </p:cNvPr>
          <p:cNvSpPr txBox="1"/>
          <p:nvPr/>
        </p:nvSpPr>
        <p:spPr>
          <a:xfrm>
            <a:off x="251520" y="321734"/>
            <a:ext cx="73448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Bodoni MT"/>
                <a:cs typeface="Arial"/>
              </a:rPr>
              <a:t>OBJETIVOS</a:t>
            </a:r>
            <a:r>
              <a:rPr lang="pt-BR" sz="4000" dirty="0">
                <a:solidFill>
                  <a:schemeClr val="accent1"/>
                </a:solidFill>
                <a:latin typeface="Bodoni MT"/>
                <a:cs typeface="Arial"/>
              </a:rPr>
              <a:t> </a:t>
            </a:r>
            <a:r>
              <a:rPr lang="pt-BR" sz="4000" i="1" dirty="0">
                <a:solidFill>
                  <a:schemeClr val="accent1"/>
                </a:solidFill>
                <a:latin typeface="Bodoni MT"/>
                <a:cs typeface="Arial"/>
              </a:rPr>
              <a:t>Dobrando a Língua</a:t>
            </a:r>
            <a:endParaRPr lang="pt-BR" sz="4000" i="1" dirty="0">
              <a:solidFill>
                <a:schemeClr val="accent1"/>
              </a:solidFill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977157853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413</Words>
  <Application>Microsoft Office PowerPoint</Application>
  <PresentationFormat>Apresentação na tela (16:9)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Bodoni MT</vt:lpstr>
      <vt:lpstr>Dosis ExtraLight</vt:lpstr>
      <vt:lpstr>Arial</vt:lpstr>
      <vt:lpstr>Mowbray template</vt:lpstr>
      <vt:lpstr>ENCONTRO DO PIBID E RESIDÊNCIA PEDAGÓGICA (RE)SIGNIFICANDO A FORMAÇÃO DE PROFESSORES DE SERGIPE A PARTIR DAS EXPERIÊNCIAS DO PIBID  </vt:lpstr>
      <vt:lpstr>SUBPROJETO DE INGLÊS  (2018-2020)   Centro de Excelência Professor Hamilton Alves Rocha</vt:lpstr>
      <vt:lpstr>PROJETOS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ENCONTRO DO PIBID E RESIDÊNCIA PEDAGOGICA</dc:title>
  <dc:creator>Patricia Rosalba Salvador Moura Costa</dc:creator>
  <cp:lastModifiedBy>clube</cp:lastModifiedBy>
  <cp:revision>988</cp:revision>
  <dcterms:modified xsi:type="dcterms:W3CDTF">2020-01-31T12:15:31Z</dcterms:modified>
</cp:coreProperties>
</file>