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  <p:sldMasterId id="2147483684" r:id="rId2"/>
  </p:sldMasterIdLst>
  <p:notesMasterIdLst>
    <p:notesMasterId r:id="rId13"/>
  </p:notesMasterIdLst>
  <p:sldIdLst>
    <p:sldId id="298" r:id="rId3"/>
    <p:sldId id="265" r:id="rId4"/>
    <p:sldId id="290" r:id="rId5"/>
    <p:sldId id="291" r:id="rId6"/>
    <p:sldId id="292" r:id="rId7"/>
    <p:sldId id="293" r:id="rId8"/>
    <p:sldId id="294" r:id="rId9"/>
    <p:sldId id="295" r:id="rId10"/>
    <p:sldId id="296" r:id="rId11"/>
    <p:sldId id="297" r:id="rId1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Open Sans" panose="020B0604020202020204" charset="0"/>
      <p:regular r:id="rId18"/>
      <p:bold r:id="rId19"/>
      <p:italic r:id="rId20"/>
      <p:boldItalic r:id="rId21"/>
    </p:embeddedFont>
    <p:embeddedFont>
      <p:font typeface="Open Sans SemiBold" panose="020B0604020202020204" charset="0"/>
      <p:bold r:id="rId22"/>
      <p:boldItalic r:id="rId23"/>
    </p:embeddedFont>
    <p:embeddedFont>
      <p:font typeface="Josefin Sans" panose="020B0604020202020204" charset="0"/>
      <p:regular r:id="rId24"/>
      <p:bold r:id="rId25"/>
    </p:embeddedFont>
    <p:embeddedFont>
      <p:font typeface="Overpass Black" panose="020B0604020202020204" charset="0"/>
      <p:bold r:id="rId26"/>
      <p:boldItalic r:id="rId27"/>
    </p:embeddedFont>
    <p:embeddedFont>
      <p:font typeface="Fira Sans Extra Condensed Medium" panose="020B060402020202020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27DE63-CDD7-4B9C-8D5B-E349203B8F5C}" v="7" dt="2021-09-20T23:40:23.820"/>
  </p1510:revLst>
</p1510:revInfo>
</file>

<file path=ppt/tableStyles.xml><?xml version="1.0" encoding="utf-8"?>
<a:tblStyleLst xmlns:a="http://schemas.openxmlformats.org/drawingml/2006/main" def="{04D92971-D2AF-4397-9809-8F0735FE1B91}">
  <a:tblStyle styleId="{04D92971-D2AF-4397-9809-8F0735FE1B9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8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1.fntdata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36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6864538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8" name="Google Shape;2678;ga7274a1822_0_8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9" name="Google Shape;2679;ga7274a1822_0_8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362415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5" name="Google Shape;2715;ga75a9251e8_1_4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6" name="Google Shape;2716;ga75a9251e8_1_4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408716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9" name="Google Shape;2249;ga7274a1822_0_7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0" name="Google Shape;2250;ga7274a1822_0_7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7702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9" name="Google Shape;2249;ga7274a1822_0_7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0" name="Google Shape;2250;ga7274a1822_0_7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75088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9" name="Google Shape;2249;ga7274a1822_0_7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0" name="Google Shape;2250;ga7274a1822_0_7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9451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9" name="Google Shape;2249;ga7274a1822_0_7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0" name="Google Shape;2250;ga7274a1822_0_7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42031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9" name="Google Shape;2249;ga7274a1822_0_7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0" name="Google Shape;2250;ga7274a1822_0_7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91239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9" name="Google Shape;2249;ga7274a1822_0_7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0" name="Google Shape;2250;ga7274a1822_0_7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4970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9" name="Google Shape;2249;ga7274a1822_0_7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0" name="Google Shape;2250;ga7274a1822_0_7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774958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9" name="Google Shape;2249;ga7274a1822_0_7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0" name="Google Shape;2250;ga7274a1822_0_7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2983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8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5" Type="http://schemas.openxmlformats.org/officeDocument/2006/relationships/image" Target="../media/image19.png"/><Relationship Id="rId4" Type="http://schemas.openxmlformats.org/officeDocument/2006/relationships/image" Target="../media/image2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5" Type="http://schemas.openxmlformats.org/officeDocument/2006/relationships/image" Target="../media/image19.png"/><Relationship Id="rId4" Type="http://schemas.openxmlformats.org/officeDocument/2006/relationships/image" Target="../media/image22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9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9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9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2.png"/><Relationship Id="rId5" Type="http://schemas.openxmlformats.org/officeDocument/2006/relationships/image" Target="../media/image20.png"/><Relationship Id="rId4" Type="http://schemas.openxmlformats.org/officeDocument/2006/relationships/image" Target="../media/image25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9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1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9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7.png"/><Relationship Id="rId4" Type="http://schemas.openxmlformats.org/officeDocument/2006/relationships/image" Target="../media/image8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7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9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hyperlink" Target="https://www.freepik.com/" TargetMode="Externa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www.flaticon.com/" TargetMode="External"/><Relationship Id="rId5" Type="http://schemas.openxmlformats.org/officeDocument/2006/relationships/hyperlink" Target="https://slidesgo.com/" TargetMode="External"/><Relationship Id="rId4" Type="http://schemas.openxmlformats.org/officeDocument/2006/relationships/image" Target="../media/image28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" name="Google Shape;460;p8"/>
          <p:cNvPicPr preferRelativeResize="0"/>
          <p:nvPr/>
        </p:nvPicPr>
        <p:blipFill>
          <a:blip r:embed="rId2">
            <a:alphaModFix amt="74000"/>
          </a:blip>
          <a:stretch>
            <a:fillRect/>
          </a:stretch>
        </p:blipFill>
        <p:spPr>
          <a:xfrm rot="-10162003" flipH="1">
            <a:off x="301118" y="56641"/>
            <a:ext cx="2894871" cy="2593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461" name="Google Shape;461;p8"/>
          <p:cNvPicPr preferRelativeResize="0"/>
          <p:nvPr/>
        </p:nvPicPr>
        <p:blipFill>
          <a:blip r:embed="rId3">
            <a:alphaModFix amt="33000"/>
          </a:blip>
          <a:stretch>
            <a:fillRect/>
          </a:stretch>
        </p:blipFill>
        <p:spPr>
          <a:xfrm rot="10800000" flipH="1">
            <a:off x="2309117" y="4"/>
            <a:ext cx="6114874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2" name="Google Shape;462;p8"/>
          <p:cNvPicPr preferRelativeResize="0"/>
          <p:nvPr/>
        </p:nvPicPr>
        <p:blipFill>
          <a:blip r:embed="rId4">
            <a:alphaModFix amt="58000"/>
          </a:blip>
          <a:stretch>
            <a:fillRect/>
          </a:stretch>
        </p:blipFill>
        <p:spPr>
          <a:xfrm rot="-8962532">
            <a:off x="7553885" y="2352524"/>
            <a:ext cx="1462806" cy="3509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3" name="Google Shape;463;p8"/>
          <p:cNvPicPr preferRelativeResize="0"/>
          <p:nvPr/>
        </p:nvPicPr>
        <p:blipFill>
          <a:blip r:embed="rId5">
            <a:alphaModFix amt="62000"/>
          </a:blip>
          <a:stretch>
            <a:fillRect/>
          </a:stretch>
        </p:blipFill>
        <p:spPr>
          <a:xfrm rot="-10162003" flipH="1">
            <a:off x="-1091107" y="-1133759"/>
            <a:ext cx="2894871" cy="2593322"/>
          </a:xfrm>
          <a:prstGeom prst="rect">
            <a:avLst/>
          </a:prstGeom>
          <a:noFill/>
          <a:ln>
            <a:noFill/>
          </a:ln>
        </p:spPr>
      </p:pic>
      <p:sp>
        <p:nvSpPr>
          <p:cNvPr id="464" name="Google Shape;464;p8"/>
          <p:cNvSpPr/>
          <p:nvPr/>
        </p:nvSpPr>
        <p:spPr>
          <a:xfrm rot="-6681487">
            <a:off x="8044372" y="2590906"/>
            <a:ext cx="2265023" cy="2165778"/>
          </a:xfrm>
          <a:custGeom>
            <a:avLst/>
            <a:gdLst/>
            <a:ahLst/>
            <a:cxnLst/>
            <a:rect l="l" t="t" r="r" b="b"/>
            <a:pathLst>
              <a:path w="21339" h="20404" extrusionOk="0">
                <a:moveTo>
                  <a:pt x="95" y="0"/>
                </a:moveTo>
                <a:cubicBezTo>
                  <a:pt x="50" y="0"/>
                  <a:pt x="0" y="36"/>
                  <a:pt x="12" y="93"/>
                </a:cubicBezTo>
                <a:cubicBezTo>
                  <a:pt x="485" y="2330"/>
                  <a:pt x="1054" y="4567"/>
                  <a:pt x="1680" y="6766"/>
                </a:cubicBezTo>
                <a:cubicBezTo>
                  <a:pt x="2324" y="8965"/>
                  <a:pt x="3045" y="11126"/>
                  <a:pt x="3822" y="13249"/>
                </a:cubicBezTo>
                <a:cubicBezTo>
                  <a:pt x="4220" y="14330"/>
                  <a:pt x="4618" y="15391"/>
                  <a:pt x="5054" y="16453"/>
                </a:cubicBezTo>
                <a:cubicBezTo>
                  <a:pt x="5225" y="16889"/>
                  <a:pt x="5433" y="17287"/>
                  <a:pt x="5699" y="17666"/>
                </a:cubicBezTo>
                <a:cubicBezTo>
                  <a:pt x="5926" y="17988"/>
                  <a:pt x="6267" y="18216"/>
                  <a:pt x="6646" y="18348"/>
                </a:cubicBezTo>
                <a:cubicBezTo>
                  <a:pt x="6705" y="18361"/>
                  <a:pt x="6764" y="18368"/>
                  <a:pt x="6823" y="18368"/>
                </a:cubicBezTo>
                <a:cubicBezTo>
                  <a:pt x="7107" y="18368"/>
                  <a:pt x="7384" y="18221"/>
                  <a:pt x="7556" y="17969"/>
                </a:cubicBezTo>
                <a:cubicBezTo>
                  <a:pt x="7746" y="17609"/>
                  <a:pt x="7784" y="17173"/>
                  <a:pt x="7708" y="16775"/>
                </a:cubicBezTo>
                <a:cubicBezTo>
                  <a:pt x="7519" y="15770"/>
                  <a:pt x="7253" y="14784"/>
                  <a:pt x="6893" y="13837"/>
                </a:cubicBezTo>
                <a:cubicBezTo>
                  <a:pt x="6248" y="11941"/>
                  <a:pt x="5414" y="9969"/>
                  <a:pt x="5528" y="7922"/>
                </a:cubicBezTo>
                <a:cubicBezTo>
                  <a:pt x="5543" y="7707"/>
                  <a:pt x="5559" y="7504"/>
                  <a:pt x="5594" y="7294"/>
                </a:cubicBezTo>
                <a:lnTo>
                  <a:pt x="5594" y="7294"/>
                </a:lnTo>
                <a:cubicBezTo>
                  <a:pt x="6312" y="7702"/>
                  <a:pt x="6661" y="8502"/>
                  <a:pt x="6893" y="9268"/>
                </a:cubicBezTo>
                <a:cubicBezTo>
                  <a:pt x="7234" y="10349"/>
                  <a:pt x="7519" y="11467"/>
                  <a:pt x="7822" y="12567"/>
                </a:cubicBezTo>
                <a:lnTo>
                  <a:pt x="8789" y="16036"/>
                </a:lnTo>
                <a:cubicBezTo>
                  <a:pt x="8940" y="16604"/>
                  <a:pt x="9111" y="17173"/>
                  <a:pt x="9263" y="17742"/>
                </a:cubicBezTo>
                <a:cubicBezTo>
                  <a:pt x="9376" y="18216"/>
                  <a:pt x="9509" y="18652"/>
                  <a:pt x="9699" y="19107"/>
                </a:cubicBezTo>
                <a:cubicBezTo>
                  <a:pt x="9966" y="19713"/>
                  <a:pt x="10452" y="20404"/>
                  <a:pt x="11172" y="20404"/>
                </a:cubicBezTo>
                <a:cubicBezTo>
                  <a:pt x="11217" y="20404"/>
                  <a:pt x="11263" y="20401"/>
                  <a:pt x="11310" y="20396"/>
                </a:cubicBezTo>
                <a:cubicBezTo>
                  <a:pt x="11708" y="20339"/>
                  <a:pt x="12068" y="20092"/>
                  <a:pt x="12258" y="19732"/>
                </a:cubicBezTo>
                <a:cubicBezTo>
                  <a:pt x="12485" y="19334"/>
                  <a:pt x="12580" y="18860"/>
                  <a:pt x="12504" y="18405"/>
                </a:cubicBezTo>
                <a:cubicBezTo>
                  <a:pt x="12390" y="17855"/>
                  <a:pt x="12239" y="17306"/>
                  <a:pt x="12030" y="16794"/>
                </a:cubicBezTo>
                <a:cubicBezTo>
                  <a:pt x="11841" y="16263"/>
                  <a:pt x="11651" y="15713"/>
                  <a:pt x="11462" y="15183"/>
                </a:cubicBezTo>
                <a:cubicBezTo>
                  <a:pt x="11101" y="14083"/>
                  <a:pt x="10779" y="12965"/>
                  <a:pt x="10457" y="11865"/>
                </a:cubicBezTo>
                <a:cubicBezTo>
                  <a:pt x="10154" y="10766"/>
                  <a:pt x="9869" y="9628"/>
                  <a:pt x="9623" y="8491"/>
                </a:cubicBezTo>
                <a:cubicBezTo>
                  <a:pt x="9414" y="7486"/>
                  <a:pt x="9168" y="6424"/>
                  <a:pt x="9414" y="5420"/>
                </a:cubicBezTo>
                <a:cubicBezTo>
                  <a:pt x="9462" y="5197"/>
                  <a:pt x="9536" y="5002"/>
                  <a:pt x="9626" y="4810"/>
                </a:cubicBezTo>
                <a:lnTo>
                  <a:pt x="9626" y="4810"/>
                </a:lnTo>
                <a:cubicBezTo>
                  <a:pt x="11118" y="5773"/>
                  <a:pt x="11814" y="7472"/>
                  <a:pt x="12239" y="9135"/>
                </a:cubicBezTo>
                <a:cubicBezTo>
                  <a:pt x="12485" y="10026"/>
                  <a:pt x="12637" y="10936"/>
                  <a:pt x="12807" y="11846"/>
                </a:cubicBezTo>
                <a:cubicBezTo>
                  <a:pt x="13035" y="13040"/>
                  <a:pt x="13300" y="14216"/>
                  <a:pt x="13623" y="15391"/>
                </a:cubicBezTo>
                <a:cubicBezTo>
                  <a:pt x="13945" y="16547"/>
                  <a:pt x="14324" y="17723"/>
                  <a:pt x="14741" y="18879"/>
                </a:cubicBezTo>
                <a:cubicBezTo>
                  <a:pt x="14912" y="19315"/>
                  <a:pt x="15063" y="19827"/>
                  <a:pt x="15480" y="20092"/>
                </a:cubicBezTo>
                <a:cubicBezTo>
                  <a:pt x="15595" y="20165"/>
                  <a:pt x="15723" y="20199"/>
                  <a:pt x="15849" y="20199"/>
                </a:cubicBezTo>
                <a:cubicBezTo>
                  <a:pt x="16119" y="20199"/>
                  <a:pt x="16382" y="20042"/>
                  <a:pt x="16485" y="19770"/>
                </a:cubicBezTo>
                <a:cubicBezTo>
                  <a:pt x="16694" y="19334"/>
                  <a:pt x="16675" y="18765"/>
                  <a:pt x="16656" y="18292"/>
                </a:cubicBezTo>
                <a:cubicBezTo>
                  <a:pt x="16637" y="17723"/>
                  <a:pt x="16542" y="17154"/>
                  <a:pt x="16428" y="16585"/>
                </a:cubicBezTo>
                <a:cubicBezTo>
                  <a:pt x="16125" y="15467"/>
                  <a:pt x="15746" y="14348"/>
                  <a:pt x="15291" y="13268"/>
                </a:cubicBezTo>
                <a:cubicBezTo>
                  <a:pt x="14419" y="10993"/>
                  <a:pt x="13793" y="8623"/>
                  <a:pt x="13433" y="6216"/>
                </a:cubicBezTo>
                <a:cubicBezTo>
                  <a:pt x="13360" y="5689"/>
                  <a:pt x="13392" y="4465"/>
                  <a:pt x="14163" y="4465"/>
                </a:cubicBezTo>
                <a:cubicBezTo>
                  <a:pt x="14197" y="4465"/>
                  <a:pt x="14231" y="4467"/>
                  <a:pt x="14267" y="4472"/>
                </a:cubicBezTo>
                <a:cubicBezTo>
                  <a:pt x="14741" y="4548"/>
                  <a:pt x="15025" y="5060"/>
                  <a:pt x="15234" y="5439"/>
                </a:cubicBezTo>
                <a:cubicBezTo>
                  <a:pt x="15499" y="5913"/>
                  <a:pt x="15727" y="6406"/>
                  <a:pt x="15935" y="6898"/>
                </a:cubicBezTo>
                <a:cubicBezTo>
                  <a:pt x="16732" y="8946"/>
                  <a:pt x="17111" y="11107"/>
                  <a:pt x="17452" y="13268"/>
                </a:cubicBezTo>
                <a:cubicBezTo>
                  <a:pt x="17623" y="14348"/>
                  <a:pt x="17793" y="15429"/>
                  <a:pt x="18002" y="16510"/>
                </a:cubicBezTo>
                <a:cubicBezTo>
                  <a:pt x="18096" y="17040"/>
                  <a:pt x="18229" y="17590"/>
                  <a:pt x="18362" y="18121"/>
                </a:cubicBezTo>
                <a:cubicBezTo>
                  <a:pt x="18476" y="18557"/>
                  <a:pt x="18627" y="19031"/>
                  <a:pt x="18968" y="19334"/>
                </a:cubicBezTo>
                <a:cubicBezTo>
                  <a:pt x="19197" y="19533"/>
                  <a:pt x="19456" y="19618"/>
                  <a:pt x="19715" y="19618"/>
                </a:cubicBezTo>
                <a:cubicBezTo>
                  <a:pt x="20273" y="19618"/>
                  <a:pt x="20833" y="19220"/>
                  <a:pt x="21092" y="18690"/>
                </a:cubicBezTo>
                <a:cubicBezTo>
                  <a:pt x="21300" y="18178"/>
                  <a:pt x="21338" y="17628"/>
                  <a:pt x="21205" y="17078"/>
                </a:cubicBezTo>
                <a:cubicBezTo>
                  <a:pt x="21111" y="16472"/>
                  <a:pt x="20902" y="15884"/>
                  <a:pt x="20731" y="15277"/>
                </a:cubicBezTo>
                <a:lnTo>
                  <a:pt x="18684" y="7903"/>
                </a:lnTo>
                <a:cubicBezTo>
                  <a:pt x="18514" y="7315"/>
                  <a:pt x="18362" y="6728"/>
                  <a:pt x="18191" y="6102"/>
                </a:cubicBezTo>
                <a:cubicBezTo>
                  <a:pt x="18162" y="6043"/>
                  <a:pt x="18106" y="6015"/>
                  <a:pt x="18051" y="6015"/>
                </a:cubicBezTo>
                <a:cubicBezTo>
                  <a:pt x="17966" y="6015"/>
                  <a:pt x="17884" y="6082"/>
                  <a:pt x="17907" y="6197"/>
                </a:cubicBezTo>
                <a:cubicBezTo>
                  <a:pt x="18589" y="8623"/>
                  <a:pt x="19253" y="11050"/>
                  <a:pt x="19935" y="13476"/>
                </a:cubicBezTo>
                <a:lnTo>
                  <a:pt x="20428" y="15315"/>
                </a:lnTo>
                <a:cubicBezTo>
                  <a:pt x="20599" y="15903"/>
                  <a:pt x="20788" y="16491"/>
                  <a:pt x="20902" y="17078"/>
                </a:cubicBezTo>
                <a:cubicBezTo>
                  <a:pt x="21016" y="17609"/>
                  <a:pt x="21035" y="18216"/>
                  <a:pt x="20750" y="18690"/>
                </a:cubicBezTo>
                <a:cubicBezTo>
                  <a:pt x="20542" y="19050"/>
                  <a:pt x="20144" y="19296"/>
                  <a:pt x="19727" y="19334"/>
                </a:cubicBezTo>
                <a:cubicBezTo>
                  <a:pt x="19253" y="19334"/>
                  <a:pt x="18950" y="18917"/>
                  <a:pt x="18798" y="18519"/>
                </a:cubicBezTo>
                <a:cubicBezTo>
                  <a:pt x="18627" y="18026"/>
                  <a:pt x="18495" y="17533"/>
                  <a:pt x="18400" y="17040"/>
                </a:cubicBezTo>
                <a:cubicBezTo>
                  <a:pt x="18172" y="15979"/>
                  <a:pt x="17983" y="14898"/>
                  <a:pt x="17812" y="13837"/>
                </a:cubicBezTo>
                <a:cubicBezTo>
                  <a:pt x="17452" y="11713"/>
                  <a:pt x="17130" y="9571"/>
                  <a:pt x="16428" y="7524"/>
                </a:cubicBezTo>
                <a:cubicBezTo>
                  <a:pt x="16239" y="7031"/>
                  <a:pt x="16049" y="6538"/>
                  <a:pt x="15822" y="6064"/>
                </a:cubicBezTo>
                <a:cubicBezTo>
                  <a:pt x="15632" y="5590"/>
                  <a:pt x="15386" y="5154"/>
                  <a:pt x="15082" y="4756"/>
                </a:cubicBezTo>
                <a:cubicBezTo>
                  <a:pt x="14841" y="4446"/>
                  <a:pt x="14506" y="4199"/>
                  <a:pt x="14120" y="4199"/>
                </a:cubicBezTo>
                <a:cubicBezTo>
                  <a:pt x="14081" y="4199"/>
                  <a:pt x="14042" y="4201"/>
                  <a:pt x="14002" y="4207"/>
                </a:cubicBezTo>
                <a:cubicBezTo>
                  <a:pt x="13661" y="4282"/>
                  <a:pt x="13395" y="4529"/>
                  <a:pt x="13281" y="4851"/>
                </a:cubicBezTo>
                <a:cubicBezTo>
                  <a:pt x="13149" y="5230"/>
                  <a:pt x="13092" y="5609"/>
                  <a:pt x="13130" y="6007"/>
                </a:cubicBezTo>
                <a:cubicBezTo>
                  <a:pt x="13187" y="6538"/>
                  <a:pt x="13281" y="7088"/>
                  <a:pt x="13395" y="7619"/>
                </a:cubicBezTo>
                <a:cubicBezTo>
                  <a:pt x="13623" y="8794"/>
                  <a:pt x="13907" y="9969"/>
                  <a:pt x="14267" y="11126"/>
                </a:cubicBezTo>
                <a:cubicBezTo>
                  <a:pt x="14608" y="12244"/>
                  <a:pt x="15044" y="13344"/>
                  <a:pt x="15442" y="14443"/>
                </a:cubicBezTo>
                <a:cubicBezTo>
                  <a:pt x="15879" y="15524"/>
                  <a:pt x="16182" y="16642"/>
                  <a:pt x="16333" y="17799"/>
                </a:cubicBezTo>
                <a:cubicBezTo>
                  <a:pt x="16409" y="18329"/>
                  <a:pt x="16390" y="18879"/>
                  <a:pt x="16296" y="19410"/>
                </a:cubicBezTo>
                <a:cubicBezTo>
                  <a:pt x="16277" y="19618"/>
                  <a:pt x="16144" y="19789"/>
                  <a:pt x="15973" y="19884"/>
                </a:cubicBezTo>
                <a:cubicBezTo>
                  <a:pt x="15943" y="19889"/>
                  <a:pt x="15912" y="19892"/>
                  <a:pt x="15882" y="19892"/>
                </a:cubicBezTo>
                <a:cubicBezTo>
                  <a:pt x="15710" y="19892"/>
                  <a:pt x="15558" y="19802"/>
                  <a:pt x="15461" y="19656"/>
                </a:cubicBezTo>
                <a:cubicBezTo>
                  <a:pt x="15329" y="19467"/>
                  <a:pt x="15215" y="19258"/>
                  <a:pt x="15139" y="19031"/>
                </a:cubicBezTo>
                <a:cubicBezTo>
                  <a:pt x="15025" y="18746"/>
                  <a:pt x="14912" y="18481"/>
                  <a:pt x="14817" y="18197"/>
                </a:cubicBezTo>
                <a:cubicBezTo>
                  <a:pt x="14608" y="17628"/>
                  <a:pt x="14419" y="17059"/>
                  <a:pt x="14248" y="16491"/>
                </a:cubicBezTo>
                <a:cubicBezTo>
                  <a:pt x="13888" y="15353"/>
                  <a:pt x="13566" y="14178"/>
                  <a:pt x="13300" y="13003"/>
                </a:cubicBezTo>
                <a:cubicBezTo>
                  <a:pt x="13073" y="12017"/>
                  <a:pt x="12921" y="11031"/>
                  <a:pt x="12694" y="10045"/>
                </a:cubicBezTo>
                <a:cubicBezTo>
                  <a:pt x="12334" y="8377"/>
                  <a:pt x="11822" y="6576"/>
                  <a:pt x="10590" y="5306"/>
                </a:cubicBezTo>
                <a:cubicBezTo>
                  <a:pt x="10305" y="5022"/>
                  <a:pt x="9983" y="4756"/>
                  <a:pt x="9623" y="4548"/>
                </a:cubicBezTo>
                <a:cubicBezTo>
                  <a:pt x="9603" y="4534"/>
                  <a:pt x="9580" y="4528"/>
                  <a:pt x="9558" y="4528"/>
                </a:cubicBezTo>
                <a:cubicBezTo>
                  <a:pt x="9517" y="4528"/>
                  <a:pt x="9477" y="4549"/>
                  <a:pt x="9452" y="4586"/>
                </a:cubicBezTo>
                <a:cubicBezTo>
                  <a:pt x="8978" y="5458"/>
                  <a:pt x="9016" y="6481"/>
                  <a:pt x="9168" y="7448"/>
                </a:cubicBezTo>
                <a:cubicBezTo>
                  <a:pt x="9338" y="8510"/>
                  <a:pt x="9604" y="9571"/>
                  <a:pt x="9869" y="10633"/>
                </a:cubicBezTo>
                <a:cubicBezTo>
                  <a:pt x="10438" y="12832"/>
                  <a:pt x="11101" y="14993"/>
                  <a:pt x="11879" y="17135"/>
                </a:cubicBezTo>
                <a:cubicBezTo>
                  <a:pt x="12182" y="18007"/>
                  <a:pt x="12618" y="19182"/>
                  <a:pt x="11784" y="19922"/>
                </a:cubicBezTo>
                <a:cubicBezTo>
                  <a:pt x="11612" y="20082"/>
                  <a:pt x="11386" y="20166"/>
                  <a:pt x="11158" y="20166"/>
                </a:cubicBezTo>
                <a:cubicBezTo>
                  <a:pt x="11008" y="20166"/>
                  <a:pt x="10858" y="20130"/>
                  <a:pt x="10722" y="20055"/>
                </a:cubicBezTo>
                <a:cubicBezTo>
                  <a:pt x="10400" y="19827"/>
                  <a:pt x="10172" y="19524"/>
                  <a:pt x="10021" y="19182"/>
                </a:cubicBezTo>
                <a:cubicBezTo>
                  <a:pt x="9831" y="18784"/>
                  <a:pt x="9699" y="18367"/>
                  <a:pt x="9585" y="17950"/>
                </a:cubicBezTo>
                <a:lnTo>
                  <a:pt x="9111" y="16244"/>
                </a:lnTo>
                <a:lnTo>
                  <a:pt x="8125" y="12832"/>
                </a:lnTo>
                <a:cubicBezTo>
                  <a:pt x="7822" y="11732"/>
                  <a:pt x="7519" y="10614"/>
                  <a:pt x="7177" y="9514"/>
                </a:cubicBezTo>
                <a:cubicBezTo>
                  <a:pt x="6950" y="8737"/>
                  <a:pt x="6665" y="7903"/>
                  <a:pt x="6059" y="7353"/>
                </a:cubicBezTo>
                <a:cubicBezTo>
                  <a:pt x="5907" y="7221"/>
                  <a:pt x="5737" y="7107"/>
                  <a:pt x="5547" y="7012"/>
                </a:cubicBezTo>
                <a:cubicBezTo>
                  <a:pt x="5534" y="7008"/>
                  <a:pt x="5519" y="7005"/>
                  <a:pt x="5505" y="7005"/>
                </a:cubicBezTo>
                <a:cubicBezTo>
                  <a:pt x="5457" y="7005"/>
                  <a:pt x="5410" y="7030"/>
                  <a:pt x="5395" y="7088"/>
                </a:cubicBezTo>
                <a:cubicBezTo>
                  <a:pt x="5054" y="9041"/>
                  <a:pt x="5661" y="10936"/>
                  <a:pt x="6305" y="12775"/>
                </a:cubicBezTo>
                <a:cubicBezTo>
                  <a:pt x="6628" y="13723"/>
                  <a:pt x="6988" y="14671"/>
                  <a:pt x="7253" y="15638"/>
                </a:cubicBezTo>
                <a:cubicBezTo>
                  <a:pt x="7386" y="16093"/>
                  <a:pt x="7481" y="16566"/>
                  <a:pt x="7537" y="17059"/>
                </a:cubicBezTo>
                <a:cubicBezTo>
                  <a:pt x="7556" y="17457"/>
                  <a:pt x="7481" y="17969"/>
                  <a:pt x="7064" y="18121"/>
                </a:cubicBezTo>
                <a:cubicBezTo>
                  <a:pt x="6994" y="18147"/>
                  <a:pt x="6924" y="18158"/>
                  <a:pt x="6855" y="18158"/>
                </a:cubicBezTo>
                <a:cubicBezTo>
                  <a:pt x="6568" y="18158"/>
                  <a:pt x="6295" y="17959"/>
                  <a:pt x="6097" y="17761"/>
                </a:cubicBezTo>
                <a:cubicBezTo>
                  <a:pt x="5774" y="17438"/>
                  <a:pt x="5547" y="17059"/>
                  <a:pt x="5376" y="16642"/>
                </a:cubicBezTo>
                <a:cubicBezTo>
                  <a:pt x="4959" y="15619"/>
                  <a:pt x="4561" y="14595"/>
                  <a:pt x="4182" y="13571"/>
                </a:cubicBezTo>
                <a:cubicBezTo>
                  <a:pt x="3405" y="11505"/>
                  <a:pt x="2703" y="9401"/>
                  <a:pt x="2059" y="7278"/>
                </a:cubicBezTo>
                <a:cubicBezTo>
                  <a:pt x="1414" y="5154"/>
                  <a:pt x="846" y="3012"/>
                  <a:pt x="334" y="851"/>
                </a:cubicBezTo>
                <a:cubicBezTo>
                  <a:pt x="277" y="586"/>
                  <a:pt x="220" y="320"/>
                  <a:pt x="163" y="55"/>
                </a:cubicBezTo>
                <a:cubicBezTo>
                  <a:pt x="156" y="17"/>
                  <a:pt x="126" y="0"/>
                  <a:pt x="95" y="0"/>
                </a:cubicBezTo>
                <a:close/>
              </a:path>
            </a:pathLst>
          </a:custGeom>
          <a:solidFill>
            <a:srgbClr val="674E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5" name="Google Shape;465;p8"/>
          <p:cNvGrpSpPr/>
          <p:nvPr/>
        </p:nvGrpSpPr>
        <p:grpSpPr>
          <a:xfrm rot="8100046">
            <a:off x="-12030" y="3450661"/>
            <a:ext cx="1344367" cy="1995327"/>
            <a:chOff x="272875" y="1527563"/>
            <a:chExt cx="255950" cy="455000"/>
          </a:xfrm>
        </p:grpSpPr>
        <p:sp>
          <p:nvSpPr>
            <p:cNvPr id="466" name="Google Shape;466;p8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8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8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8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8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8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8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8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8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8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8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8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8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8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8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8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8"/>
            <p:cNvSpPr/>
            <p:nvPr/>
          </p:nvSpPr>
          <p:spPr>
            <a:xfrm>
              <a:off x="338275" y="1701963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8"/>
            <p:cNvSpPr/>
            <p:nvPr/>
          </p:nvSpPr>
          <p:spPr>
            <a:xfrm>
              <a:off x="388050" y="1631363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8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8"/>
            <p:cNvSpPr/>
            <p:nvPr/>
          </p:nvSpPr>
          <p:spPr>
            <a:xfrm>
              <a:off x="356275" y="1585363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8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8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8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8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8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8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8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8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8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8"/>
            <p:cNvSpPr/>
            <p:nvPr/>
          </p:nvSpPr>
          <p:spPr>
            <a:xfrm>
              <a:off x="360075" y="188016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8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8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8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8"/>
            <p:cNvSpPr/>
            <p:nvPr/>
          </p:nvSpPr>
          <p:spPr>
            <a:xfrm>
              <a:off x="445850" y="1622338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8"/>
            <p:cNvSpPr/>
            <p:nvPr/>
          </p:nvSpPr>
          <p:spPr>
            <a:xfrm>
              <a:off x="418850" y="1542263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1" name="Google Shape;501;p8"/>
          <p:cNvGrpSpPr/>
          <p:nvPr/>
        </p:nvGrpSpPr>
        <p:grpSpPr>
          <a:xfrm rot="-987768">
            <a:off x="7751817" y="-266278"/>
            <a:ext cx="1344359" cy="1995308"/>
            <a:chOff x="272875" y="1527563"/>
            <a:chExt cx="255950" cy="455000"/>
          </a:xfrm>
        </p:grpSpPr>
        <p:sp>
          <p:nvSpPr>
            <p:cNvPr id="502" name="Google Shape;502;p8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8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8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8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8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8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8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8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8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8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8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8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8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8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8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8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8"/>
            <p:cNvSpPr/>
            <p:nvPr/>
          </p:nvSpPr>
          <p:spPr>
            <a:xfrm>
              <a:off x="338275" y="1701963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8"/>
            <p:cNvSpPr/>
            <p:nvPr/>
          </p:nvSpPr>
          <p:spPr>
            <a:xfrm>
              <a:off x="388050" y="1631363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8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8"/>
            <p:cNvSpPr/>
            <p:nvPr/>
          </p:nvSpPr>
          <p:spPr>
            <a:xfrm>
              <a:off x="356275" y="1585363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8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8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8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8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8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8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8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8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8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8"/>
            <p:cNvSpPr/>
            <p:nvPr/>
          </p:nvSpPr>
          <p:spPr>
            <a:xfrm>
              <a:off x="360075" y="188016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8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8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8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8"/>
            <p:cNvSpPr/>
            <p:nvPr/>
          </p:nvSpPr>
          <p:spPr>
            <a:xfrm>
              <a:off x="445850" y="1622338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8"/>
            <p:cNvSpPr/>
            <p:nvPr/>
          </p:nvSpPr>
          <p:spPr>
            <a:xfrm>
              <a:off x="418850" y="1542263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37" name="Google Shape;537;p8"/>
          <p:cNvPicPr preferRelativeResize="0"/>
          <p:nvPr/>
        </p:nvPicPr>
        <p:blipFill>
          <a:blip r:embed="rId6">
            <a:alphaModFix amt="62000"/>
          </a:blip>
          <a:stretch>
            <a:fillRect/>
          </a:stretch>
        </p:blipFill>
        <p:spPr>
          <a:xfrm rot="5400000">
            <a:off x="1054424" y="-334421"/>
            <a:ext cx="4474637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538" name="Google Shape;538;p8"/>
          <p:cNvSpPr txBox="1">
            <a:spLocks noGrp="1"/>
          </p:cNvSpPr>
          <p:nvPr>
            <p:ph type="title"/>
          </p:nvPr>
        </p:nvSpPr>
        <p:spPr>
          <a:xfrm>
            <a:off x="1388100" y="1307100"/>
            <a:ext cx="63678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39" name="Google Shape;539;p8"/>
          <p:cNvSpPr/>
          <p:nvPr/>
        </p:nvSpPr>
        <p:spPr>
          <a:xfrm rot="231922" flipH="1">
            <a:off x="-1189243" y="-3465582"/>
            <a:ext cx="4623938" cy="7256951"/>
          </a:xfrm>
          <a:custGeom>
            <a:avLst/>
            <a:gdLst/>
            <a:ahLst/>
            <a:cxnLst/>
            <a:rect l="l" t="t" r="r" b="b"/>
            <a:pathLst>
              <a:path w="55812" h="94461" extrusionOk="0">
                <a:moveTo>
                  <a:pt x="36054" y="83719"/>
                </a:moveTo>
                <a:cubicBezTo>
                  <a:pt x="36059" y="85810"/>
                  <a:pt x="36230" y="87883"/>
                  <a:pt x="36585" y="89937"/>
                </a:cubicBezTo>
                <a:cubicBezTo>
                  <a:pt x="36680" y="90449"/>
                  <a:pt x="36775" y="90942"/>
                  <a:pt x="36888" y="91454"/>
                </a:cubicBezTo>
                <a:cubicBezTo>
                  <a:pt x="36926" y="91719"/>
                  <a:pt x="37002" y="91984"/>
                  <a:pt x="37059" y="92250"/>
                </a:cubicBezTo>
                <a:cubicBezTo>
                  <a:pt x="37097" y="92439"/>
                  <a:pt x="37305" y="92856"/>
                  <a:pt x="37211" y="93046"/>
                </a:cubicBezTo>
                <a:cubicBezTo>
                  <a:pt x="37154" y="93160"/>
                  <a:pt x="36831" y="93255"/>
                  <a:pt x="36718" y="93311"/>
                </a:cubicBezTo>
                <a:cubicBezTo>
                  <a:pt x="36509" y="93425"/>
                  <a:pt x="36282" y="93539"/>
                  <a:pt x="36035" y="93634"/>
                </a:cubicBezTo>
                <a:cubicBezTo>
                  <a:pt x="35599" y="93804"/>
                  <a:pt x="35144" y="93937"/>
                  <a:pt x="34689" y="93994"/>
                </a:cubicBezTo>
                <a:cubicBezTo>
                  <a:pt x="34597" y="94004"/>
                  <a:pt x="34505" y="94009"/>
                  <a:pt x="34414" y="94009"/>
                </a:cubicBezTo>
                <a:cubicBezTo>
                  <a:pt x="33623" y="94009"/>
                  <a:pt x="32889" y="93638"/>
                  <a:pt x="32566" y="92856"/>
                </a:cubicBezTo>
                <a:cubicBezTo>
                  <a:pt x="32244" y="92041"/>
                  <a:pt x="32471" y="91093"/>
                  <a:pt x="32756" y="90297"/>
                </a:cubicBezTo>
                <a:cubicBezTo>
                  <a:pt x="33362" y="88572"/>
                  <a:pt x="34234" y="86923"/>
                  <a:pt x="35125" y="85331"/>
                </a:cubicBezTo>
                <a:cubicBezTo>
                  <a:pt x="35426" y="84788"/>
                  <a:pt x="35736" y="84251"/>
                  <a:pt x="36054" y="83719"/>
                </a:cubicBezTo>
                <a:close/>
                <a:moveTo>
                  <a:pt x="43850" y="72899"/>
                </a:moveTo>
                <a:cubicBezTo>
                  <a:pt x="43926" y="74041"/>
                  <a:pt x="43988" y="75183"/>
                  <a:pt x="44035" y="76326"/>
                </a:cubicBezTo>
                <a:cubicBezTo>
                  <a:pt x="44111" y="78487"/>
                  <a:pt x="44149" y="80629"/>
                  <a:pt x="44130" y="82790"/>
                </a:cubicBezTo>
                <a:cubicBezTo>
                  <a:pt x="44111" y="83871"/>
                  <a:pt x="44092" y="84970"/>
                  <a:pt x="44054" y="86051"/>
                </a:cubicBezTo>
                <a:cubicBezTo>
                  <a:pt x="44016" y="87037"/>
                  <a:pt x="44092" y="88117"/>
                  <a:pt x="43864" y="89065"/>
                </a:cubicBezTo>
                <a:cubicBezTo>
                  <a:pt x="43789" y="89463"/>
                  <a:pt x="43599" y="89823"/>
                  <a:pt x="43334" y="90127"/>
                </a:cubicBezTo>
                <a:cubicBezTo>
                  <a:pt x="43194" y="90249"/>
                  <a:pt x="43052" y="90301"/>
                  <a:pt x="42914" y="90301"/>
                </a:cubicBezTo>
                <a:cubicBezTo>
                  <a:pt x="42585" y="90301"/>
                  <a:pt x="42287" y="90001"/>
                  <a:pt x="42139" y="89653"/>
                </a:cubicBezTo>
                <a:cubicBezTo>
                  <a:pt x="41874" y="88970"/>
                  <a:pt x="41760" y="88193"/>
                  <a:pt x="41609" y="87473"/>
                </a:cubicBezTo>
                <a:cubicBezTo>
                  <a:pt x="41324" y="86165"/>
                  <a:pt x="41021" y="84724"/>
                  <a:pt x="40149" y="83643"/>
                </a:cubicBezTo>
                <a:cubicBezTo>
                  <a:pt x="39770" y="83169"/>
                  <a:pt x="39277" y="82809"/>
                  <a:pt x="38708" y="82582"/>
                </a:cubicBezTo>
                <a:cubicBezTo>
                  <a:pt x="38695" y="82577"/>
                  <a:pt x="38683" y="82574"/>
                  <a:pt x="38671" y="82574"/>
                </a:cubicBezTo>
                <a:cubicBezTo>
                  <a:pt x="38594" y="82574"/>
                  <a:pt x="38540" y="82668"/>
                  <a:pt x="38557" y="82733"/>
                </a:cubicBezTo>
                <a:cubicBezTo>
                  <a:pt x="38917" y="84667"/>
                  <a:pt x="39277" y="86601"/>
                  <a:pt x="39618" y="88534"/>
                </a:cubicBezTo>
                <a:lnTo>
                  <a:pt x="40149" y="91397"/>
                </a:lnTo>
                <a:cubicBezTo>
                  <a:pt x="40263" y="92136"/>
                  <a:pt x="40452" y="92875"/>
                  <a:pt x="40187" y="93596"/>
                </a:cubicBezTo>
                <a:cubicBezTo>
                  <a:pt x="40092" y="93861"/>
                  <a:pt x="39921" y="94183"/>
                  <a:pt x="39618" y="94240"/>
                </a:cubicBezTo>
                <a:cubicBezTo>
                  <a:pt x="39604" y="94243"/>
                  <a:pt x="39590" y="94244"/>
                  <a:pt x="39576" y="94244"/>
                </a:cubicBezTo>
                <a:cubicBezTo>
                  <a:pt x="39294" y="94244"/>
                  <a:pt x="39081" y="93717"/>
                  <a:pt x="38955" y="93482"/>
                </a:cubicBezTo>
                <a:cubicBezTo>
                  <a:pt x="38670" y="92856"/>
                  <a:pt x="38462" y="92193"/>
                  <a:pt x="38348" y="91511"/>
                </a:cubicBezTo>
                <a:cubicBezTo>
                  <a:pt x="38083" y="90146"/>
                  <a:pt x="38045" y="88762"/>
                  <a:pt x="37855" y="87397"/>
                </a:cubicBezTo>
                <a:cubicBezTo>
                  <a:pt x="37647" y="85994"/>
                  <a:pt x="37230" y="84610"/>
                  <a:pt x="36244" y="83549"/>
                </a:cubicBezTo>
                <a:cubicBezTo>
                  <a:pt x="36227" y="83526"/>
                  <a:pt x="36203" y="83515"/>
                  <a:pt x="36178" y="83514"/>
                </a:cubicBezTo>
                <a:lnTo>
                  <a:pt x="36178" y="83514"/>
                </a:lnTo>
                <a:cubicBezTo>
                  <a:pt x="38436" y="79777"/>
                  <a:pt x="41102" y="76305"/>
                  <a:pt x="43850" y="72899"/>
                </a:cubicBezTo>
                <a:close/>
                <a:moveTo>
                  <a:pt x="124" y="0"/>
                </a:moveTo>
                <a:cubicBezTo>
                  <a:pt x="60" y="0"/>
                  <a:pt x="1" y="49"/>
                  <a:pt x="36" y="119"/>
                </a:cubicBezTo>
                <a:lnTo>
                  <a:pt x="17" y="119"/>
                </a:lnTo>
                <a:cubicBezTo>
                  <a:pt x="2955" y="8498"/>
                  <a:pt x="5989" y="16839"/>
                  <a:pt x="9135" y="25123"/>
                </a:cubicBezTo>
                <a:cubicBezTo>
                  <a:pt x="9894" y="27152"/>
                  <a:pt x="10671" y="29180"/>
                  <a:pt x="11467" y="31208"/>
                </a:cubicBezTo>
                <a:cubicBezTo>
                  <a:pt x="12168" y="33028"/>
                  <a:pt x="12794" y="34905"/>
                  <a:pt x="13647" y="36649"/>
                </a:cubicBezTo>
                <a:cubicBezTo>
                  <a:pt x="14292" y="37976"/>
                  <a:pt x="15221" y="39246"/>
                  <a:pt x="16623" y="39796"/>
                </a:cubicBezTo>
                <a:cubicBezTo>
                  <a:pt x="17283" y="40054"/>
                  <a:pt x="17979" y="40142"/>
                  <a:pt x="18690" y="40142"/>
                </a:cubicBezTo>
                <a:cubicBezTo>
                  <a:pt x="19959" y="40142"/>
                  <a:pt x="21272" y="39862"/>
                  <a:pt x="22500" y="39777"/>
                </a:cubicBezTo>
                <a:cubicBezTo>
                  <a:pt x="23246" y="39726"/>
                  <a:pt x="23995" y="39701"/>
                  <a:pt x="24747" y="39701"/>
                </a:cubicBezTo>
                <a:cubicBezTo>
                  <a:pt x="26249" y="39701"/>
                  <a:pt x="27757" y="39802"/>
                  <a:pt x="29249" y="40004"/>
                </a:cubicBezTo>
                <a:cubicBezTo>
                  <a:pt x="31106" y="40270"/>
                  <a:pt x="33021" y="40668"/>
                  <a:pt x="34727" y="41502"/>
                </a:cubicBezTo>
                <a:cubicBezTo>
                  <a:pt x="36433" y="42317"/>
                  <a:pt x="37836" y="43682"/>
                  <a:pt x="38708" y="45350"/>
                </a:cubicBezTo>
                <a:cubicBezTo>
                  <a:pt x="39580" y="46981"/>
                  <a:pt x="40054" y="48782"/>
                  <a:pt x="40471" y="50545"/>
                </a:cubicBezTo>
                <a:cubicBezTo>
                  <a:pt x="42179" y="57664"/>
                  <a:pt x="43282" y="64918"/>
                  <a:pt x="43803" y="72216"/>
                </a:cubicBezTo>
                <a:lnTo>
                  <a:pt x="43803" y="72216"/>
                </a:lnTo>
                <a:cubicBezTo>
                  <a:pt x="43494" y="72599"/>
                  <a:pt x="43186" y="72983"/>
                  <a:pt x="42879" y="73369"/>
                </a:cubicBezTo>
                <a:cubicBezTo>
                  <a:pt x="40831" y="75966"/>
                  <a:pt x="38822" y="78601"/>
                  <a:pt x="37021" y="81387"/>
                </a:cubicBezTo>
                <a:cubicBezTo>
                  <a:pt x="35277" y="84098"/>
                  <a:pt x="33571" y="87018"/>
                  <a:pt x="32471" y="90070"/>
                </a:cubicBezTo>
                <a:cubicBezTo>
                  <a:pt x="31997" y="91359"/>
                  <a:pt x="31770" y="93198"/>
                  <a:pt x="33154" y="94013"/>
                </a:cubicBezTo>
                <a:cubicBezTo>
                  <a:pt x="33534" y="94235"/>
                  <a:pt x="33946" y="94326"/>
                  <a:pt x="34367" y="94326"/>
                </a:cubicBezTo>
                <a:cubicBezTo>
                  <a:pt x="35456" y="94326"/>
                  <a:pt x="36609" y="93717"/>
                  <a:pt x="37457" y="93198"/>
                </a:cubicBezTo>
                <a:cubicBezTo>
                  <a:pt x="37514" y="93160"/>
                  <a:pt x="37533" y="93103"/>
                  <a:pt x="37514" y="93046"/>
                </a:cubicBezTo>
                <a:cubicBezTo>
                  <a:pt x="36725" y="90076"/>
                  <a:pt x="36309" y="87016"/>
                  <a:pt x="36300" y="83937"/>
                </a:cubicBezTo>
                <a:lnTo>
                  <a:pt x="36300" y="83937"/>
                </a:lnTo>
                <a:cubicBezTo>
                  <a:pt x="38208" y="86250"/>
                  <a:pt x="37579" y="89653"/>
                  <a:pt x="38348" y="92383"/>
                </a:cubicBezTo>
                <a:cubicBezTo>
                  <a:pt x="38500" y="93065"/>
                  <a:pt x="38803" y="93710"/>
                  <a:pt x="39201" y="94297"/>
                </a:cubicBezTo>
                <a:cubicBezTo>
                  <a:pt x="39289" y="94413"/>
                  <a:pt x="39407" y="94460"/>
                  <a:pt x="39532" y="94460"/>
                </a:cubicBezTo>
                <a:cubicBezTo>
                  <a:pt x="39756" y="94460"/>
                  <a:pt x="40003" y="94309"/>
                  <a:pt x="40149" y="94127"/>
                </a:cubicBezTo>
                <a:cubicBezTo>
                  <a:pt x="40490" y="93728"/>
                  <a:pt x="40566" y="93103"/>
                  <a:pt x="40547" y="92591"/>
                </a:cubicBezTo>
                <a:cubicBezTo>
                  <a:pt x="40509" y="91681"/>
                  <a:pt x="40244" y="90752"/>
                  <a:pt x="40092" y="89861"/>
                </a:cubicBezTo>
                <a:cubicBezTo>
                  <a:pt x="39670" y="87551"/>
                  <a:pt x="39266" y="85241"/>
                  <a:pt x="38846" y="82914"/>
                </a:cubicBezTo>
                <a:lnTo>
                  <a:pt x="38846" y="82914"/>
                </a:lnTo>
                <a:cubicBezTo>
                  <a:pt x="40217" y="83575"/>
                  <a:pt x="40753" y="85091"/>
                  <a:pt x="41116" y="86487"/>
                </a:cubicBezTo>
                <a:cubicBezTo>
                  <a:pt x="41305" y="87245"/>
                  <a:pt x="41438" y="88022"/>
                  <a:pt x="41628" y="88781"/>
                </a:cubicBezTo>
                <a:cubicBezTo>
                  <a:pt x="41760" y="89349"/>
                  <a:pt x="41874" y="90146"/>
                  <a:pt x="42443" y="90468"/>
                </a:cubicBezTo>
                <a:cubicBezTo>
                  <a:pt x="42589" y="90550"/>
                  <a:pt x="42735" y="90587"/>
                  <a:pt x="42876" y="90587"/>
                </a:cubicBezTo>
                <a:cubicBezTo>
                  <a:pt x="43193" y="90587"/>
                  <a:pt x="43484" y="90402"/>
                  <a:pt x="43694" y="90127"/>
                </a:cubicBezTo>
                <a:cubicBezTo>
                  <a:pt x="44168" y="89539"/>
                  <a:pt x="44225" y="88781"/>
                  <a:pt x="44263" y="88060"/>
                </a:cubicBezTo>
                <a:cubicBezTo>
                  <a:pt x="44376" y="85842"/>
                  <a:pt x="44433" y="83624"/>
                  <a:pt x="44433" y="81425"/>
                </a:cubicBezTo>
                <a:cubicBezTo>
                  <a:pt x="44433" y="78462"/>
                  <a:pt x="44333" y="75502"/>
                  <a:pt x="44134" y="72549"/>
                </a:cubicBezTo>
                <a:lnTo>
                  <a:pt x="44134" y="72549"/>
                </a:lnTo>
                <a:cubicBezTo>
                  <a:pt x="45525" y="70831"/>
                  <a:pt x="46934" y="69129"/>
                  <a:pt x="48319" y="67416"/>
                </a:cubicBezTo>
                <a:cubicBezTo>
                  <a:pt x="50916" y="64213"/>
                  <a:pt x="53457" y="60952"/>
                  <a:pt x="55694" y="57464"/>
                </a:cubicBezTo>
                <a:cubicBezTo>
                  <a:pt x="55812" y="57293"/>
                  <a:pt x="55657" y="57122"/>
                  <a:pt x="55493" y="57122"/>
                </a:cubicBezTo>
                <a:cubicBezTo>
                  <a:pt x="55421" y="57122"/>
                  <a:pt x="55348" y="57155"/>
                  <a:pt x="55295" y="57236"/>
                </a:cubicBezTo>
                <a:cubicBezTo>
                  <a:pt x="51966" y="62402"/>
                  <a:pt x="47953" y="67087"/>
                  <a:pt x="44086" y="71866"/>
                </a:cubicBezTo>
                <a:lnTo>
                  <a:pt x="44086" y="71866"/>
                </a:lnTo>
                <a:cubicBezTo>
                  <a:pt x="43682" y="66321"/>
                  <a:pt x="42926" y="60806"/>
                  <a:pt x="41817" y="55360"/>
                </a:cubicBezTo>
                <a:cubicBezTo>
                  <a:pt x="41400" y="53255"/>
                  <a:pt x="40945" y="51132"/>
                  <a:pt x="40376" y="49066"/>
                </a:cubicBezTo>
                <a:cubicBezTo>
                  <a:pt x="39921" y="47379"/>
                  <a:pt x="39315" y="45673"/>
                  <a:pt x="38310" y="44213"/>
                </a:cubicBezTo>
                <a:cubicBezTo>
                  <a:pt x="36130" y="41104"/>
                  <a:pt x="32301" y="40175"/>
                  <a:pt x="28737" y="39739"/>
                </a:cubicBezTo>
                <a:cubicBezTo>
                  <a:pt x="27406" y="39567"/>
                  <a:pt x="26076" y="39485"/>
                  <a:pt x="24745" y="39485"/>
                </a:cubicBezTo>
                <a:cubicBezTo>
                  <a:pt x="23877" y="39485"/>
                  <a:pt x="23008" y="39520"/>
                  <a:pt x="22140" y="39587"/>
                </a:cubicBezTo>
                <a:cubicBezTo>
                  <a:pt x="21041" y="39680"/>
                  <a:pt x="19854" y="39911"/>
                  <a:pt x="18707" y="39911"/>
                </a:cubicBezTo>
                <a:cubicBezTo>
                  <a:pt x="17736" y="39911"/>
                  <a:pt x="16794" y="39745"/>
                  <a:pt x="15960" y="39189"/>
                </a:cubicBezTo>
                <a:cubicBezTo>
                  <a:pt x="14519" y="38204"/>
                  <a:pt x="13780" y="36479"/>
                  <a:pt x="13173" y="34924"/>
                </a:cubicBezTo>
                <a:cubicBezTo>
                  <a:pt x="12339" y="32820"/>
                  <a:pt x="11543" y="30735"/>
                  <a:pt x="10728" y="28630"/>
                </a:cubicBezTo>
                <a:cubicBezTo>
                  <a:pt x="7505" y="20194"/>
                  <a:pt x="4377" y="11721"/>
                  <a:pt x="1344" y="3228"/>
                </a:cubicBezTo>
                <a:cubicBezTo>
                  <a:pt x="965" y="2166"/>
                  <a:pt x="586" y="1124"/>
                  <a:pt x="226" y="62"/>
                </a:cubicBezTo>
                <a:cubicBezTo>
                  <a:pt x="204" y="19"/>
                  <a:pt x="163" y="0"/>
                  <a:pt x="124" y="0"/>
                </a:cubicBezTo>
                <a:close/>
              </a:path>
            </a:pathLst>
          </a:custGeom>
          <a:solidFill>
            <a:srgbClr val="351C7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3"/>
          <p:cNvPicPr preferRelativeResize="0"/>
          <p:nvPr/>
        </p:nvPicPr>
        <p:blipFill>
          <a:blip r:embed="rId2">
            <a:alphaModFix amt="76000"/>
          </a:blip>
          <a:stretch>
            <a:fillRect/>
          </a:stretch>
        </p:blipFill>
        <p:spPr>
          <a:xfrm>
            <a:off x="345175" y="3258079"/>
            <a:ext cx="8158656" cy="303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3"/>
          <p:cNvPicPr preferRelativeResize="0"/>
          <p:nvPr/>
        </p:nvPicPr>
        <p:blipFill>
          <a:blip r:embed="rId3">
            <a:alphaModFix amt="47000"/>
          </a:blip>
          <a:stretch>
            <a:fillRect/>
          </a:stretch>
        </p:blipFill>
        <p:spPr>
          <a:xfrm>
            <a:off x="1630988" y="143888"/>
            <a:ext cx="5882026" cy="4855727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3"/>
          <p:cNvSpPr/>
          <p:nvPr/>
        </p:nvSpPr>
        <p:spPr>
          <a:xfrm>
            <a:off x="4379243" y="-2465274"/>
            <a:ext cx="4624024" cy="7256966"/>
          </a:xfrm>
          <a:custGeom>
            <a:avLst/>
            <a:gdLst/>
            <a:ahLst/>
            <a:cxnLst/>
            <a:rect l="l" t="t" r="r" b="b"/>
            <a:pathLst>
              <a:path w="55812" h="94461" extrusionOk="0">
                <a:moveTo>
                  <a:pt x="36054" y="83719"/>
                </a:moveTo>
                <a:cubicBezTo>
                  <a:pt x="36059" y="85810"/>
                  <a:pt x="36230" y="87883"/>
                  <a:pt x="36585" y="89937"/>
                </a:cubicBezTo>
                <a:cubicBezTo>
                  <a:pt x="36680" y="90449"/>
                  <a:pt x="36775" y="90942"/>
                  <a:pt x="36888" y="91454"/>
                </a:cubicBezTo>
                <a:cubicBezTo>
                  <a:pt x="36926" y="91719"/>
                  <a:pt x="37002" y="91984"/>
                  <a:pt x="37059" y="92250"/>
                </a:cubicBezTo>
                <a:cubicBezTo>
                  <a:pt x="37097" y="92439"/>
                  <a:pt x="37305" y="92856"/>
                  <a:pt x="37211" y="93046"/>
                </a:cubicBezTo>
                <a:cubicBezTo>
                  <a:pt x="37154" y="93160"/>
                  <a:pt x="36831" y="93255"/>
                  <a:pt x="36718" y="93311"/>
                </a:cubicBezTo>
                <a:cubicBezTo>
                  <a:pt x="36509" y="93425"/>
                  <a:pt x="36282" y="93539"/>
                  <a:pt x="36035" y="93634"/>
                </a:cubicBezTo>
                <a:cubicBezTo>
                  <a:pt x="35599" y="93804"/>
                  <a:pt x="35144" y="93937"/>
                  <a:pt x="34689" y="93994"/>
                </a:cubicBezTo>
                <a:cubicBezTo>
                  <a:pt x="34597" y="94004"/>
                  <a:pt x="34505" y="94009"/>
                  <a:pt x="34414" y="94009"/>
                </a:cubicBezTo>
                <a:cubicBezTo>
                  <a:pt x="33623" y="94009"/>
                  <a:pt x="32889" y="93638"/>
                  <a:pt x="32566" y="92856"/>
                </a:cubicBezTo>
                <a:cubicBezTo>
                  <a:pt x="32244" y="92041"/>
                  <a:pt x="32471" y="91093"/>
                  <a:pt x="32756" y="90297"/>
                </a:cubicBezTo>
                <a:cubicBezTo>
                  <a:pt x="33362" y="88572"/>
                  <a:pt x="34234" y="86923"/>
                  <a:pt x="35125" y="85331"/>
                </a:cubicBezTo>
                <a:cubicBezTo>
                  <a:pt x="35426" y="84788"/>
                  <a:pt x="35736" y="84251"/>
                  <a:pt x="36054" y="83719"/>
                </a:cubicBezTo>
                <a:close/>
                <a:moveTo>
                  <a:pt x="43850" y="72899"/>
                </a:moveTo>
                <a:cubicBezTo>
                  <a:pt x="43926" y="74041"/>
                  <a:pt x="43988" y="75183"/>
                  <a:pt x="44035" y="76326"/>
                </a:cubicBezTo>
                <a:cubicBezTo>
                  <a:pt x="44111" y="78487"/>
                  <a:pt x="44149" y="80629"/>
                  <a:pt x="44130" y="82790"/>
                </a:cubicBezTo>
                <a:cubicBezTo>
                  <a:pt x="44111" y="83871"/>
                  <a:pt x="44092" y="84970"/>
                  <a:pt x="44054" y="86051"/>
                </a:cubicBezTo>
                <a:cubicBezTo>
                  <a:pt x="44016" y="87037"/>
                  <a:pt x="44092" y="88117"/>
                  <a:pt x="43864" y="89065"/>
                </a:cubicBezTo>
                <a:cubicBezTo>
                  <a:pt x="43789" y="89463"/>
                  <a:pt x="43599" y="89823"/>
                  <a:pt x="43334" y="90127"/>
                </a:cubicBezTo>
                <a:cubicBezTo>
                  <a:pt x="43194" y="90249"/>
                  <a:pt x="43052" y="90301"/>
                  <a:pt x="42914" y="90301"/>
                </a:cubicBezTo>
                <a:cubicBezTo>
                  <a:pt x="42585" y="90301"/>
                  <a:pt x="42287" y="90001"/>
                  <a:pt x="42139" y="89653"/>
                </a:cubicBezTo>
                <a:cubicBezTo>
                  <a:pt x="41874" y="88970"/>
                  <a:pt x="41760" y="88193"/>
                  <a:pt x="41609" y="87473"/>
                </a:cubicBezTo>
                <a:cubicBezTo>
                  <a:pt x="41324" y="86165"/>
                  <a:pt x="41021" y="84724"/>
                  <a:pt x="40149" y="83643"/>
                </a:cubicBezTo>
                <a:cubicBezTo>
                  <a:pt x="39770" y="83169"/>
                  <a:pt x="39277" y="82809"/>
                  <a:pt x="38708" y="82582"/>
                </a:cubicBezTo>
                <a:cubicBezTo>
                  <a:pt x="38695" y="82577"/>
                  <a:pt x="38683" y="82574"/>
                  <a:pt x="38671" y="82574"/>
                </a:cubicBezTo>
                <a:cubicBezTo>
                  <a:pt x="38594" y="82574"/>
                  <a:pt x="38540" y="82668"/>
                  <a:pt x="38557" y="82733"/>
                </a:cubicBezTo>
                <a:cubicBezTo>
                  <a:pt x="38917" y="84667"/>
                  <a:pt x="39277" y="86601"/>
                  <a:pt x="39618" y="88534"/>
                </a:cubicBezTo>
                <a:lnTo>
                  <a:pt x="40149" y="91397"/>
                </a:lnTo>
                <a:cubicBezTo>
                  <a:pt x="40263" y="92136"/>
                  <a:pt x="40452" y="92875"/>
                  <a:pt x="40187" y="93596"/>
                </a:cubicBezTo>
                <a:cubicBezTo>
                  <a:pt x="40092" y="93861"/>
                  <a:pt x="39921" y="94183"/>
                  <a:pt x="39618" y="94240"/>
                </a:cubicBezTo>
                <a:cubicBezTo>
                  <a:pt x="39604" y="94243"/>
                  <a:pt x="39590" y="94244"/>
                  <a:pt x="39576" y="94244"/>
                </a:cubicBezTo>
                <a:cubicBezTo>
                  <a:pt x="39294" y="94244"/>
                  <a:pt x="39081" y="93717"/>
                  <a:pt x="38955" y="93482"/>
                </a:cubicBezTo>
                <a:cubicBezTo>
                  <a:pt x="38670" y="92856"/>
                  <a:pt x="38462" y="92193"/>
                  <a:pt x="38348" y="91511"/>
                </a:cubicBezTo>
                <a:cubicBezTo>
                  <a:pt x="38083" y="90146"/>
                  <a:pt x="38045" y="88762"/>
                  <a:pt x="37855" y="87397"/>
                </a:cubicBezTo>
                <a:cubicBezTo>
                  <a:pt x="37647" y="85994"/>
                  <a:pt x="37230" y="84610"/>
                  <a:pt x="36244" y="83549"/>
                </a:cubicBezTo>
                <a:cubicBezTo>
                  <a:pt x="36227" y="83526"/>
                  <a:pt x="36203" y="83515"/>
                  <a:pt x="36178" y="83514"/>
                </a:cubicBezTo>
                <a:lnTo>
                  <a:pt x="36178" y="83514"/>
                </a:lnTo>
                <a:cubicBezTo>
                  <a:pt x="38436" y="79777"/>
                  <a:pt x="41102" y="76305"/>
                  <a:pt x="43850" y="72899"/>
                </a:cubicBezTo>
                <a:close/>
                <a:moveTo>
                  <a:pt x="124" y="0"/>
                </a:moveTo>
                <a:cubicBezTo>
                  <a:pt x="60" y="0"/>
                  <a:pt x="1" y="49"/>
                  <a:pt x="36" y="119"/>
                </a:cubicBezTo>
                <a:lnTo>
                  <a:pt x="17" y="119"/>
                </a:lnTo>
                <a:cubicBezTo>
                  <a:pt x="2955" y="8498"/>
                  <a:pt x="5989" y="16839"/>
                  <a:pt x="9135" y="25123"/>
                </a:cubicBezTo>
                <a:cubicBezTo>
                  <a:pt x="9894" y="27152"/>
                  <a:pt x="10671" y="29180"/>
                  <a:pt x="11467" y="31208"/>
                </a:cubicBezTo>
                <a:cubicBezTo>
                  <a:pt x="12168" y="33028"/>
                  <a:pt x="12794" y="34905"/>
                  <a:pt x="13647" y="36649"/>
                </a:cubicBezTo>
                <a:cubicBezTo>
                  <a:pt x="14292" y="37976"/>
                  <a:pt x="15221" y="39246"/>
                  <a:pt x="16623" y="39796"/>
                </a:cubicBezTo>
                <a:cubicBezTo>
                  <a:pt x="17283" y="40054"/>
                  <a:pt x="17979" y="40142"/>
                  <a:pt x="18690" y="40142"/>
                </a:cubicBezTo>
                <a:cubicBezTo>
                  <a:pt x="19959" y="40142"/>
                  <a:pt x="21272" y="39862"/>
                  <a:pt x="22500" y="39777"/>
                </a:cubicBezTo>
                <a:cubicBezTo>
                  <a:pt x="23246" y="39726"/>
                  <a:pt x="23995" y="39701"/>
                  <a:pt x="24747" y="39701"/>
                </a:cubicBezTo>
                <a:cubicBezTo>
                  <a:pt x="26249" y="39701"/>
                  <a:pt x="27757" y="39802"/>
                  <a:pt x="29249" y="40004"/>
                </a:cubicBezTo>
                <a:cubicBezTo>
                  <a:pt x="31106" y="40270"/>
                  <a:pt x="33021" y="40668"/>
                  <a:pt x="34727" y="41502"/>
                </a:cubicBezTo>
                <a:cubicBezTo>
                  <a:pt x="36433" y="42317"/>
                  <a:pt x="37836" y="43682"/>
                  <a:pt x="38708" y="45350"/>
                </a:cubicBezTo>
                <a:cubicBezTo>
                  <a:pt x="39580" y="46981"/>
                  <a:pt x="40054" y="48782"/>
                  <a:pt x="40471" y="50545"/>
                </a:cubicBezTo>
                <a:cubicBezTo>
                  <a:pt x="42179" y="57664"/>
                  <a:pt x="43282" y="64918"/>
                  <a:pt x="43803" y="72216"/>
                </a:cubicBezTo>
                <a:lnTo>
                  <a:pt x="43803" y="72216"/>
                </a:lnTo>
                <a:cubicBezTo>
                  <a:pt x="43494" y="72599"/>
                  <a:pt x="43186" y="72983"/>
                  <a:pt x="42879" y="73369"/>
                </a:cubicBezTo>
                <a:cubicBezTo>
                  <a:pt x="40831" y="75966"/>
                  <a:pt x="38822" y="78601"/>
                  <a:pt x="37021" y="81387"/>
                </a:cubicBezTo>
                <a:cubicBezTo>
                  <a:pt x="35277" y="84098"/>
                  <a:pt x="33571" y="87018"/>
                  <a:pt x="32471" y="90070"/>
                </a:cubicBezTo>
                <a:cubicBezTo>
                  <a:pt x="31997" y="91359"/>
                  <a:pt x="31770" y="93198"/>
                  <a:pt x="33154" y="94013"/>
                </a:cubicBezTo>
                <a:cubicBezTo>
                  <a:pt x="33534" y="94235"/>
                  <a:pt x="33946" y="94326"/>
                  <a:pt x="34367" y="94326"/>
                </a:cubicBezTo>
                <a:cubicBezTo>
                  <a:pt x="35456" y="94326"/>
                  <a:pt x="36609" y="93717"/>
                  <a:pt x="37457" y="93198"/>
                </a:cubicBezTo>
                <a:cubicBezTo>
                  <a:pt x="37514" y="93160"/>
                  <a:pt x="37533" y="93103"/>
                  <a:pt x="37514" y="93046"/>
                </a:cubicBezTo>
                <a:cubicBezTo>
                  <a:pt x="36725" y="90076"/>
                  <a:pt x="36309" y="87016"/>
                  <a:pt x="36300" y="83937"/>
                </a:cubicBezTo>
                <a:lnTo>
                  <a:pt x="36300" y="83937"/>
                </a:lnTo>
                <a:cubicBezTo>
                  <a:pt x="38208" y="86250"/>
                  <a:pt x="37579" y="89653"/>
                  <a:pt x="38348" y="92383"/>
                </a:cubicBezTo>
                <a:cubicBezTo>
                  <a:pt x="38500" y="93065"/>
                  <a:pt x="38803" y="93710"/>
                  <a:pt x="39201" y="94297"/>
                </a:cubicBezTo>
                <a:cubicBezTo>
                  <a:pt x="39289" y="94413"/>
                  <a:pt x="39407" y="94460"/>
                  <a:pt x="39532" y="94460"/>
                </a:cubicBezTo>
                <a:cubicBezTo>
                  <a:pt x="39756" y="94460"/>
                  <a:pt x="40003" y="94309"/>
                  <a:pt x="40149" y="94127"/>
                </a:cubicBezTo>
                <a:cubicBezTo>
                  <a:pt x="40490" y="93728"/>
                  <a:pt x="40566" y="93103"/>
                  <a:pt x="40547" y="92591"/>
                </a:cubicBezTo>
                <a:cubicBezTo>
                  <a:pt x="40509" y="91681"/>
                  <a:pt x="40244" y="90752"/>
                  <a:pt x="40092" y="89861"/>
                </a:cubicBezTo>
                <a:cubicBezTo>
                  <a:pt x="39670" y="87551"/>
                  <a:pt x="39266" y="85241"/>
                  <a:pt x="38846" y="82914"/>
                </a:cubicBezTo>
                <a:lnTo>
                  <a:pt x="38846" y="82914"/>
                </a:lnTo>
                <a:cubicBezTo>
                  <a:pt x="40217" y="83575"/>
                  <a:pt x="40753" y="85091"/>
                  <a:pt x="41116" y="86487"/>
                </a:cubicBezTo>
                <a:cubicBezTo>
                  <a:pt x="41305" y="87245"/>
                  <a:pt x="41438" y="88022"/>
                  <a:pt x="41628" y="88781"/>
                </a:cubicBezTo>
                <a:cubicBezTo>
                  <a:pt x="41760" y="89349"/>
                  <a:pt x="41874" y="90146"/>
                  <a:pt x="42443" y="90468"/>
                </a:cubicBezTo>
                <a:cubicBezTo>
                  <a:pt x="42589" y="90550"/>
                  <a:pt x="42735" y="90587"/>
                  <a:pt x="42876" y="90587"/>
                </a:cubicBezTo>
                <a:cubicBezTo>
                  <a:pt x="43193" y="90587"/>
                  <a:pt x="43484" y="90402"/>
                  <a:pt x="43694" y="90127"/>
                </a:cubicBezTo>
                <a:cubicBezTo>
                  <a:pt x="44168" y="89539"/>
                  <a:pt x="44225" y="88781"/>
                  <a:pt x="44263" y="88060"/>
                </a:cubicBezTo>
                <a:cubicBezTo>
                  <a:pt x="44376" y="85842"/>
                  <a:pt x="44433" y="83624"/>
                  <a:pt x="44433" y="81425"/>
                </a:cubicBezTo>
                <a:cubicBezTo>
                  <a:pt x="44433" y="78462"/>
                  <a:pt x="44333" y="75502"/>
                  <a:pt x="44134" y="72549"/>
                </a:cubicBezTo>
                <a:lnTo>
                  <a:pt x="44134" y="72549"/>
                </a:lnTo>
                <a:cubicBezTo>
                  <a:pt x="45525" y="70831"/>
                  <a:pt x="46934" y="69129"/>
                  <a:pt x="48319" y="67416"/>
                </a:cubicBezTo>
                <a:cubicBezTo>
                  <a:pt x="50916" y="64213"/>
                  <a:pt x="53457" y="60952"/>
                  <a:pt x="55694" y="57464"/>
                </a:cubicBezTo>
                <a:cubicBezTo>
                  <a:pt x="55812" y="57293"/>
                  <a:pt x="55657" y="57122"/>
                  <a:pt x="55493" y="57122"/>
                </a:cubicBezTo>
                <a:cubicBezTo>
                  <a:pt x="55421" y="57122"/>
                  <a:pt x="55348" y="57155"/>
                  <a:pt x="55295" y="57236"/>
                </a:cubicBezTo>
                <a:cubicBezTo>
                  <a:pt x="51966" y="62402"/>
                  <a:pt x="47953" y="67087"/>
                  <a:pt x="44086" y="71866"/>
                </a:cubicBezTo>
                <a:lnTo>
                  <a:pt x="44086" y="71866"/>
                </a:lnTo>
                <a:cubicBezTo>
                  <a:pt x="43682" y="66321"/>
                  <a:pt x="42926" y="60806"/>
                  <a:pt x="41817" y="55360"/>
                </a:cubicBezTo>
                <a:cubicBezTo>
                  <a:pt x="41400" y="53255"/>
                  <a:pt x="40945" y="51132"/>
                  <a:pt x="40376" y="49066"/>
                </a:cubicBezTo>
                <a:cubicBezTo>
                  <a:pt x="39921" y="47379"/>
                  <a:pt x="39315" y="45673"/>
                  <a:pt x="38310" y="44213"/>
                </a:cubicBezTo>
                <a:cubicBezTo>
                  <a:pt x="36130" y="41104"/>
                  <a:pt x="32301" y="40175"/>
                  <a:pt x="28737" y="39739"/>
                </a:cubicBezTo>
                <a:cubicBezTo>
                  <a:pt x="27406" y="39567"/>
                  <a:pt x="26076" y="39485"/>
                  <a:pt x="24745" y="39485"/>
                </a:cubicBezTo>
                <a:cubicBezTo>
                  <a:pt x="23877" y="39485"/>
                  <a:pt x="23008" y="39520"/>
                  <a:pt x="22140" y="39587"/>
                </a:cubicBezTo>
                <a:cubicBezTo>
                  <a:pt x="21041" y="39680"/>
                  <a:pt x="19854" y="39911"/>
                  <a:pt x="18707" y="39911"/>
                </a:cubicBezTo>
                <a:cubicBezTo>
                  <a:pt x="17736" y="39911"/>
                  <a:pt x="16794" y="39745"/>
                  <a:pt x="15960" y="39189"/>
                </a:cubicBezTo>
                <a:cubicBezTo>
                  <a:pt x="14519" y="38204"/>
                  <a:pt x="13780" y="36479"/>
                  <a:pt x="13173" y="34924"/>
                </a:cubicBezTo>
                <a:cubicBezTo>
                  <a:pt x="12339" y="32820"/>
                  <a:pt x="11543" y="30735"/>
                  <a:pt x="10728" y="28630"/>
                </a:cubicBezTo>
                <a:cubicBezTo>
                  <a:pt x="7505" y="20194"/>
                  <a:pt x="4377" y="11721"/>
                  <a:pt x="1344" y="3228"/>
                </a:cubicBezTo>
                <a:cubicBezTo>
                  <a:pt x="965" y="2166"/>
                  <a:pt x="586" y="1124"/>
                  <a:pt x="226" y="62"/>
                </a:cubicBezTo>
                <a:cubicBezTo>
                  <a:pt x="204" y="19"/>
                  <a:pt x="163" y="0"/>
                  <a:pt x="124" y="0"/>
                </a:cubicBezTo>
                <a:close/>
              </a:path>
            </a:pathLst>
          </a:custGeom>
          <a:solidFill>
            <a:srgbClr val="351C7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3" name="Google Shape;93;p3"/>
          <p:cNvGrpSpPr/>
          <p:nvPr/>
        </p:nvGrpSpPr>
        <p:grpSpPr>
          <a:xfrm rot="-2700000">
            <a:off x="473130" y="2695837"/>
            <a:ext cx="1344349" cy="2469678"/>
            <a:chOff x="272875" y="1419395"/>
            <a:chExt cx="255950" cy="563168"/>
          </a:xfrm>
        </p:grpSpPr>
        <p:sp>
          <p:nvSpPr>
            <p:cNvPr id="94" name="Google Shape;94;p3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369050" y="1615955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490635" y="1582215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438343" y="1487068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360075" y="195388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394558" y="1560904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418850" y="1419395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" name="Google Shape;129;p3"/>
          <p:cNvGrpSpPr/>
          <p:nvPr/>
        </p:nvGrpSpPr>
        <p:grpSpPr>
          <a:xfrm rot="-2700000">
            <a:off x="8026513" y="-183341"/>
            <a:ext cx="1344349" cy="1995327"/>
            <a:chOff x="272875" y="1527563"/>
            <a:chExt cx="255950" cy="455000"/>
          </a:xfrm>
        </p:grpSpPr>
        <p:sp>
          <p:nvSpPr>
            <p:cNvPr id="130" name="Google Shape;130;p3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338275" y="1701963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3"/>
            <p:cNvSpPr/>
            <p:nvPr/>
          </p:nvSpPr>
          <p:spPr>
            <a:xfrm>
              <a:off x="388050" y="1631363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356275" y="1585363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360075" y="188016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3"/>
            <p:cNvSpPr/>
            <p:nvPr/>
          </p:nvSpPr>
          <p:spPr>
            <a:xfrm>
              <a:off x="445850" y="1622338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3"/>
            <p:cNvSpPr/>
            <p:nvPr/>
          </p:nvSpPr>
          <p:spPr>
            <a:xfrm>
              <a:off x="418850" y="1542263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5" name="Google Shape;165;p3"/>
          <p:cNvSpPr txBox="1">
            <a:spLocks noGrp="1"/>
          </p:cNvSpPr>
          <p:nvPr>
            <p:ph type="subTitle" idx="1"/>
          </p:nvPr>
        </p:nvSpPr>
        <p:spPr>
          <a:xfrm>
            <a:off x="2646000" y="3114137"/>
            <a:ext cx="3852000" cy="86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3"/>
          <p:cNvSpPr txBox="1">
            <a:spLocks noGrp="1"/>
          </p:cNvSpPr>
          <p:nvPr>
            <p:ph type="ctrTitle"/>
          </p:nvPr>
        </p:nvSpPr>
        <p:spPr>
          <a:xfrm>
            <a:off x="2646000" y="2594236"/>
            <a:ext cx="3852000" cy="79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>
                <a:solidFill>
                  <a:srgbClr val="1C4587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800"/>
              <a:buNone/>
              <a:defRPr sz="800">
                <a:solidFill>
                  <a:srgbClr val="3C78D8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800"/>
              <a:buNone/>
              <a:defRPr sz="800">
                <a:solidFill>
                  <a:srgbClr val="3C78D8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800"/>
              <a:buNone/>
              <a:defRPr sz="800">
                <a:solidFill>
                  <a:srgbClr val="3C78D8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800"/>
              <a:buNone/>
              <a:defRPr sz="800">
                <a:solidFill>
                  <a:srgbClr val="3C78D8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800"/>
              <a:buNone/>
              <a:defRPr sz="800">
                <a:solidFill>
                  <a:srgbClr val="3C78D8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800"/>
              <a:buNone/>
              <a:defRPr sz="800">
                <a:solidFill>
                  <a:srgbClr val="3C78D8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800"/>
              <a:buNone/>
              <a:defRPr sz="800">
                <a:solidFill>
                  <a:srgbClr val="3C78D8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800"/>
              <a:buNone/>
              <a:defRPr sz="800">
                <a:solidFill>
                  <a:srgbClr val="3C78D8"/>
                </a:solidFill>
              </a:defRPr>
            </a:lvl9pPr>
          </a:lstStyle>
          <a:p>
            <a:endParaRPr/>
          </a:p>
        </p:txBody>
      </p:sp>
      <p:sp>
        <p:nvSpPr>
          <p:cNvPr id="167" name="Google Shape;167;p3"/>
          <p:cNvSpPr txBox="1">
            <a:spLocks noGrp="1"/>
          </p:cNvSpPr>
          <p:nvPr>
            <p:ph type="title" idx="2" hasCustomPrompt="1"/>
          </p:nvPr>
        </p:nvSpPr>
        <p:spPr>
          <a:xfrm>
            <a:off x="2646000" y="894175"/>
            <a:ext cx="3852000" cy="2031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15000">
                <a:solidFill>
                  <a:srgbClr val="1C4587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733197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4"/>
          <p:cNvSpPr txBox="1">
            <a:spLocks noGrp="1"/>
          </p:cNvSpPr>
          <p:nvPr>
            <p:ph type="body" idx="1"/>
          </p:nvPr>
        </p:nvSpPr>
        <p:spPr>
          <a:xfrm>
            <a:off x="720000" y="1055850"/>
            <a:ext cx="7704000" cy="351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2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pic>
        <p:nvPicPr>
          <p:cNvPr id="170" name="Google Shape;170;p4"/>
          <p:cNvPicPr preferRelativeResize="0"/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 rot="1326165" flipH="1">
            <a:off x="7658780" y="-1091242"/>
            <a:ext cx="3297389" cy="22766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4"/>
          <p:cNvPicPr preferRelativeResize="0"/>
          <p:nvPr/>
        </p:nvPicPr>
        <p:blipFill>
          <a:blip r:embed="rId3">
            <a:alphaModFix amt="67000"/>
          </a:blip>
          <a:stretch>
            <a:fillRect/>
          </a:stretch>
        </p:blipFill>
        <p:spPr>
          <a:xfrm rot="5400000" flipH="1">
            <a:off x="7116014" y="-515250"/>
            <a:ext cx="2894875" cy="2593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4"/>
          <p:cNvPicPr preferRelativeResize="0"/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 rot="5547182" flipH="1">
            <a:off x="-1959645" y="2413033"/>
            <a:ext cx="3297391" cy="2276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4"/>
          <p:cNvPicPr preferRelativeResize="0"/>
          <p:nvPr/>
        </p:nvPicPr>
        <p:blipFill>
          <a:blip r:embed="rId4">
            <a:alphaModFix amt="82000"/>
          </a:blip>
          <a:stretch>
            <a:fillRect/>
          </a:stretch>
        </p:blipFill>
        <p:spPr>
          <a:xfrm rot="7617396">
            <a:off x="7156577" y="3425249"/>
            <a:ext cx="3632874" cy="29990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4" name="Google Shape;174;p4"/>
          <p:cNvGrpSpPr/>
          <p:nvPr/>
        </p:nvGrpSpPr>
        <p:grpSpPr>
          <a:xfrm>
            <a:off x="-624370" y="1649584"/>
            <a:ext cx="1344377" cy="1995312"/>
            <a:chOff x="272875" y="1527563"/>
            <a:chExt cx="255950" cy="455000"/>
          </a:xfrm>
        </p:grpSpPr>
        <p:sp>
          <p:nvSpPr>
            <p:cNvPr id="175" name="Google Shape;175;p4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4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4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4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4"/>
            <p:cNvSpPr/>
            <p:nvPr/>
          </p:nvSpPr>
          <p:spPr>
            <a:xfrm>
              <a:off x="338275" y="1701963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388050" y="1631363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356275" y="1585363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4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4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4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4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4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4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4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4"/>
            <p:cNvSpPr/>
            <p:nvPr/>
          </p:nvSpPr>
          <p:spPr>
            <a:xfrm>
              <a:off x="360075" y="188016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4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4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4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4"/>
            <p:cNvSpPr/>
            <p:nvPr/>
          </p:nvSpPr>
          <p:spPr>
            <a:xfrm>
              <a:off x="445850" y="1622338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4"/>
            <p:cNvSpPr/>
            <p:nvPr/>
          </p:nvSpPr>
          <p:spPr>
            <a:xfrm>
              <a:off x="418850" y="1542263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0" name="Google Shape;210;p4"/>
          <p:cNvSpPr/>
          <p:nvPr/>
        </p:nvSpPr>
        <p:spPr>
          <a:xfrm rot="2491995">
            <a:off x="8061861" y="3895420"/>
            <a:ext cx="2265111" cy="2165862"/>
          </a:xfrm>
          <a:custGeom>
            <a:avLst/>
            <a:gdLst/>
            <a:ahLst/>
            <a:cxnLst/>
            <a:rect l="l" t="t" r="r" b="b"/>
            <a:pathLst>
              <a:path w="21339" h="20404" extrusionOk="0">
                <a:moveTo>
                  <a:pt x="95" y="0"/>
                </a:moveTo>
                <a:cubicBezTo>
                  <a:pt x="50" y="0"/>
                  <a:pt x="0" y="36"/>
                  <a:pt x="12" y="93"/>
                </a:cubicBezTo>
                <a:cubicBezTo>
                  <a:pt x="485" y="2330"/>
                  <a:pt x="1054" y="4567"/>
                  <a:pt x="1680" y="6766"/>
                </a:cubicBezTo>
                <a:cubicBezTo>
                  <a:pt x="2324" y="8965"/>
                  <a:pt x="3045" y="11126"/>
                  <a:pt x="3822" y="13249"/>
                </a:cubicBezTo>
                <a:cubicBezTo>
                  <a:pt x="4220" y="14330"/>
                  <a:pt x="4618" y="15391"/>
                  <a:pt x="5054" y="16453"/>
                </a:cubicBezTo>
                <a:cubicBezTo>
                  <a:pt x="5225" y="16889"/>
                  <a:pt x="5433" y="17287"/>
                  <a:pt x="5699" y="17666"/>
                </a:cubicBezTo>
                <a:cubicBezTo>
                  <a:pt x="5926" y="17988"/>
                  <a:pt x="6267" y="18216"/>
                  <a:pt x="6646" y="18348"/>
                </a:cubicBezTo>
                <a:cubicBezTo>
                  <a:pt x="6705" y="18361"/>
                  <a:pt x="6764" y="18368"/>
                  <a:pt x="6823" y="18368"/>
                </a:cubicBezTo>
                <a:cubicBezTo>
                  <a:pt x="7107" y="18368"/>
                  <a:pt x="7384" y="18221"/>
                  <a:pt x="7556" y="17969"/>
                </a:cubicBezTo>
                <a:cubicBezTo>
                  <a:pt x="7746" y="17609"/>
                  <a:pt x="7784" y="17173"/>
                  <a:pt x="7708" y="16775"/>
                </a:cubicBezTo>
                <a:cubicBezTo>
                  <a:pt x="7519" y="15770"/>
                  <a:pt x="7253" y="14784"/>
                  <a:pt x="6893" y="13837"/>
                </a:cubicBezTo>
                <a:cubicBezTo>
                  <a:pt x="6248" y="11941"/>
                  <a:pt x="5414" y="9969"/>
                  <a:pt x="5528" y="7922"/>
                </a:cubicBezTo>
                <a:cubicBezTo>
                  <a:pt x="5543" y="7707"/>
                  <a:pt x="5559" y="7504"/>
                  <a:pt x="5594" y="7294"/>
                </a:cubicBezTo>
                <a:lnTo>
                  <a:pt x="5594" y="7294"/>
                </a:lnTo>
                <a:cubicBezTo>
                  <a:pt x="6312" y="7702"/>
                  <a:pt x="6661" y="8502"/>
                  <a:pt x="6893" y="9268"/>
                </a:cubicBezTo>
                <a:cubicBezTo>
                  <a:pt x="7234" y="10349"/>
                  <a:pt x="7519" y="11467"/>
                  <a:pt x="7822" y="12567"/>
                </a:cubicBezTo>
                <a:lnTo>
                  <a:pt x="8789" y="16036"/>
                </a:lnTo>
                <a:cubicBezTo>
                  <a:pt x="8940" y="16604"/>
                  <a:pt x="9111" y="17173"/>
                  <a:pt x="9263" y="17742"/>
                </a:cubicBezTo>
                <a:cubicBezTo>
                  <a:pt x="9376" y="18216"/>
                  <a:pt x="9509" y="18652"/>
                  <a:pt x="9699" y="19107"/>
                </a:cubicBezTo>
                <a:cubicBezTo>
                  <a:pt x="9966" y="19713"/>
                  <a:pt x="10452" y="20404"/>
                  <a:pt x="11172" y="20404"/>
                </a:cubicBezTo>
                <a:cubicBezTo>
                  <a:pt x="11217" y="20404"/>
                  <a:pt x="11263" y="20401"/>
                  <a:pt x="11310" y="20396"/>
                </a:cubicBezTo>
                <a:cubicBezTo>
                  <a:pt x="11708" y="20339"/>
                  <a:pt x="12068" y="20092"/>
                  <a:pt x="12258" y="19732"/>
                </a:cubicBezTo>
                <a:cubicBezTo>
                  <a:pt x="12485" y="19334"/>
                  <a:pt x="12580" y="18860"/>
                  <a:pt x="12504" y="18405"/>
                </a:cubicBezTo>
                <a:cubicBezTo>
                  <a:pt x="12390" y="17855"/>
                  <a:pt x="12239" y="17306"/>
                  <a:pt x="12030" y="16794"/>
                </a:cubicBezTo>
                <a:cubicBezTo>
                  <a:pt x="11841" y="16263"/>
                  <a:pt x="11651" y="15713"/>
                  <a:pt x="11462" y="15183"/>
                </a:cubicBezTo>
                <a:cubicBezTo>
                  <a:pt x="11101" y="14083"/>
                  <a:pt x="10779" y="12965"/>
                  <a:pt x="10457" y="11865"/>
                </a:cubicBezTo>
                <a:cubicBezTo>
                  <a:pt x="10154" y="10766"/>
                  <a:pt x="9869" y="9628"/>
                  <a:pt x="9623" y="8491"/>
                </a:cubicBezTo>
                <a:cubicBezTo>
                  <a:pt x="9414" y="7486"/>
                  <a:pt x="9168" y="6424"/>
                  <a:pt x="9414" y="5420"/>
                </a:cubicBezTo>
                <a:cubicBezTo>
                  <a:pt x="9462" y="5197"/>
                  <a:pt x="9536" y="5002"/>
                  <a:pt x="9626" y="4810"/>
                </a:cubicBezTo>
                <a:lnTo>
                  <a:pt x="9626" y="4810"/>
                </a:lnTo>
                <a:cubicBezTo>
                  <a:pt x="11118" y="5773"/>
                  <a:pt x="11814" y="7472"/>
                  <a:pt x="12239" y="9135"/>
                </a:cubicBezTo>
                <a:cubicBezTo>
                  <a:pt x="12485" y="10026"/>
                  <a:pt x="12637" y="10936"/>
                  <a:pt x="12807" y="11846"/>
                </a:cubicBezTo>
                <a:cubicBezTo>
                  <a:pt x="13035" y="13040"/>
                  <a:pt x="13300" y="14216"/>
                  <a:pt x="13623" y="15391"/>
                </a:cubicBezTo>
                <a:cubicBezTo>
                  <a:pt x="13945" y="16547"/>
                  <a:pt x="14324" y="17723"/>
                  <a:pt x="14741" y="18879"/>
                </a:cubicBezTo>
                <a:cubicBezTo>
                  <a:pt x="14912" y="19315"/>
                  <a:pt x="15063" y="19827"/>
                  <a:pt x="15480" y="20092"/>
                </a:cubicBezTo>
                <a:cubicBezTo>
                  <a:pt x="15595" y="20165"/>
                  <a:pt x="15723" y="20199"/>
                  <a:pt x="15849" y="20199"/>
                </a:cubicBezTo>
                <a:cubicBezTo>
                  <a:pt x="16119" y="20199"/>
                  <a:pt x="16382" y="20042"/>
                  <a:pt x="16485" y="19770"/>
                </a:cubicBezTo>
                <a:cubicBezTo>
                  <a:pt x="16694" y="19334"/>
                  <a:pt x="16675" y="18765"/>
                  <a:pt x="16656" y="18292"/>
                </a:cubicBezTo>
                <a:cubicBezTo>
                  <a:pt x="16637" y="17723"/>
                  <a:pt x="16542" y="17154"/>
                  <a:pt x="16428" y="16585"/>
                </a:cubicBezTo>
                <a:cubicBezTo>
                  <a:pt x="16125" y="15467"/>
                  <a:pt x="15746" y="14348"/>
                  <a:pt x="15291" y="13268"/>
                </a:cubicBezTo>
                <a:cubicBezTo>
                  <a:pt x="14419" y="10993"/>
                  <a:pt x="13793" y="8623"/>
                  <a:pt x="13433" y="6216"/>
                </a:cubicBezTo>
                <a:cubicBezTo>
                  <a:pt x="13360" y="5689"/>
                  <a:pt x="13392" y="4465"/>
                  <a:pt x="14163" y="4465"/>
                </a:cubicBezTo>
                <a:cubicBezTo>
                  <a:pt x="14197" y="4465"/>
                  <a:pt x="14231" y="4467"/>
                  <a:pt x="14267" y="4472"/>
                </a:cubicBezTo>
                <a:cubicBezTo>
                  <a:pt x="14741" y="4548"/>
                  <a:pt x="15025" y="5060"/>
                  <a:pt x="15234" y="5439"/>
                </a:cubicBezTo>
                <a:cubicBezTo>
                  <a:pt x="15499" y="5913"/>
                  <a:pt x="15727" y="6406"/>
                  <a:pt x="15935" y="6898"/>
                </a:cubicBezTo>
                <a:cubicBezTo>
                  <a:pt x="16732" y="8946"/>
                  <a:pt x="17111" y="11107"/>
                  <a:pt x="17452" y="13268"/>
                </a:cubicBezTo>
                <a:cubicBezTo>
                  <a:pt x="17623" y="14348"/>
                  <a:pt x="17793" y="15429"/>
                  <a:pt x="18002" y="16510"/>
                </a:cubicBezTo>
                <a:cubicBezTo>
                  <a:pt x="18096" y="17040"/>
                  <a:pt x="18229" y="17590"/>
                  <a:pt x="18362" y="18121"/>
                </a:cubicBezTo>
                <a:cubicBezTo>
                  <a:pt x="18476" y="18557"/>
                  <a:pt x="18627" y="19031"/>
                  <a:pt x="18968" y="19334"/>
                </a:cubicBezTo>
                <a:cubicBezTo>
                  <a:pt x="19197" y="19533"/>
                  <a:pt x="19456" y="19618"/>
                  <a:pt x="19715" y="19618"/>
                </a:cubicBezTo>
                <a:cubicBezTo>
                  <a:pt x="20273" y="19618"/>
                  <a:pt x="20833" y="19220"/>
                  <a:pt x="21092" y="18690"/>
                </a:cubicBezTo>
                <a:cubicBezTo>
                  <a:pt x="21300" y="18178"/>
                  <a:pt x="21338" y="17628"/>
                  <a:pt x="21205" y="17078"/>
                </a:cubicBezTo>
                <a:cubicBezTo>
                  <a:pt x="21111" y="16472"/>
                  <a:pt x="20902" y="15884"/>
                  <a:pt x="20731" y="15277"/>
                </a:cubicBezTo>
                <a:lnTo>
                  <a:pt x="18684" y="7903"/>
                </a:lnTo>
                <a:cubicBezTo>
                  <a:pt x="18514" y="7315"/>
                  <a:pt x="18362" y="6728"/>
                  <a:pt x="18191" y="6102"/>
                </a:cubicBezTo>
                <a:cubicBezTo>
                  <a:pt x="18162" y="6043"/>
                  <a:pt x="18106" y="6015"/>
                  <a:pt x="18051" y="6015"/>
                </a:cubicBezTo>
                <a:cubicBezTo>
                  <a:pt x="17966" y="6015"/>
                  <a:pt x="17884" y="6082"/>
                  <a:pt x="17907" y="6197"/>
                </a:cubicBezTo>
                <a:cubicBezTo>
                  <a:pt x="18589" y="8623"/>
                  <a:pt x="19253" y="11050"/>
                  <a:pt x="19935" y="13476"/>
                </a:cubicBezTo>
                <a:lnTo>
                  <a:pt x="20428" y="15315"/>
                </a:lnTo>
                <a:cubicBezTo>
                  <a:pt x="20599" y="15903"/>
                  <a:pt x="20788" y="16491"/>
                  <a:pt x="20902" y="17078"/>
                </a:cubicBezTo>
                <a:cubicBezTo>
                  <a:pt x="21016" y="17609"/>
                  <a:pt x="21035" y="18216"/>
                  <a:pt x="20750" y="18690"/>
                </a:cubicBezTo>
                <a:cubicBezTo>
                  <a:pt x="20542" y="19050"/>
                  <a:pt x="20144" y="19296"/>
                  <a:pt x="19727" y="19334"/>
                </a:cubicBezTo>
                <a:cubicBezTo>
                  <a:pt x="19253" y="19334"/>
                  <a:pt x="18950" y="18917"/>
                  <a:pt x="18798" y="18519"/>
                </a:cubicBezTo>
                <a:cubicBezTo>
                  <a:pt x="18627" y="18026"/>
                  <a:pt x="18495" y="17533"/>
                  <a:pt x="18400" y="17040"/>
                </a:cubicBezTo>
                <a:cubicBezTo>
                  <a:pt x="18172" y="15979"/>
                  <a:pt x="17983" y="14898"/>
                  <a:pt x="17812" y="13837"/>
                </a:cubicBezTo>
                <a:cubicBezTo>
                  <a:pt x="17452" y="11713"/>
                  <a:pt x="17130" y="9571"/>
                  <a:pt x="16428" y="7524"/>
                </a:cubicBezTo>
                <a:cubicBezTo>
                  <a:pt x="16239" y="7031"/>
                  <a:pt x="16049" y="6538"/>
                  <a:pt x="15822" y="6064"/>
                </a:cubicBezTo>
                <a:cubicBezTo>
                  <a:pt x="15632" y="5590"/>
                  <a:pt x="15386" y="5154"/>
                  <a:pt x="15082" y="4756"/>
                </a:cubicBezTo>
                <a:cubicBezTo>
                  <a:pt x="14841" y="4446"/>
                  <a:pt x="14506" y="4199"/>
                  <a:pt x="14120" y="4199"/>
                </a:cubicBezTo>
                <a:cubicBezTo>
                  <a:pt x="14081" y="4199"/>
                  <a:pt x="14042" y="4201"/>
                  <a:pt x="14002" y="4207"/>
                </a:cubicBezTo>
                <a:cubicBezTo>
                  <a:pt x="13661" y="4282"/>
                  <a:pt x="13395" y="4529"/>
                  <a:pt x="13281" y="4851"/>
                </a:cubicBezTo>
                <a:cubicBezTo>
                  <a:pt x="13149" y="5230"/>
                  <a:pt x="13092" y="5609"/>
                  <a:pt x="13130" y="6007"/>
                </a:cubicBezTo>
                <a:cubicBezTo>
                  <a:pt x="13187" y="6538"/>
                  <a:pt x="13281" y="7088"/>
                  <a:pt x="13395" y="7619"/>
                </a:cubicBezTo>
                <a:cubicBezTo>
                  <a:pt x="13623" y="8794"/>
                  <a:pt x="13907" y="9969"/>
                  <a:pt x="14267" y="11126"/>
                </a:cubicBezTo>
                <a:cubicBezTo>
                  <a:pt x="14608" y="12244"/>
                  <a:pt x="15044" y="13344"/>
                  <a:pt x="15442" y="14443"/>
                </a:cubicBezTo>
                <a:cubicBezTo>
                  <a:pt x="15879" y="15524"/>
                  <a:pt x="16182" y="16642"/>
                  <a:pt x="16333" y="17799"/>
                </a:cubicBezTo>
                <a:cubicBezTo>
                  <a:pt x="16409" y="18329"/>
                  <a:pt x="16390" y="18879"/>
                  <a:pt x="16296" y="19410"/>
                </a:cubicBezTo>
                <a:cubicBezTo>
                  <a:pt x="16277" y="19618"/>
                  <a:pt x="16144" y="19789"/>
                  <a:pt x="15973" y="19884"/>
                </a:cubicBezTo>
                <a:cubicBezTo>
                  <a:pt x="15943" y="19889"/>
                  <a:pt x="15912" y="19892"/>
                  <a:pt x="15882" y="19892"/>
                </a:cubicBezTo>
                <a:cubicBezTo>
                  <a:pt x="15710" y="19892"/>
                  <a:pt x="15558" y="19802"/>
                  <a:pt x="15461" y="19656"/>
                </a:cubicBezTo>
                <a:cubicBezTo>
                  <a:pt x="15329" y="19467"/>
                  <a:pt x="15215" y="19258"/>
                  <a:pt x="15139" y="19031"/>
                </a:cubicBezTo>
                <a:cubicBezTo>
                  <a:pt x="15025" y="18746"/>
                  <a:pt x="14912" y="18481"/>
                  <a:pt x="14817" y="18197"/>
                </a:cubicBezTo>
                <a:cubicBezTo>
                  <a:pt x="14608" y="17628"/>
                  <a:pt x="14419" y="17059"/>
                  <a:pt x="14248" y="16491"/>
                </a:cubicBezTo>
                <a:cubicBezTo>
                  <a:pt x="13888" y="15353"/>
                  <a:pt x="13566" y="14178"/>
                  <a:pt x="13300" y="13003"/>
                </a:cubicBezTo>
                <a:cubicBezTo>
                  <a:pt x="13073" y="12017"/>
                  <a:pt x="12921" y="11031"/>
                  <a:pt x="12694" y="10045"/>
                </a:cubicBezTo>
                <a:cubicBezTo>
                  <a:pt x="12334" y="8377"/>
                  <a:pt x="11822" y="6576"/>
                  <a:pt x="10590" y="5306"/>
                </a:cubicBezTo>
                <a:cubicBezTo>
                  <a:pt x="10305" y="5022"/>
                  <a:pt x="9983" y="4756"/>
                  <a:pt x="9623" y="4548"/>
                </a:cubicBezTo>
                <a:cubicBezTo>
                  <a:pt x="9603" y="4534"/>
                  <a:pt x="9580" y="4528"/>
                  <a:pt x="9558" y="4528"/>
                </a:cubicBezTo>
                <a:cubicBezTo>
                  <a:pt x="9517" y="4528"/>
                  <a:pt x="9477" y="4549"/>
                  <a:pt x="9452" y="4586"/>
                </a:cubicBezTo>
                <a:cubicBezTo>
                  <a:pt x="8978" y="5458"/>
                  <a:pt x="9016" y="6481"/>
                  <a:pt x="9168" y="7448"/>
                </a:cubicBezTo>
                <a:cubicBezTo>
                  <a:pt x="9338" y="8510"/>
                  <a:pt x="9604" y="9571"/>
                  <a:pt x="9869" y="10633"/>
                </a:cubicBezTo>
                <a:cubicBezTo>
                  <a:pt x="10438" y="12832"/>
                  <a:pt x="11101" y="14993"/>
                  <a:pt x="11879" y="17135"/>
                </a:cubicBezTo>
                <a:cubicBezTo>
                  <a:pt x="12182" y="18007"/>
                  <a:pt x="12618" y="19182"/>
                  <a:pt x="11784" y="19922"/>
                </a:cubicBezTo>
                <a:cubicBezTo>
                  <a:pt x="11612" y="20082"/>
                  <a:pt x="11386" y="20166"/>
                  <a:pt x="11158" y="20166"/>
                </a:cubicBezTo>
                <a:cubicBezTo>
                  <a:pt x="11008" y="20166"/>
                  <a:pt x="10858" y="20130"/>
                  <a:pt x="10722" y="20055"/>
                </a:cubicBezTo>
                <a:cubicBezTo>
                  <a:pt x="10400" y="19827"/>
                  <a:pt x="10172" y="19524"/>
                  <a:pt x="10021" y="19182"/>
                </a:cubicBezTo>
                <a:cubicBezTo>
                  <a:pt x="9831" y="18784"/>
                  <a:pt x="9699" y="18367"/>
                  <a:pt x="9585" y="17950"/>
                </a:cubicBezTo>
                <a:lnTo>
                  <a:pt x="9111" y="16244"/>
                </a:lnTo>
                <a:lnTo>
                  <a:pt x="8125" y="12832"/>
                </a:lnTo>
                <a:cubicBezTo>
                  <a:pt x="7822" y="11732"/>
                  <a:pt x="7519" y="10614"/>
                  <a:pt x="7177" y="9514"/>
                </a:cubicBezTo>
                <a:cubicBezTo>
                  <a:pt x="6950" y="8737"/>
                  <a:pt x="6665" y="7903"/>
                  <a:pt x="6059" y="7353"/>
                </a:cubicBezTo>
                <a:cubicBezTo>
                  <a:pt x="5907" y="7221"/>
                  <a:pt x="5737" y="7107"/>
                  <a:pt x="5547" y="7012"/>
                </a:cubicBezTo>
                <a:cubicBezTo>
                  <a:pt x="5534" y="7008"/>
                  <a:pt x="5519" y="7005"/>
                  <a:pt x="5505" y="7005"/>
                </a:cubicBezTo>
                <a:cubicBezTo>
                  <a:pt x="5457" y="7005"/>
                  <a:pt x="5410" y="7030"/>
                  <a:pt x="5395" y="7088"/>
                </a:cubicBezTo>
                <a:cubicBezTo>
                  <a:pt x="5054" y="9041"/>
                  <a:pt x="5661" y="10936"/>
                  <a:pt x="6305" y="12775"/>
                </a:cubicBezTo>
                <a:cubicBezTo>
                  <a:pt x="6628" y="13723"/>
                  <a:pt x="6988" y="14671"/>
                  <a:pt x="7253" y="15638"/>
                </a:cubicBezTo>
                <a:cubicBezTo>
                  <a:pt x="7386" y="16093"/>
                  <a:pt x="7481" y="16566"/>
                  <a:pt x="7537" y="17059"/>
                </a:cubicBezTo>
                <a:cubicBezTo>
                  <a:pt x="7556" y="17457"/>
                  <a:pt x="7481" y="17969"/>
                  <a:pt x="7064" y="18121"/>
                </a:cubicBezTo>
                <a:cubicBezTo>
                  <a:pt x="6994" y="18147"/>
                  <a:pt x="6924" y="18158"/>
                  <a:pt x="6855" y="18158"/>
                </a:cubicBezTo>
                <a:cubicBezTo>
                  <a:pt x="6568" y="18158"/>
                  <a:pt x="6295" y="17959"/>
                  <a:pt x="6097" y="17761"/>
                </a:cubicBezTo>
                <a:cubicBezTo>
                  <a:pt x="5774" y="17438"/>
                  <a:pt x="5547" y="17059"/>
                  <a:pt x="5376" y="16642"/>
                </a:cubicBezTo>
                <a:cubicBezTo>
                  <a:pt x="4959" y="15619"/>
                  <a:pt x="4561" y="14595"/>
                  <a:pt x="4182" y="13571"/>
                </a:cubicBezTo>
                <a:cubicBezTo>
                  <a:pt x="3405" y="11505"/>
                  <a:pt x="2703" y="9401"/>
                  <a:pt x="2059" y="7278"/>
                </a:cubicBezTo>
                <a:cubicBezTo>
                  <a:pt x="1414" y="5154"/>
                  <a:pt x="846" y="3012"/>
                  <a:pt x="334" y="851"/>
                </a:cubicBezTo>
                <a:cubicBezTo>
                  <a:pt x="277" y="586"/>
                  <a:pt x="220" y="320"/>
                  <a:pt x="163" y="55"/>
                </a:cubicBezTo>
                <a:cubicBezTo>
                  <a:pt x="156" y="17"/>
                  <a:pt x="126" y="0"/>
                  <a:pt x="95" y="0"/>
                </a:cubicBezTo>
                <a:close/>
              </a:path>
            </a:pathLst>
          </a:custGeom>
          <a:solidFill>
            <a:srgbClr val="351C7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4"/>
          <p:cNvSpPr txBox="1">
            <a:spLocks noGrp="1"/>
          </p:cNvSpPr>
          <p:nvPr>
            <p:ph type="ctrTitle"/>
          </p:nvPr>
        </p:nvSpPr>
        <p:spPr>
          <a:xfrm>
            <a:off x="736646" y="373025"/>
            <a:ext cx="76725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76289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"/>
          <p:cNvSpPr txBox="1">
            <a:spLocks noGrp="1"/>
          </p:cNvSpPr>
          <p:nvPr>
            <p:ph type="subTitle" idx="1"/>
          </p:nvPr>
        </p:nvSpPr>
        <p:spPr>
          <a:xfrm>
            <a:off x="1944337" y="3168343"/>
            <a:ext cx="1532400" cy="47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214" name="Google Shape;214;p5"/>
          <p:cNvSpPr txBox="1">
            <a:spLocks noGrp="1"/>
          </p:cNvSpPr>
          <p:nvPr>
            <p:ph type="subTitle" idx="2"/>
          </p:nvPr>
        </p:nvSpPr>
        <p:spPr>
          <a:xfrm>
            <a:off x="1381688" y="3559333"/>
            <a:ext cx="2657700" cy="10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5"/>
          <p:cNvSpPr txBox="1">
            <a:spLocks noGrp="1"/>
          </p:cNvSpPr>
          <p:nvPr>
            <p:ph type="subTitle" idx="3"/>
          </p:nvPr>
        </p:nvSpPr>
        <p:spPr>
          <a:xfrm flipH="1">
            <a:off x="5667265" y="3168343"/>
            <a:ext cx="1532400" cy="47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216" name="Google Shape;216;p5"/>
          <p:cNvSpPr txBox="1">
            <a:spLocks noGrp="1"/>
          </p:cNvSpPr>
          <p:nvPr>
            <p:ph type="subTitle" idx="4"/>
          </p:nvPr>
        </p:nvSpPr>
        <p:spPr>
          <a:xfrm flipH="1">
            <a:off x="5104613" y="3559333"/>
            <a:ext cx="2657700" cy="10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pic>
        <p:nvPicPr>
          <p:cNvPr id="217" name="Google Shape;217;p5"/>
          <p:cNvPicPr preferRelativeResize="0"/>
          <p:nvPr/>
        </p:nvPicPr>
        <p:blipFill>
          <a:blip r:embed="rId2">
            <a:alphaModFix amt="47000"/>
          </a:blip>
          <a:stretch>
            <a:fillRect/>
          </a:stretch>
        </p:blipFill>
        <p:spPr>
          <a:xfrm rot="4139108">
            <a:off x="-1716814" y="3950736"/>
            <a:ext cx="2989903" cy="246822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8" name="Google Shape;218;p5"/>
          <p:cNvGrpSpPr/>
          <p:nvPr/>
        </p:nvGrpSpPr>
        <p:grpSpPr>
          <a:xfrm rot="-987768">
            <a:off x="-414533" y="3230134"/>
            <a:ext cx="1344359" cy="1995308"/>
            <a:chOff x="272875" y="1527563"/>
            <a:chExt cx="255950" cy="455000"/>
          </a:xfrm>
        </p:grpSpPr>
        <p:sp>
          <p:nvSpPr>
            <p:cNvPr id="219" name="Google Shape;219;p5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5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5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5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5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5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5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5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5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5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5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5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5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5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5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5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5"/>
            <p:cNvSpPr/>
            <p:nvPr/>
          </p:nvSpPr>
          <p:spPr>
            <a:xfrm>
              <a:off x="338275" y="1701963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5"/>
            <p:cNvSpPr/>
            <p:nvPr/>
          </p:nvSpPr>
          <p:spPr>
            <a:xfrm>
              <a:off x="388050" y="1631363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5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5"/>
            <p:cNvSpPr/>
            <p:nvPr/>
          </p:nvSpPr>
          <p:spPr>
            <a:xfrm>
              <a:off x="356275" y="1585363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5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5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5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5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5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5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5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5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5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5"/>
            <p:cNvSpPr/>
            <p:nvPr/>
          </p:nvSpPr>
          <p:spPr>
            <a:xfrm>
              <a:off x="360075" y="188016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5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5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5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5"/>
            <p:cNvSpPr/>
            <p:nvPr/>
          </p:nvSpPr>
          <p:spPr>
            <a:xfrm>
              <a:off x="445850" y="1622338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5"/>
            <p:cNvSpPr/>
            <p:nvPr/>
          </p:nvSpPr>
          <p:spPr>
            <a:xfrm>
              <a:off x="418850" y="1542263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54" name="Google Shape;254;p5"/>
          <p:cNvPicPr preferRelativeResize="0"/>
          <p:nvPr/>
        </p:nvPicPr>
        <p:blipFill>
          <a:blip r:embed="rId3">
            <a:alphaModFix amt="74000"/>
          </a:blip>
          <a:stretch>
            <a:fillRect/>
          </a:stretch>
        </p:blipFill>
        <p:spPr>
          <a:xfrm rot="-1197527" flipH="1">
            <a:off x="8254668" y="3888189"/>
            <a:ext cx="2894871" cy="2593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5"/>
          <p:cNvPicPr preferRelativeResize="0"/>
          <p:nvPr/>
        </p:nvPicPr>
        <p:blipFill>
          <a:blip r:embed="rId4">
            <a:alphaModFix amt="58000"/>
          </a:blip>
          <a:stretch>
            <a:fillRect/>
          </a:stretch>
        </p:blipFill>
        <p:spPr>
          <a:xfrm rot="-9314708">
            <a:off x="-1515506" y="-1274402"/>
            <a:ext cx="1787180" cy="4287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5"/>
          <p:cNvPicPr preferRelativeResize="0"/>
          <p:nvPr/>
        </p:nvPicPr>
        <p:blipFill>
          <a:blip r:embed="rId5">
            <a:alphaModFix amt="76000"/>
          </a:blip>
          <a:stretch>
            <a:fillRect/>
          </a:stretch>
        </p:blipFill>
        <p:spPr>
          <a:xfrm rot="394092">
            <a:off x="2157624" y="-1359156"/>
            <a:ext cx="5296602" cy="1972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5"/>
          <p:cNvPicPr preferRelativeResize="0"/>
          <p:nvPr/>
        </p:nvPicPr>
        <p:blipFill>
          <a:blip r:embed="rId6">
            <a:alphaModFix amt="62000"/>
          </a:blip>
          <a:stretch>
            <a:fillRect/>
          </a:stretch>
        </p:blipFill>
        <p:spPr>
          <a:xfrm rot="6551349" flipH="1">
            <a:off x="7493893" y="-756657"/>
            <a:ext cx="2894870" cy="259332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8" name="Google Shape;258;p5"/>
          <p:cNvGrpSpPr/>
          <p:nvPr/>
        </p:nvGrpSpPr>
        <p:grpSpPr>
          <a:xfrm rot="8100046">
            <a:off x="8172668" y="-457651"/>
            <a:ext cx="1344367" cy="1995327"/>
            <a:chOff x="272875" y="1527563"/>
            <a:chExt cx="255950" cy="455000"/>
          </a:xfrm>
        </p:grpSpPr>
        <p:sp>
          <p:nvSpPr>
            <p:cNvPr id="259" name="Google Shape;259;p5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5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5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5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5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5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5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5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5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5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5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5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5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5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5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5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5"/>
            <p:cNvSpPr/>
            <p:nvPr/>
          </p:nvSpPr>
          <p:spPr>
            <a:xfrm>
              <a:off x="338275" y="1701963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5"/>
            <p:cNvSpPr/>
            <p:nvPr/>
          </p:nvSpPr>
          <p:spPr>
            <a:xfrm>
              <a:off x="388050" y="1631363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5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5"/>
            <p:cNvSpPr/>
            <p:nvPr/>
          </p:nvSpPr>
          <p:spPr>
            <a:xfrm>
              <a:off x="356275" y="1585363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5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5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5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5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5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5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5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5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5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5"/>
            <p:cNvSpPr/>
            <p:nvPr/>
          </p:nvSpPr>
          <p:spPr>
            <a:xfrm>
              <a:off x="360075" y="188016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5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5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5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5"/>
            <p:cNvSpPr/>
            <p:nvPr/>
          </p:nvSpPr>
          <p:spPr>
            <a:xfrm>
              <a:off x="445850" y="1622338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5"/>
            <p:cNvSpPr/>
            <p:nvPr/>
          </p:nvSpPr>
          <p:spPr>
            <a:xfrm>
              <a:off x="418850" y="1542263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4" name="Google Shape;294;p5"/>
          <p:cNvSpPr txBox="1">
            <a:spLocks noGrp="1"/>
          </p:cNvSpPr>
          <p:nvPr>
            <p:ph type="ctrTitle"/>
          </p:nvPr>
        </p:nvSpPr>
        <p:spPr>
          <a:xfrm>
            <a:off x="736646" y="373025"/>
            <a:ext cx="76725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295" name="Google Shape;295;p5"/>
          <p:cNvSpPr/>
          <p:nvPr/>
        </p:nvSpPr>
        <p:spPr>
          <a:xfrm rot="-6477098" flipH="1">
            <a:off x="-3963735" y="-3524095"/>
            <a:ext cx="4623929" cy="7256942"/>
          </a:xfrm>
          <a:custGeom>
            <a:avLst/>
            <a:gdLst/>
            <a:ahLst/>
            <a:cxnLst/>
            <a:rect l="l" t="t" r="r" b="b"/>
            <a:pathLst>
              <a:path w="55812" h="94461" extrusionOk="0">
                <a:moveTo>
                  <a:pt x="36054" y="83719"/>
                </a:moveTo>
                <a:cubicBezTo>
                  <a:pt x="36059" y="85810"/>
                  <a:pt x="36230" y="87883"/>
                  <a:pt x="36585" y="89937"/>
                </a:cubicBezTo>
                <a:cubicBezTo>
                  <a:pt x="36680" y="90449"/>
                  <a:pt x="36775" y="90942"/>
                  <a:pt x="36888" y="91454"/>
                </a:cubicBezTo>
                <a:cubicBezTo>
                  <a:pt x="36926" y="91719"/>
                  <a:pt x="37002" y="91984"/>
                  <a:pt x="37059" y="92250"/>
                </a:cubicBezTo>
                <a:cubicBezTo>
                  <a:pt x="37097" y="92439"/>
                  <a:pt x="37305" y="92856"/>
                  <a:pt x="37211" y="93046"/>
                </a:cubicBezTo>
                <a:cubicBezTo>
                  <a:pt x="37154" y="93160"/>
                  <a:pt x="36831" y="93255"/>
                  <a:pt x="36718" y="93311"/>
                </a:cubicBezTo>
                <a:cubicBezTo>
                  <a:pt x="36509" y="93425"/>
                  <a:pt x="36282" y="93539"/>
                  <a:pt x="36035" y="93634"/>
                </a:cubicBezTo>
                <a:cubicBezTo>
                  <a:pt x="35599" y="93804"/>
                  <a:pt x="35144" y="93937"/>
                  <a:pt x="34689" y="93994"/>
                </a:cubicBezTo>
                <a:cubicBezTo>
                  <a:pt x="34597" y="94004"/>
                  <a:pt x="34505" y="94009"/>
                  <a:pt x="34414" y="94009"/>
                </a:cubicBezTo>
                <a:cubicBezTo>
                  <a:pt x="33623" y="94009"/>
                  <a:pt x="32889" y="93638"/>
                  <a:pt x="32566" y="92856"/>
                </a:cubicBezTo>
                <a:cubicBezTo>
                  <a:pt x="32244" y="92041"/>
                  <a:pt x="32471" y="91093"/>
                  <a:pt x="32756" y="90297"/>
                </a:cubicBezTo>
                <a:cubicBezTo>
                  <a:pt x="33362" y="88572"/>
                  <a:pt x="34234" y="86923"/>
                  <a:pt x="35125" y="85331"/>
                </a:cubicBezTo>
                <a:cubicBezTo>
                  <a:pt x="35426" y="84788"/>
                  <a:pt x="35736" y="84251"/>
                  <a:pt x="36054" y="83719"/>
                </a:cubicBezTo>
                <a:close/>
                <a:moveTo>
                  <a:pt x="43850" y="72899"/>
                </a:moveTo>
                <a:cubicBezTo>
                  <a:pt x="43926" y="74041"/>
                  <a:pt x="43988" y="75183"/>
                  <a:pt x="44035" y="76326"/>
                </a:cubicBezTo>
                <a:cubicBezTo>
                  <a:pt x="44111" y="78487"/>
                  <a:pt x="44149" y="80629"/>
                  <a:pt x="44130" y="82790"/>
                </a:cubicBezTo>
                <a:cubicBezTo>
                  <a:pt x="44111" y="83871"/>
                  <a:pt x="44092" y="84970"/>
                  <a:pt x="44054" y="86051"/>
                </a:cubicBezTo>
                <a:cubicBezTo>
                  <a:pt x="44016" y="87037"/>
                  <a:pt x="44092" y="88117"/>
                  <a:pt x="43864" y="89065"/>
                </a:cubicBezTo>
                <a:cubicBezTo>
                  <a:pt x="43789" y="89463"/>
                  <a:pt x="43599" y="89823"/>
                  <a:pt x="43334" y="90127"/>
                </a:cubicBezTo>
                <a:cubicBezTo>
                  <a:pt x="43194" y="90249"/>
                  <a:pt x="43052" y="90301"/>
                  <a:pt x="42914" y="90301"/>
                </a:cubicBezTo>
                <a:cubicBezTo>
                  <a:pt x="42585" y="90301"/>
                  <a:pt x="42287" y="90001"/>
                  <a:pt x="42139" y="89653"/>
                </a:cubicBezTo>
                <a:cubicBezTo>
                  <a:pt x="41874" y="88970"/>
                  <a:pt x="41760" y="88193"/>
                  <a:pt x="41609" y="87473"/>
                </a:cubicBezTo>
                <a:cubicBezTo>
                  <a:pt x="41324" y="86165"/>
                  <a:pt x="41021" y="84724"/>
                  <a:pt x="40149" y="83643"/>
                </a:cubicBezTo>
                <a:cubicBezTo>
                  <a:pt x="39770" y="83169"/>
                  <a:pt x="39277" y="82809"/>
                  <a:pt x="38708" y="82582"/>
                </a:cubicBezTo>
                <a:cubicBezTo>
                  <a:pt x="38695" y="82577"/>
                  <a:pt x="38683" y="82574"/>
                  <a:pt x="38671" y="82574"/>
                </a:cubicBezTo>
                <a:cubicBezTo>
                  <a:pt x="38594" y="82574"/>
                  <a:pt x="38540" y="82668"/>
                  <a:pt x="38557" y="82733"/>
                </a:cubicBezTo>
                <a:cubicBezTo>
                  <a:pt x="38917" y="84667"/>
                  <a:pt x="39277" y="86601"/>
                  <a:pt x="39618" y="88534"/>
                </a:cubicBezTo>
                <a:lnTo>
                  <a:pt x="40149" y="91397"/>
                </a:lnTo>
                <a:cubicBezTo>
                  <a:pt x="40263" y="92136"/>
                  <a:pt x="40452" y="92875"/>
                  <a:pt x="40187" y="93596"/>
                </a:cubicBezTo>
                <a:cubicBezTo>
                  <a:pt x="40092" y="93861"/>
                  <a:pt x="39921" y="94183"/>
                  <a:pt x="39618" y="94240"/>
                </a:cubicBezTo>
                <a:cubicBezTo>
                  <a:pt x="39604" y="94243"/>
                  <a:pt x="39590" y="94244"/>
                  <a:pt x="39576" y="94244"/>
                </a:cubicBezTo>
                <a:cubicBezTo>
                  <a:pt x="39294" y="94244"/>
                  <a:pt x="39081" y="93717"/>
                  <a:pt x="38955" y="93482"/>
                </a:cubicBezTo>
                <a:cubicBezTo>
                  <a:pt x="38670" y="92856"/>
                  <a:pt x="38462" y="92193"/>
                  <a:pt x="38348" y="91511"/>
                </a:cubicBezTo>
                <a:cubicBezTo>
                  <a:pt x="38083" y="90146"/>
                  <a:pt x="38045" y="88762"/>
                  <a:pt x="37855" y="87397"/>
                </a:cubicBezTo>
                <a:cubicBezTo>
                  <a:pt x="37647" y="85994"/>
                  <a:pt x="37230" y="84610"/>
                  <a:pt x="36244" y="83549"/>
                </a:cubicBezTo>
                <a:cubicBezTo>
                  <a:pt x="36227" y="83526"/>
                  <a:pt x="36203" y="83515"/>
                  <a:pt x="36178" y="83514"/>
                </a:cubicBezTo>
                <a:lnTo>
                  <a:pt x="36178" y="83514"/>
                </a:lnTo>
                <a:cubicBezTo>
                  <a:pt x="38436" y="79777"/>
                  <a:pt x="41102" y="76305"/>
                  <a:pt x="43850" y="72899"/>
                </a:cubicBezTo>
                <a:close/>
                <a:moveTo>
                  <a:pt x="124" y="0"/>
                </a:moveTo>
                <a:cubicBezTo>
                  <a:pt x="60" y="0"/>
                  <a:pt x="1" y="49"/>
                  <a:pt x="36" y="119"/>
                </a:cubicBezTo>
                <a:lnTo>
                  <a:pt x="17" y="119"/>
                </a:lnTo>
                <a:cubicBezTo>
                  <a:pt x="2955" y="8498"/>
                  <a:pt x="5989" y="16839"/>
                  <a:pt x="9135" y="25123"/>
                </a:cubicBezTo>
                <a:cubicBezTo>
                  <a:pt x="9894" y="27152"/>
                  <a:pt x="10671" y="29180"/>
                  <a:pt x="11467" y="31208"/>
                </a:cubicBezTo>
                <a:cubicBezTo>
                  <a:pt x="12168" y="33028"/>
                  <a:pt x="12794" y="34905"/>
                  <a:pt x="13647" y="36649"/>
                </a:cubicBezTo>
                <a:cubicBezTo>
                  <a:pt x="14292" y="37976"/>
                  <a:pt x="15221" y="39246"/>
                  <a:pt x="16623" y="39796"/>
                </a:cubicBezTo>
                <a:cubicBezTo>
                  <a:pt x="17283" y="40054"/>
                  <a:pt x="17979" y="40142"/>
                  <a:pt x="18690" y="40142"/>
                </a:cubicBezTo>
                <a:cubicBezTo>
                  <a:pt x="19959" y="40142"/>
                  <a:pt x="21272" y="39862"/>
                  <a:pt x="22500" y="39777"/>
                </a:cubicBezTo>
                <a:cubicBezTo>
                  <a:pt x="23246" y="39726"/>
                  <a:pt x="23995" y="39701"/>
                  <a:pt x="24747" y="39701"/>
                </a:cubicBezTo>
                <a:cubicBezTo>
                  <a:pt x="26249" y="39701"/>
                  <a:pt x="27757" y="39802"/>
                  <a:pt x="29249" y="40004"/>
                </a:cubicBezTo>
                <a:cubicBezTo>
                  <a:pt x="31106" y="40270"/>
                  <a:pt x="33021" y="40668"/>
                  <a:pt x="34727" y="41502"/>
                </a:cubicBezTo>
                <a:cubicBezTo>
                  <a:pt x="36433" y="42317"/>
                  <a:pt x="37836" y="43682"/>
                  <a:pt x="38708" y="45350"/>
                </a:cubicBezTo>
                <a:cubicBezTo>
                  <a:pt x="39580" y="46981"/>
                  <a:pt x="40054" y="48782"/>
                  <a:pt x="40471" y="50545"/>
                </a:cubicBezTo>
                <a:cubicBezTo>
                  <a:pt x="42179" y="57664"/>
                  <a:pt x="43282" y="64918"/>
                  <a:pt x="43803" y="72216"/>
                </a:cubicBezTo>
                <a:lnTo>
                  <a:pt x="43803" y="72216"/>
                </a:lnTo>
                <a:cubicBezTo>
                  <a:pt x="43494" y="72599"/>
                  <a:pt x="43186" y="72983"/>
                  <a:pt x="42879" y="73369"/>
                </a:cubicBezTo>
                <a:cubicBezTo>
                  <a:pt x="40831" y="75966"/>
                  <a:pt x="38822" y="78601"/>
                  <a:pt x="37021" y="81387"/>
                </a:cubicBezTo>
                <a:cubicBezTo>
                  <a:pt x="35277" y="84098"/>
                  <a:pt x="33571" y="87018"/>
                  <a:pt x="32471" y="90070"/>
                </a:cubicBezTo>
                <a:cubicBezTo>
                  <a:pt x="31997" y="91359"/>
                  <a:pt x="31770" y="93198"/>
                  <a:pt x="33154" y="94013"/>
                </a:cubicBezTo>
                <a:cubicBezTo>
                  <a:pt x="33534" y="94235"/>
                  <a:pt x="33946" y="94326"/>
                  <a:pt x="34367" y="94326"/>
                </a:cubicBezTo>
                <a:cubicBezTo>
                  <a:pt x="35456" y="94326"/>
                  <a:pt x="36609" y="93717"/>
                  <a:pt x="37457" y="93198"/>
                </a:cubicBezTo>
                <a:cubicBezTo>
                  <a:pt x="37514" y="93160"/>
                  <a:pt x="37533" y="93103"/>
                  <a:pt x="37514" y="93046"/>
                </a:cubicBezTo>
                <a:cubicBezTo>
                  <a:pt x="36725" y="90076"/>
                  <a:pt x="36309" y="87016"/>
                  <a:pt x="36300" y="83937"/>
                </a:cubicBezTo>
                <a:lnTo>
                  <a:pt x="36300" y="83937"/>
                </a:lnTo>
                <a:cubicBezTo>
                  <a:pt x="38208" y="86250"/>
                  <a:pt x="37579" y="89653"/>
                  <a:pt x="38348" y="92383"/>
                </a:cubicBezTo>
                <a:cubicBezTo>
                  <a:pt x="38500" y="93065"/>
                  <a:pt x="38803" y="93710"/>
                  <a:pt x="39201" y="94297"/>
                </a:cubicBezTo>
                <a:cubicBezTo>
                  <a:pt x="39289" y="94413"/>
                  <a:pt x="39407" y="94460"/>
                  <a:pt x="39532" y="94460"/>
                </a:cubicBezTo>
                <a:cubicBezTo>
                  <a:pt x="39756" y="94460"/>
                  <a:pt x="40003" y="94309"/>
                  <a:pt x="40149" y="94127"/>
                </a:cubicBezTo>
                <a:cubicBezTo>
                  <a:pt x="40490" y="93728"/>
                  <a:pt x="40566" y="93103"/>
                  <a:pt x="40547" y="92591"/>
                </a:cubicBezTo>
                <a:cubicBezTo>
                  <a:pt x="40509" y="91681"/>
                  <a:pt x="40244" y="90752"/>
                  <a:pt x="40092" y="89861"/>
                </a:cubicBezTo>
                <a:cubicBezTo>
                  <a:pt x="39670" y="87551"/>
                  <a:pt x="39266" y="85241"/>
                  <a:pt x="38846" y="82914"/>
                </a:cubicBezTo>
                <a:lnTo>
                  <a:pt x="38846" y="82914"/>
                </a:lnTo>
                <a:cubicBezTo>
                  <a:pt x="40217" y="83575"/>
                  <a:pt x="40753" y="85091"/>
                  <a:pt x="41116" y="86487"/>
                </a:cubicBezTo>
                <a:cubicBezTo>
                  <a:pt x="41305" y="87245"/>
                  <a:pt x="41438" y="88022"/>
                  <a:pt x="41628" y="88781"/>
                </a:cubicBezTo>
                <a:cubicBezTo>
                  <a:pt x="41760" y="89349"/>
                  <a:pt x="41874" y="90146"/>
                  <a:pt x="42443" y="90468"/>
                </a:cubicBezTo>
                <a:cubicBezTo>
                  <a:pt x="42589" y="90550"/>
                  <a:pt x="42735" y="90587"/>
                  <a:pt x="42876" y="90587"/>
                </a:cubicBezTo>
                <a:cubicBezTo>
                  <a:pt x="43193" y="90587"/>
                  <a:pt x="43484" y="90402"/>
                  <a:pt x="43694" y="90127"/>
                </a:cubicBezTo>
                <a:cubicBezTo>
                  <a:pt x="44168" y="89539"/>
                  <a:pt x="44225" y="88781"/>
                  <a:pt x="44263" y="88060"/>
                </a:cubicBezTo>
                <a:cubicBezTo>
                  <a:pt x="44376" y="85842"/>
                  <a:pt x="44433" y="83624"/>
                  <a:pt x="44433" y="81425"/>
                </a:cubicBezTo>
                <a:cubicBezTo>
                  <a:pt x="44433" y="78462"/>
                  <a:pt x="44333" y="75502"/>
                  <a:pt x="44134" y="72549"/>
                </a:cubicBezTo>
                <a:lnTo>
                  <a:pt x="44134" y="72549"/>
                </a:lnTo>
                <a:cubicBezTo>
                  <a:pt x="45525" y="70831"/>
                  <a:pt x="46934" y="69129"/>
                  <a:pt x="48319" y="67416"/>
                </a:cubicBezTo>
                <a:cubicBezTo>
                  <a:pt x="50916" y="64213"/>
                  <a:pt x="53457" y="60952"/>
                  <a:pt x="55694" y="57464"/>
                </a:cubicBezTo>
                <a:cubicBezTo>
                  <a:pt x="55812" y="57293"/>
                  <a:pt x="55657" y="57122"/>
                  <a:pt x="55493" y="57122"/>
                </a:cubicBezTo>
                <a:cubicBezTo>
                  <a:pt x="55421" y="57122"/>
                  <a:pt x="55348" y="57155"/>
                  <a:pt x="55295" y="57236"/>
                </a:cubicBezTo>
                <a:cubicBezTo>
                  <a:pt x="51966" y="62402"/>
                  <a:pt x="47953" y="67087"/>
                  <a:pt x="44086" y="71866"/>
                </a:cubicBezTo>
                <a:lnTo>
                  <a:pt x="44086" y="71866"/>
                </a:lnTo>
                <a:cubicBezTo>
                  <a:pt x="43682" y="66321"/>
                  <a:pt x="42926" y="60806"/>
                  <a:pt x="41817" y="55360"/>
                </a:cubicBezTo>
                <a:cubicBezTo>
                  <a:pt x="41400" y="53255"/>
                  <a:pt x="40945" y="51132"/>
                  <a:pt x="40376" y="49066"/>
                </a:cubicBezTo>
                <a:cubicBezTo>
                  <a:pt x="39921" y="47379"/>
                  <a:pt x="39315" y="45673"/>
                  <a:pt x="38310" y="44213"/>
                </a:cubicBezTo>
                <a:cubicBezTo>
                  <a:pt x="36130" y="41104"/>
                  <a:pt x="32301" y="40175"/>
                  <a:pt x="28737" y="39739"/>
                </a:cubicBezTo>
                <a:cubicBezTo>
                  <a:pt x="27406" y="39567"/>
                  <a:pt x="26076" y="39485"/>
                  <a:pt x="24745" y="39485"/>
                </a:cubicBezTo>
                <a:cubicBezTo>
                  <a:pt x="23877" y="39485"/>
                  <a:pt x="23008" y="39520"/>
                  <a:pt x="22140" y="39587"/>
                </a:cubicBezTo>
                <a:cubicBezTo>
                  <a:pt x="21041" y="39680"/>
                  <a:pt x="19854" y="39911"/>
                  <a:pt x="18707" y="39911"/>
                </a:cubicBezTo>
                <a:cubicBezTo>
                  <a:pt x="17736" y="39911"/>
                  <a:pt x="16794" y="39745"/>
                  <a:pt x="15960" y="39189"/>
                </a:cubicBezTo>
                <a:cubicBezTo>
                  <a:pt x="14519" y="38204"/>
                  <a:pt x="13780" y="36479"/>
                  <a:pt x="13173" y="34924"/>
                </a:cubicBezTo>
                <a:cubicBezTo>
                  <a:pt x="12339" y="32820"/>
                  <a:pt x="11543" y="30735"/>
                  <a:pt x="10728" y="28630"/>
                </a:cubicBezTo>
                <a:cubicBezTo>
                  <a:pt x="7505" y="20194"/>
                  <a:pt x="4377" y="11721"/>
                  <a:pt x="1344" y="3228"/>
                </a:cubicBezTo>
                <a:cubicBezTo>
                  <a:pt x="965" y="2166"/>
                  <a:pt x="586" y="1124"/>
                  <a:pt x="226" y="62"/>
                </a:cubicBezTo>
                <a:cubicBezTo>
                  <a:pt x="204" y="19"/>
                  <a:pt x="163" y="0"/>
                  <a:pt x="124" y="0"/>
                </a:cubicBezTo>
                <a:close/>
              </a:path>
            </a:pathLst>
          </a:custGeom>
          <a:solidFill>
            <a:srgbClr val="351C7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5"/>
          <p:cNvSpPr/>
          <p:nvPr/>
        </p:nvSpPr>
        <p:spPr>
          <a:xfrm rot="-7689947">
            <a:off x="8072325" y="4598041"/>
            <a:ext cx="2264989" cy="2165745"/>
          </a:xfrm>
          <a:custGeom>
            <a:avLst/>
            <a:gdLst/>
            <a:ahLst/>
            <a:cxnLst/>
            <a:rect l="l" t="t" r="r" b="b"/>
            <a:pathLst>
              <a:path w="21339" h="20404" extrusionOk="0">
                <a:moveTo>
                  <a:pt x="95" y="0"/>
                </a:moveTo>
                <a:cubicBezTo>
                  <a:pt x="50" y="0"/>
                  <a:pt x="0" y="36"/>
                  <a:pt x="12" y="93"/>
                </a:cubicBezTo>
                <a:cubicBezTo>
                  <a:pt x="485" y="2330"/>
                  <a:pt x="1054" y="4567"/>
                  <a:pt x="1680" y="6766"/>
                </a:cubicBezTo>
                <a:cubicBezTo>
                  <a:pt x="2324" y="8965"/>
                  <a:pt x="3045" y="11126"/>
                  <a:pt x="3822" y="13249"/>
                </a:cubicBezTo>
                <a:cubicBezTo>
                  <a:pt x="4220" y="14330"/>
                  <a:pt x="4618" y="15391"/>
                  <a:pt x="5054" y="16453"/>
                </a:cubicBezTo>
                <a:cubicBezTo>
                  <a:pt x="5225" y="16889"/>
                  <a:pt x="5433" y="17287"/>
                  <a:pt x="5699" y="17666"/>
                </a:cubicBezTo>
                <a:cubicBezTo>
                  <a:pt x="5926" y="17988"/>
                  <a:pt x="6267" y="18216"/>
                  <a:pt x="6646" y="18348"/>
                </a:cubicBezTo>
                <a:cubicBezTo>
                  <a:pt x="6705" y="18361"/>
                  <a:pt x="6764" y="18368"/>
                  <a:pt x="6823" y="18368"/>
                </a:cubicBezTo>
                <a:cubicBezTo>
                  <a:pt x="7107" y="18368"/>
                  <a:pt x="7384" y="18221"/>
                  <a:pt x="7556" y="17969"/>
                </a:cubicBezTo>
                <a:cubicBezTo>
                  <a:pt x="7746" y="17609"/>
                  <a:pt x="7784" y="17173"/>
                  <a:pt x="7708" y="16775"/>
                </a:cubicBezTo>
                <a:cubicBezTo>
                  <a:pt x="7519" y="15770"/>
                  <a:pt x="7253" y="14784"/>
                  <a:pt x="6893" y="13837"/>
                </a:cubicBezTo>
                <a:cubicBezTo>
                  <a:pt x="6248" y="11941"/>
                  <a:pt x="5414" y="9969"/>
                  <a:pt x="5528" y="7922"/>
                </a:cubicBezTo>
                <a:cubicBezTo>
                  <a:pt x="5543" y="7707"/>
                  <a:pt x="5559" y="7504"/>
                  <a:pt x="5594" y="7294"/>
                </a:cubicBezTo>
                <a:lnTo>
                  <a:pt x="5594" y="7294"/>
                </a:lnTo>
                <a:cubicBezTo>
                  <a:pt x="6312" y="7702"/>
                  <a:pt x="6661" y="8502"/>
                  <a:pt x="6893" y="9268"/>
                </a:cubicBezTo>
                <a:cubicBezTo>
                  <a:pt x="7234" y="10349"/>
                  <a:pt x="7519" y="11467"/>
                  <a:pt x="7822" y="12567"/>
                </a:cubicBezTo>
                <a:lnTo>
                  <a:pt x="8789" y="16036"/>
                </a:lnTo>
                <a:cubicBezTo>
                  <a:pt x="8940" y="16604"/>
                  <a:pt x="9111" y="17173"/>
                  <a:pt x="9263" y="17742"/>
                </a:cubicBezTo>
                <a:cubicBezTo>
                  <a:pt x="9376" y="18216"/>
                  <a:pt x="9509" y="18652"/>
                  <a:pt x="9699" y="19107"/>
                </a:cubicBezTo>
                <a:cubicBezTo>
                  <a:pt x="9966" y="19713"/>
                  <a:pt x="10452" y="20404"/>
                  <a:pt x="11172" y="20404"/>
                </a:cubicBezTo>
                <a:cubicBezTo>
                  <a:pt x="11217" y="20404"/>
                  <a:pt x="11263" y="20401"/>
                  <a:pt x="11310" y="20396"/>
                </a:cubicBezTo>
                <a:cubicBezTo>
                  <a:pt x="11708" y="20339"/>
                  <a:pt x="12068" y="20092"/>
                  <a:pt x="12258" y="19732"/>
                </a:cubicBezTo>
                <a:cubicBezTo>
                  <a:pt x="12485" y="19334"/>
                  <a:pt x="12580" y="18860"/>
                  <a:pt x="12504" y="18405"/>
                </a:cubicBezTo>
                <a:cubicBezTo>
                  <a:pt x="12390" y="17855"/>
                  <a:pt x="12239" y="17306"/>
                  <a:pt x="12030" y="16794"/>
                </a:cubicBezTo>
                <a:cubicBezTo>
                  <a:pt x="11841" y="16263"/>
                  <a:pt x="11651" y="15713"/>
                  <a:pt x="11462" y="15183"/>
                </a:cubicBezTo>
                <a:cubicBezTo>
                  <a:pt x="11101" y="14083"/>
                  <a:pt x="10779" y="12965"/>
                  <a:pt x="10457" y="11865"/>
                </a:cubicBezTo>
                <a:cubicBezTo>
                  <a:pt x="10154" y="10766"/>
                  <a:pt x="9869" y="9628"/>
                  <a:pt x="9623" y="8491"/>
                </a:cubicBezTo>
                <a:cubicBezTo>
                  <a:pt x="9414" y="7486"/>
                  <a:pt x="9168" y="6424"/>
                  <a:pt x="9414" y="5420"/>
                </a:cubicBezTo>
                <a:cubicBezTo>
                  <a:pt x="9462" y="5197"/>
                  <a:pt x="9536" y="5002"/>
                  <a:pt x="9626" y="4810"/>
                </a:cubicBezTo>
                <a:lnTo>
                  <a:pt x="9626" y="4810"/>
                </a:lnTo>
                <a:cubicBezTo>
                  <a:pt x="11118" y="5773"/>
                  <a:pt x="11814" y="7472"/>
                  <a:pt x="12239" y="9135"/>
                </a:cubicBezTo>
                <a:cubicBezTo>
                  <a:pt x="12485" y="10026"/>
                  <a:pt x="12637" y="10936"/>
                  <a:pt x="12807" y="11846"/>
                </a:cubicBezTo>
                <a:cubicBezTo>
                  <a:pt x="13035" y="13040"/>
                  <a:pt x="13300" y="14216"/>
                  <a:pt x="13623" y="15391"/>
                </a:cubicBezTo>
                <a:cubicBezTo>
                  <a:pt x="13945" y="16547"/>
                  <a:pt x="14324" y="17723"/>
                  <a:pt x="14741" y="18879"/>
                </a:cubicBezTo>
                <a:cubicBezTo>
                  <a:pt x="14912" y="19315"/>
                  <a:pt x="15063" y="19827"/>
                  <a:pt x="15480" y="20092"/>
                </a:cubicBezTo>
                <a:cubicBezTo>
                  <a:pt x="15595" y="20165"/>
                  <a:pt x="15723" y="20199"/>
                  <a:pt x="15849" y="20199"/>
                </a:cubicBezTo>
                <a:cubicBezTo>
                  <a:pt x="16119" y="20199"/>
                  <a:pt x="16382" y="20042"/>
                  <a:pt x="16485" y="19770"/>
                </a:cubicBezTo>
                <a:cubicBezTo>
                  <a:pt x="16694" y="19334"/>
                  <a:pt x="16675" y="18765"/>
                  <a:pt x="16656" y="18292"/>
                </a:cubicBezTo>
                <a:cubicBezTo>
                  <a:pt x="16637" y="17723"/>
                  <a:pt x="16542" y="17154"/>
                  <a:pt x="16428" y="16585"/>
                </a:cubicBezTo>
                <a:cubicBezTo>
                  <a:pt x="16125" y="15467"/>
                  <a:pt x="15746" y="14348"/>
                  <a:pt x="15291" y="13268"/>
                </a:cubicBezTo>
                <a:cubicBezTo>
                  <a:pt x="14419" y="10993"/>
                  <a:pt x="13793" y="8623"/>
                  <a:pt x="13433" y="6216"/>
                </a:cubicBezTo>
                <a:cubicBezTo>
                  <a:pt x="13360" y="5689"/>
                  <a:pt x="13392" y="4465"/>
                  <a:pt x="14163" y="4465"/>
                </a:cubicBezTo>
                <a:cubicBezTo>
                  <a:pt x="14197" y="4465"/>
                  <a:pt x="14231" y="4467"/>
                  <a:pt x="14267" y="4472"/>
                </a:cubicBezTo>
                <a:cubicBezTo>
                  <a:pt x="14741" y="4548"/>
                  <a:pt x="15025" y="5060"/>
                  <a:pt x="15234" y="5439"/>
                </a:cubicBezTo>
                <a:cubicBezTo>
                  <a:pt x="15499" y="5913"/>
                  <a:pt x="15727" y="6406"/>
                  <a:pt x="15935" y="6898"/>
                </a:cubicBezTo>
                <a:cubicBezTo>
                  <a:pt x="16732" y="8946"/>
                  <a:pt x="17111" y="11107"/>
                  <a:pt x="17452" y="13268"/>
                </a:cubicBezTo>
                <a:cubicBezTo>
                  <a:pt x="17623" y="14348"/>
                  <a:pt x="17793" y="15429"/>
                  <a:pt x="18002" y="16510"/>
                </a:cubicBezTo>
                <a:cubicBezTo>
                  <a:pt x="18096" y="17040"/>
                  <a:pt x="18229" y="17590"/>
                  <a:pt x="18362" y="18121"/>
                </a:cubicBezTo>
                <a:cubicBezTo>
                  <a:pt x="18476" y="18557"/>
                  <a:pt x="18627" y="19031"/>
                  <a:pt x="18968" y="19334"/>
                </a:cubicBezTo>
                <a:cubicBezTo>
                  <a:pt x="19197" y="19533"/>
                  <a:pt x="19456" y="19618"/>
                  <a:pt x="19715" y="19618"/>
                </a:cubicBezTo>
                <a:cubicBezTo>
                  <a:pt x="20273" y="19618"/>
                  <a:pt x="20833" y="19220"/>
                  <a:pt x="21092" y="18690"/>
                </a:cubicBezTo>
                <a:cubicBezTo>
                  <a:pt x="21300" y="18178"/>
                  <a:pt x="21338" y="17628"/>
                  <a:pt x="21205" y="17078"/>
                </a:cubicBezTo>
                <a:cubicBezTo>
                  <a:pt x="21111" y="16472"/>
                  <a:pt x="20902" y="15884"/>
                  <a:pt x="20731" y="15277"/>
                </a:cubicBezTo>
                <a:lnTo>
                  <a:pt x="18684" y="7903"/>
                </a:lnTo>
                <a:cubicBezTo>
                  <a:pt x="18514" y="7315"/>
                  <a:pt x="18362" y="6728"/>
                  <a:pt x="18191" y="6102"/>
                </a:cubicBezTo>
                <a:cubicBezTo>
                  <a:pt x="18162" y="6043"/>
                  <a:pt x="18106" y="6015"/>
                  <a:pt x="18051" y="6015"/>
                </a:cubicBezTo>
                <a:cubicBezTo>
                  <a:pt x="17966" y="6015"/>
                  <a:pt x="17884" y="6082"/>
                  <a:pt x="17907" y="6197"/>
                </a:cubicBezTo>
                <a:cubicBezTo>
                  <a:pt x="18589" y="8623"/>
                  <a:pt x="19253" y="11050"/>
                  <a:pt x="19935" y="13476"/>
                </a:cubicBezTo>
                <a:lnTo>
                  <a:pt x="20428" y="15315"/>
                </a:lnTo>
                <a:cubicBezTo>
                  <a:pt x="20599" y="15903"/>
                  <a:pt x="20788" y="16491"/>
                  <a:pt x="20902" y="17078"/>
                </a:cubicBezTo>
                <a:cubicBezTo>
                  <a:pt x="21016" y="17609"/>
                  <a:pt x="21035" y="18216"/>
                  <a:pt x="20750" y="18690"/>
                </a:cubicBezTo>
                <a:cubicBezTo>
                  <a:pt x="20542" y="19050"/>
                  <a:pt x="20144" y="19296"/>
                  <a:pt x="19727" y="19334"/>
                </a:cubicBezTo>
                <a:cubicBezTo>
                  <a:pt x="19253" y="19334"/>
                  <a:pt x="18950" y="18917"/>
                  <a:pt x="18798" y="18519"/>
                </a:cubicBezTo>
                <a:cubicBezTo>
                  <a:pt x="18627" y="18026"/>
                  <a:pt x="18495" y="17533"/>
                  <a:pt x="18400" y="17040"/>
                </a:cubicBezTo>
                <a:cubicBezTo>
                  <a:pt x="18172" y="15979"/>
                  <a:pt x="17983" y="14898"/>
                  <a:pt x="17812" y="13837"/>
                </a:cubicBezTo>
                <a:cubicBezTo>
                  <a:pt x="17452" y="11713"/>
                  <a:pt x="17130" y="9571"/>
                  <a:pt x="16428" y="7524"/>
                </a:cubicBezTo>
                <a:cubicBezTo>
                  <a:pt x="16239" y="7031"/>
                  <a:pt x="16049" y="6538"/>
                  <a:pt x="15822" y="6064"/>
                </a:cubicBezTo>
                <a:cubicBezTo>
                  <a:pt x="15632" y="5590"/>
                  <a:pt x="15386" y="5154"/>
                  <a:pt x="15082" y="4756"/>
                </a:cubicBezTo>
                <a:cubicBezTo>
                  <a:pt x="14841" y="4446"/>
                  <a:pt x="14506" y="4199"/>
                  <a:pt x="14120" y="4199"/>
                </a:cubicBezTo>
                <a:cubicBezTo>
                  <a:pt x="14081" y="4199"/>
                  <a:pt x="14042" y="4201"/>
                  <a:pt x="14002" y="4207"/>
                </a:cubicBezTo>
                <a:cubicBezTo>
                  <a:pt x="13661" y="4282"/>
                  <a:pt x="13395" y="4529"/>
                  <a:pt x="13281" y="4851"/>
                </a:cubicBezTo>
                <a:cubicBezTo>
                  <a:pt x="13149" y="5230"/>
                  <a:pt x="13092" y="5609"/>
                  <a:pt x="13130" y="6007"/>
                </a:cubicBezTo>
                <a:cubicBezTo>
                  <a:pt x="13187" y="6538"/>
                  <a:pt x="13281" y="7088"/>
                  <a:pt x="13395" y="7619"/>
                </a:cubicBezTo>
                <a:cubicBezTo>
                  <a:pt x="13623" y="8794"/>
                  <a:pt x="13907" y="9969"/>
                  <a:pt x="14267" y="11126"/>
                </a:cubicBezTo>
                <a:cubicBezTo>
                  <a:pt x="14608" y="12244"/>
                  <a:pt x="15044" y="13344"/>
                  <a:pt x="15442" y="14443"/>
                </a:cubicBezTo>
                <a:cubicBezTo>
                  <a:pt x="15879" y="15524"/>
                  <a:pt x="16182" y="16642"/>
                  <a:pt x="16333" y="17799"/>
                </a:cubicBezTo>
                <a:cubicBezTo>
                  <a:pt x="16409" y="18329"/>
                  <a:pt x="16390" y="18879"/>
                  <a:pt x="16296" y="19410"/>
                </a:cubicBezTo>
                <a:cubicBezTo>
                  <a:pt x="16277" y="19618"/>
                  <a:pt x="16144" y="19789"/>
                  <a:pt x="15973" y="19884"/>
                </a:cubicBezTo>
                <a:cubicBezTo>
                  <a:pt x="15943" y="19889"/>
                  <a:pt x="15912" y="19892"/>
                  <a:pt x="15882" y="19892"/>
                </a:cubicBezTo>
                <a:cubicBezTo>
                  <a:pt x="15710" y="19892"/>
                  <a:pt x="15558" y="19802"/>
                  <a:pt x="15461" y="19656"/>
                </a:cubicBezTo>
                <a:cubicBezTo>
                  <a:pt x="15329" y="19467"/>
                  <a:pt x="15215" y="19258"/>
                  <a:pt x="15139" y="19031"/>
                </a:cubicBezTo>
                <a:cubicBezTo>
                  <a:pt x="15025" y="18746"/>
                  <a:pt x="14912" y="18481"/>
                  <a:pt x="14817" y="18197"/>
                </a:cubicBezTo>
                <a:cubicBezTo>
                  <a:pt x="14608" y="17628"/>
                  <a:pt x="14419" y="17059"/>
                  <a:pt x="14248" y="16491"/>
                </a:cubicBezTo>
                <a:cubicBezTo>
                  <a:pt x="13888" y="15353"/>
                  <a:pt x="13566" y="14178"/>
                  <a:pt x="13300" y="13003"/>
                </a:cubicBezTo>
                <a:cubicBezTo>
                  <a:pt x="13073" y="12017"/>
                  <a:pt x="12921" y="11031"/>
                  <a:pt x="12694" y="10045"/>
                </a:cubicBezTo>
                <a:cubicBezTo>
                  <a:pt x="12334" y="8377"/>
                  <a:pt x="11822" y="6576"/>
                  <a:pt x="10590" y="5306"/>
                </a:cubicBezTo>
                <a:cubicBezTo>
                  <a:pt x="10305" y="5022"/>
                  <a:pt x="9983" y="4756"/>
                  <a:pt x="9623" y="4548"/>
                </a:cubicBezTo>
                <a:cubicBezTo>
                  <a:pt x="9603" y="4534"/>
                  <a:pt x="9580" y="4528"/>
                  <a:pt x="9558" y="4528"/>
                </a:cubicBezTo>
                <a:cubicBezTo>
                  <a:pt x="9517" y="4528"/>
                  <a:pt x="9477" y="4549"/>
                  <a:pt x="9452" y="4586"/>
                </a:cubicBezTo>
                <a:cubicBezTo>
                  <a:pt x="8978" y="5458"/>
                  <a:pt x="9016" y="6481"/>
                  <a:pt x="9168" y="7448"/>
                </a:cubicBezTo>
                <a:cubicBezTo>
                  <a:pt x="9338" y="8510"/>
                  <a:pt x="9604" y="9571"/>
                  <a:pt x="9869" y="10633"/>
                </a:cubicBezTo>
                <a:cubicBezTo>
                  <a:pt x="10438" y="12832"/>
                  <a:pt x="11101" y="14993"/>
                  <a:pt x="11879" y="17135"/>
                </a:cubicBezTo>
                <a:cubicBezTo>
                  <a:pt x="12182" y="18007"/>
                  <a:pt x="12618" y="19182"/>
                  <a:pt x="11784" y="19922"/>
                </a:cubicBezTo>
                <a:cubicBezTo>
                  <a:pt x="11612" y="20082"/>
                  <a:pt x="11386" y="20166"/>
                  <a:pt x="11158" y="20166"/>
                </a:cubicBezTo>
                <a:cubicBezTo>
                  <a:pt x="11008" y="20166"/>
                  <a:pt x="10858" y="20130"/>
                  <a:pt x="10722" y="20055"/>
                </a:cubicBezTo>
                <a:cubicBezTo>
                  <a:pt x="10400" y="19827"/>
                  <a:pt x="10172" y="19524"/>
                  <a:pt x="10021" y="19182"/>
                </a:cubicBezTo>
                <a:cubicBezTo>
                  <a:pt x="9831" y="18784"/>
                  <a:pt x="9699" y="18367"/>
                  <a:pt x="9585" y="17950"/>
                </a:cubicBezTo>
                <a:lnTo>
                  <a:pt x="9111" y="16244"/>
                </a:lnTo>
                <a:lnTo>
                  <a:pt x="8125" y="12832"/>
                </a:lnTo>
                <a:cubicBezTo>
                  <a:pt x="7822" y="11732"/>
                  <a:pt x="7519" y="10614"/>
                  <a:pt x="7177" y="9514"/>
                </a:cubicBezTo>
                <a:cubicBezTo>
                  <a:pt x="6950" y="8737"/>
                  <a:pt x="6665" y="7903"/>
                  <a:pt x="6059" y="7353"/>
                </a:cubicBezTo>
                <a:cubicBezTo>
                  <a:pt x="5907" y="7221"/>
                  <a:pt x="5737" y="7107"/>
                  <a:pt x="5547" y="7012"/>
                </a:cubicBezTo>
                <a:cubicBezTo>
                  <a:pt x="5534" y="7008"/>
                  <a:pt x="5519" y="7005"/>
                  <a:pt x="5505" y="7005"/>
                </a:cubicBezTo>
                <a:cubicBezTo>
                  <a:pt x="5457" y="7005"/>
                  <a:pt x="5410" y="7030"/>
                  <a:pt x="5395" y="7088"/>
                </a:cubicBezTo>
                <a:cubicBezTo>
                  <a:pt x="5054" y="9041"/>
                  <a:pt x="5661" y="10936"/>
                  <a:pt x="6305" y="12775"/>
                </a:cubicBezTo>
                <a:cubicBezTo>
                  <a:pt x="6628" y="13723"/>
                  <a:pt x="6988" y="14671"/>
                  <a:pt x="7253" y="15638"/>
                </a:cubicBezTo>
                <a:cubicBezTo>
                  <a:pt x="7386" y="16093"/>
                  <a:pt x="7481" y="16566"/>
                  <a:pt x="7537" y="17059"/>
                </a:cubicBezTo>
                <a:cubicBezTo>
                  <a:pt x="7556" y="17457"/>
                  <a:pt x="7481" y="17969"/>
                  <a:pt x="7064" y="18121"/>
                </a:cubicBezTo>
                <a:cubicBezTo>
                  <a:pt x="6994" y="18147"/>
                  <a:pt x="6924" y="18158"/>
                  <a:pt x="6855" y="18158"/>
                </a:cubicBezTo>
                <a:cubicBezTo>
                  <a:pt x="6568" y="18158"/>
                  <a:pt x="6295" y="17959"/>
                  <a:pt x="6097" y="17761"/>
                </a:cubicBezTo>
                <a:cubicBezTo>
                  <a:pt x="5774" y="17438"/>
                  <a:pt x="5547" y="17059"/>
                  <a:pt x="5376" y="16642"/>
                </a:cubicBezTo>
                <a:cubicBezTo>
                  <a:pt x="4959" y="15619"/>
                  <a:pt x="4561" y="14595"/>
                  <a:pt x="4182" y="13571"/>
                </a:cubicBezTo>
                <a:cubicBezTo>
                  <a:pt x="3405" y="11505"/>
                  <a:pt x="2703" y="9401"/>
                  <a:pt x="2059" y="7278"/>
                </a:cubicBezTo>
                <a:cubicBezTo>
                  <a:pt x="1414" y="5154"/>
                  <a:pt x="846" y="3012"/>
                  <a:pt x="334" y="851"/>
                </a:cubicBezTo>
                <a:cubicBezTo>
                  <a:pt x="277" y="586"/>
                  <a:pt x="220" y="320"/>
                  <a:pt x="163" y="55"/>
                </a:cubicBezTo>
                <a:cubicBezTo>
                  <a:pt x="156" y="17"/>
                  <a:pt x="126" y="0"/>
                  <a:pt x="95" y="0"/>
                </a:cubicBezTo>
                <a:close/>
              </a:path>
            </a:pathLst>
          </a:custGeom>
          <a:solidFill>
            <a:srgbClr val="674E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31629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Google Shape;298;p6"/>
          <p:cNvPicPr preferRelativeResize="0"/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 rot="1326164" flipH="1">
            <a:off x="2960862" y="1361553"/>
            <a:ext cx="3222304" cy="2224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6"/>
          <p:cNvPicPr preferRelativeResize="0"/>
          <p:nvPr/>
        </p:nvPicPr>
        <p:blipFill>
          <a:blip r:embed="rId3">
            <a:alphaModFix amt="47000"/>
          </a:blip>
          <a:stretch>
            <a:fillRect/>
          </a:stretch>
        </p:blipFill>
        <p:spPr>
          <a:xfrm rot="1331770">
            <a:off x="-1977764" y="3821949"/>
            <a:ext cx="2989902" cy="24682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0" name="Google Shape;300;p6"/>
          <p:cNvGrpSpPr/>
          <p:nvPr/>
        </p:nvGrpSpPr>
        <p:grpSpPr>
          <a:xfrm rot="-987768">
            <a:off x="-733895" y="3875634"/>
            <a:ext cx="1344359" cy="1995308"/>
            <a:chOff x="272875" y="1527563"/>
            <a:chExt cx="255950" cy="455000"/>
          </a:xfrm>
        </p:grpSpPr>
        <p:sp>
          <p:nvSpPr>
            <p:cNvPr id="301" name="Google Shape;301;p6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6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6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6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6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6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6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6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6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6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6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6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6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6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6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6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6"/>
            <p:cNvSpPr/>
            <p:nvPr/>
          </p:nvSpPr>
          <p:spPr>
            <a:xfrm>
              <a:off x="338275" y="1701963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6"/>
            <p:cNvSpPr/>
            <p:nvPr/>
          </p:nvSpPr>
          <p:spPr>
            <a:xfrm>
              <a:off x="388050" y="1631363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6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6"/>
            <p:cNvSpPr/>
            <p:nvPr/>
          </p:nvSpPr>
          <p:spPr>
            <a:xfrm>
              <a:off x="356275" y="1585363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6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6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6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6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6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6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6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6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6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6"/>
            <p:cNvSpPr/>
            <p:nvPr/>
          </p:nvSpPr>
          <p:spPr>
            <a:xfrm>
              <a:off x="360075" y="188016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6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6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6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6"/>
            <p:cNvSpPr/>
            <p:nvPr/>
          </p:nvSpPr>
          <p:spPr>
            <a:xfrm>
              <a:off x="445850" y="1622338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6"/>
            <p:cNvSpPr/>
            <p:nvPr/>
          </p:nvSpPr>
          <p:spPr>
            <a:xfrm>
              <a:off x="418850" y="1542263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36" name="Google Shape;336;p6"/>
          <p:cNvPicPr preferRelativeResize="0"/>
          <p:nvPr/>
        </p:nvPicPr>
        <p:blipFill>
          <a:blip r:embed="rId4">
            <a:alphaModFix amt="74000"/>
          </a:blip>
          <a:stretch>
            <a:fillRect/>
          </a:stretch>
        </p:blipFill>
        <p:spPr>
          <a:xfrm flipH="1">
            <a:off x="7809444" y="4139664"/>
            <a:ext cx="2894870" cy="2593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6"/>
          <p:cNvPicPr preferRelativeResize="0"/>
          <p:nvPr/>
        </p:nvPicPr>
        <p:blipFill>
          <a:blip r:embed="rId5">
            <a:alphaModFix amt="62000"/>
          </a:blip>
          <a:stretch>
            <a:fillRect/>
          </a:stretch>
        </p:blipFill>
        <p:spPr>
          <a:xfrm rot="9368145" flipH="1">
            <a:off x="-1509155" y="-1246007"/>
            <a:ext cx="2894870" cy="259332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8" name="Google Shape;338;p6"/>
          <p:cNvGrpSpPr/>
          <p:nvPr/>
        </p:nvGrpSpPr>
        <p:grpSpPr>
          <a:xfrm rot="5400065">
            <a:off x="8667137" y="-1129839"/>
            <a:ext cx="1344377" cy="1995312"/>
            <a:chOff x="272875" y="1527563"/>
            <a:chExt cx="255950" cy="455000"/>
          </a:xfrm>
        </p:grpSpPr>
        <p:sp>
          <p:nvSpPr>
            <p:cNvPr id="339" name="Google Shape;339;p6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6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6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6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6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6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6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6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6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6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6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6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6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6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6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6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6"/>
            <p:cNvSpPr/>
            <p:nvPr/>
          </p:nvSpPr>
          <p:spPr>
            <a:xfrm>
              <a:off x="338275" y="1701963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6"/>
            <p:cNvSpPr/>
            <p:nvPr/>
          </p:nvSpPr>
          <p:spPr>
            <a:xfrm>
              <a:off x="388050" y="1631363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6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6"/>
            <p:cNvSpPr/>
            <p:nvPr/>
          </p:nvSpPr>
          <p:spPr>
            <a:xfrm>
              <a:off x="356275" y="1585363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6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6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6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6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6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6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6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6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6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6"/>
            <p:cNvSpPr/>
            <p:nvPr/>
          </p:nvSpPr>
          <p:spPr>
            <a:xfrm>
              <a:off x="360075" y="188016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6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6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6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6"/>
            <p:cNvSpPr/>
            <p:nvPr/>
          </p:nvSpPr>
          <p:spPr>
            <a:xfrm>
              <a:off x="445850" y="1622338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6"/>
            <p:cNvSpPr/>
            <p:nvPr/>
          </p:nvSpPr>
          <p:spPr>
            <a:xfrm>
              <a:off x="418850" y="1542263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4" name="Google Shape;374;p6"/>
          <p:cNvSpPr txBox="1">
            <a:spLocks noGrp="1"/>
          </p:cNvSpPr>
          <p:nvPr>
            <p:ph type="title"/>
          </p:nvPr>
        </p:nvSpPr>
        <p:spPr>
          <a:xfrm>
            <a:off x="3566522" y="1727900"/>
            <a:ext cx="2028900" cy="171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pic>
        <p:nvPicPr>
          <p:cNvPr id="375" name="Google Shape;375;p6"/>
          <p:cNvPicPr preferRelativeResize="0"/>
          <p:nvPr/>
        </p:nvPicPr>
        <p:blipFill>
          <a:blip r:embed="rId3">
            <a:alphaModFix amt="47000"/>
          </a:blip>
          <a:stretch>
            <a:fillRect/>
          </a:stretch>
        </p:blipFill>
        <p:spPr>
          <a:xfrm rot="-10643014">
            <a:off x="7943421" y="-1509312"/>
            <a:ext cx="2989903" cy="2468227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6"/>
          <p:cNvSpPr/>
          <p:nvPr/>
        </p:nvSpPr>
        <p:spPr>
          <a:xfrm rot="-7373435">
            <a:off x="3439495" y="5025020"/>
            <a:ext cx="2265005" cy="2165760"/>
          </a:xfrm>
          <a:custGeom>
            <a:avLst/>
            <a:gdLst/>
            <a:ahLst/>
            <a:cxnLst/>
            <a:rect l="l" t="t" r="r" b="b"/>
            <a:pathLst>
              <a:path w="21339" h="20404" extrusionOk="0">
                <a:moveTo>
                  <a:pt x="95" y="0"/>
                </a:moveTo>
                <a:cubicBezTo>
                  <a:pt x="50" y="0"/>
                  <a:pt x="0" y="36"/>
                  <a:pt x="12" y="93"/>
                </a:cubicBezTo>
                <a:cubicBezTo>
                  <a:pt x="485" y="2330"/>
                  <a:pt x="1054" y="4567"/>
                  <a:pt x="1680" y="6766"/>
                </a:cubicBezTo>
                <a:cubicBezTo>
                  <a:pt x="2324" y="8965"/>
                  <a:pt x="3045" y="11126"/>
                  <a:pt x="3822" y="13249"/>
                </a:cubicBezTo>
                <a:cubicBezTo>
                  <a:pt x="4220" y="14330"/>
                  <a:pt x="4618" y="15391"/>
                  <a:pt x="5054" y="16453"/>
                </a:cubicBezTo>
                <a:cubicBezTo>
                  <a:pt x="5225" y="16889"/>
                  <a:pt x="5433" y="17287"/>
                  <a:pt x="5699" y="17666"/>
                </a:cubicBezTo>
                <a:cubicBezTo>
                  <a:pt x="5926" y="17988"/>
                  <a:pt x="6267" y="18216"/>
                  <a:pt x="6646" y="18348"/>
                </a:cubicBezTo>
                <a:cubicBezTo>
                  <a:pt x="6705" y="18361"/>
                  <a:pt x="6764" y="18368"/>
                  <a:pt x="6823" y="18368"/>
                </a:cubicBezTo>
                <a:cubicBezTo>
                  <a:pt x="7107" y="18368"/>
                  <a:pt x="7384" y="18221"/>
                  <a:pt x="7556" y="17969"/>
                </a:cubicBezTo>
                <a:cubicBezTo>
                  <a:pt x="7746" y="17609"/>
                  <a:pt x="7784" y="17173"/>
                  <a:pt x="7708" y="16775"/>
                </a:cubicBezTo>
                <a:cubicBezTo>
                  <a:pt x="7519" y="15770"/>
                  <a:pt x="7253" y="14784"/>
                  <a:pt x="6893" y="13837"/>
                </a:cubicBezTo>
                <a:cubicBezTo>
                  <a:pt x="6248" y="11941"/>
                  <a:pt x="5414" y="9969"/>
                  <a:pt x="5528" y="7922"/>
                </a:cubicBezTo>
                <a:cubicBezTo>
                  <a:pt x="5543" y="7707"/>
                  <a:pt x="5559" y="7504"/>
                  <a:pt x="5594" y="7294"/>
                </a:cubicBezTo>
                <a:lnTo>
                  <a:pt x="5594" y="7294"/>
                </a:lnTo>
                <a:cubicBezTo>
                  <a:pt x="6312" y="7702"/>
                  <a:pt x="6661" y="8502"/>
                  <a:pt x="6893" y="9268"/>
                </a:cubicBezTo>
                <a:cubicBezTo>
                  <a:pt x="7234" y="10349"/>
                  <a:pt x="7519" y="11467"/>
                  <a:pt x="7822" y="12567"/>
                </a:cubicBezTo>
                <a:lnTo>
                  <a:pt x="8789" y="16036"/>
                </a:lnTo>
                <a:cubicBezTo>
                  <a:pt x="8940" y="16604"/>
                  <a:pt x="9111" y="17173"/>
                  <a:pt x="9263" y="17742"/>
                </a:cubicBezTo>
                <a:cubicBezTo>
                  <a:pt x="9376" y="18216"/>
                  <a:pt x="9509" y="18652"/>
                  <a:pt x="9699" y="19107"/>
                </a:cubicBezTo>
                <a:cubicBezTo>
                  <a:pt x="9966" y="19713"/>
                  <a:pt x="10452" y="20404"/>
                  <a:pt x="11172" y="20404"/>
                </a:cubicBezTo>
                <a:cubicBezTo>
                  <a:pt x="11217" y="20404"/>
                  <a:pt x="11263" y="20401"/>
                  <a:pt x="11310" y="20396"/>
                </a:cubicBezTo>
                <a:cubicBezTo>
                  <a:pt x="11708" y="20339"/>
                  <a:pt x="12068" y="20092"/>
                  <a:pt x="12258" y="19732"/>
                </a:cubicBezTo>
                <a:cubicBezTo>
                  <a:pt x="12485" y="19334"/>
                  <a:pt x="12580" y="18860"/>
                  <a:pt x="12504" y="18405"/>
                </a:cubicBezTo>
                <a:cubicBezTo>
                  <a:pt x="12390" y="17855"/>
                  <a:pt x="12239" y="17306"/>
                  <a:pt x="12030" y="16794"/>
                </a:cubicBezTo>
                <a:cubicBezTo>
                  <a:pt x="11841" y="16263"/>
                  <a:pt x="11651" y="15713"/>
                  <a:pt x="11462" y="15183"/>
                </a:cubicBezTo>
                <a:cubicBezTo>
                  <a:pt x="11101" y="14083"/>
                  <a:pt x="10779" y="12965"/>
                  <a:pt x="10457" y="11865"/>
                </a:cubicBezTo>
                <a:cubicBezTo>
                  <a:pt x="10154" y="10766"/>
                  <a:pt x="9869" y="9628"/>
                  <a:pt x="9623" y="8491"/>
                </a:cubicBezTo>
                <a:cubicBezTo>
                  <a:pt x="9414" y="7486"/>
                  <a:pt x="9168" y="6424"/>
                  <a:pt x="9414" y="5420"/>
                </a:cubicBezTo>
                <a:cubicBezTo>
                  <a:pt x="9462" y="5197"/>
                  <a:pt x="9536" y="5002"/>
                  <a:pt x="9626" y="4810"/>
                </a:cubicBezTo>
                <a:lnTo>
                  <a:pt x="9626" y="4810"/>
                </a:lnTo>
                <a:cubicBezTo>
                  <a:pt x="11118" y="5773"/>
                  <a:pt x="11814" y="7472"/>
                  <a:pt x="12239" y="9135"/>
                </a:cubicBezTo>
                <a:cubicBezTo>
                  <a:pt x="12485" y="10026"/>
                  <a:pt x="12637" y="10936"/>
                  <a:pt x="12807" y="11846"/>
                </a:cubicBezTo>
                <a:cubicBezTo>
                  <a:pt x="13035" y="13040"/>
                  <a:pt x="13300" y="14216"/>
                  <a:pt x="13623" y="15391"/>
                </a:cubicBezTo>
                <a:cubicBezTo>
                  <a:pt x="13945" y="16547"/>
                  <a:pt x="14324" y="17723"/>
                  <a:pt x="14741" y="18879"/>
                </a:cubicBezTo>
                <a:cubicBezTo>
                  <a:pt x="14912" y="19315"/>
                  <a:pt x="15063" y="19827"/>
                  <a:pt x="15480" y="20092"/>
                </a:cubicBezTo>
                <a:cubicBezTo>
                  <a:pt x="15595" y="20165"/>
                  <a:pt x="15723" y="20199"/>
                  <a:pt x="15849" y="20199"/>
                </a:cubicBezTo>
                <a:cubicBezTo>
                  <a:pt x="16119" y="20199"/>
                  <a:pt x="16382" y="20042"/>
                  <a:pt x="16485" y="19770"/>
                </a:cubicBezTo>
                <a:cubicBezTo>
                  <a:pt x="16694" y="19334"/>
                  <a:pt x="16675" y="18765"/>
                  <a:pt x="16656" y="18292"/>
                </a:cubicBezTo>
                <a:cubicBezTo>
                  <a:pt x="16637" y="17723"/>
                  <a:pt x="16542" y="17154"/>
                  <a:pt x="16428" y="16585"/>
                </a:cubicBezTo>
                <a:cubicBezTo>
                  <a:pt x="16125" y="15467"/>
                  <a:pt x="15746" y="14348"/>
                  <a:pt x="15291" y="13268"/>
                </a:cubicBezTo>
                <a:cubicBezTo>
                  <a:pt x="14419" y="10993"/>
                  <a:pt x="13793" y="8623"/>
                  <a:pt x="13433" y="6216"/>
                </a:cubicBezTo>
                <a:cubicBezTo>
                  <a:pt x="13360" y="5689"/>
                  <a:pt x="13392" y="4465"/>
                  <a:pt x="14163" y="4465"/>
                </a:cubicBezTo>
                <a:cubicBezTo>
                  <a:pt x="14197" y="4465"/>
                  <a:pt x="14231" y="4467"/>
                  <a:pt x="14267" y="4472"/>
                </a:cubicBezTo>
                <a:cubicBezTo>
                  <a:pt x="14741" y="4548"/>
                  <a:pt x="15025" y="5060"/>
                  <a:pt x="15234" y="5439"/>
                </a:cubicBezTo>
                <a:cubicBezTo>
                  <a:pt x="15499" y="5913"/>
                  <a:pt x="15727" y="6406"/>
                  <a:pt x="15935" y="6898"/>
                </a:cubicBezTo>
                <a:cubicBezTo>
                  <a:pt x="16732" y="8946"/>
                  <a:pt x="17111" y="11107"/>
                  <a:pt x="17452" y="13268"/>
                </a:cubicBezTo>
                <a:cubicBezTo>
                  <a:pt x="17623" y="14348"/>
                  <a:pt x="17793" y="15429"/>
                  <a:pt x="18002" y="16510"/>
                </a:cubicBezTo>
                <a:cubicBezTo>
                  <a:pt x="18096" y="17040"/>
                  <a:pt x="18229" y="17590"/>
                  <a:pt x="18362" y="18121"/>
                </a:cubicBezTo>
                <a:cubicBezTo>
                  <a:pt x="18476" y="18557"/>
                  <a:pt x="18627" y="19031"/>
                  <a:pt x="18968" y="19334"/>
                </a:cubicBezTo>
                <a:cubicBezTo>
                  <a:pt x="19197" y="19533"/>
                  <a:pt x="19456" y="19618"/>
                  <a:pt x="19715" y="19618"/>
                </a:cubicBezTo>
                <a:cubicBezTo>
                  <a:pt x="20273" y="19618"/>
                  <a:pt x="20833" y="19220"/>
                  <a:pt x="21092" y="18690"/>
                </a:cubicBezTo>
                <a:cubicBezTo>
                  <a:pt x="21300" y="18178"/>
                  <a:pt x="21338" y="17628"/>
                  <a:pt x="21205" y="17078"/>
                </a:cubicBezTo>
                <a:cubicBezTo>
                  <a:pt x="21111" y="16472"/>
                  <a:pt x="20902" y="15884"/>
                  <a:pt x="20731" y="15277"/>
                </a:cubicBezTo>
                <a:lnTo>
                  <a:pt x="18684" y="7903"/>
                </a:lnTo>
                <a:cubicBezTo>
                  <a:pt x="18514" y="7315"/>
                  <a:pt x="18362" y="6728"/>
                  <a:pt x="18191" y="6102"/>
                </a:cubicBezTo>
                <a:cubicBezTo>
                  <a:pt x="18162" y="6043"/>
                  <a:pt x="18106" y="6015"/>
                  <a:pt x="18051" y="6015"/>
                </a:cubicBezTo>
                <a:cubicBezTo>
                  <a:pt x="17966" y="6015"/>
                  <a:pt x="17884" y="6082"/>
                  <a:pt x="17907" y="6197"/>
                </a:cubicBezTo>
                <a:cubicBezTo>
                  <a:pt x="18589" y="8623"/>
                  <a:pt x="19253" y="11050"/>
                  <a:pt x="19935" y="13476"/>
                </a:cubicBezTo>
                <a:lnTo>
                  <a:pt x="20428" y="15315"/>
                </a:lnTo>
                <a:cubicBezTo>
                  <a:pt x="20599" y="15903"/>
                  <a:pt x="20788" y="16491"/>
                  <a:pt x="20902" y="17078"/>
                </a:cubicBezTo>
                <a:cubicBezTo>
                  <a:pt x="21016" y="17609"/>
                  <a:pt x="21035" y="18216"/>
                  <a:pt x="20750" y="18690"/>
                </a:cubicBezTo>
                <a:cubicBezTo>
                  <a:pt x="20542" y="19050"/>
                  <a:pt x="20144" y="19296"/>
                  <a:pt x="19727" y="19334"/>
                </a:cubicBezTo>
                <a:cubicBezTo>
                  <a:pt x="19253" y="19334"/>
                  <a:pt x="18950" y="18917"/>
                  <a:pt x="18798" y="18519"/>
                </a:cubicBezTo>
                <a:cubicBezTo>
                  <a:pt x="18627" y="18026"/>
                  <a:pt x="18495" y="17533"/>
                  <a:pt x="18400" y="17040"/>
                </a:cubicBezTo>
                <a:cubicBezTo>
                  <a:pt x="18172" y="15979"/>
                  <a:pt x="17983" y="14898"/>
                  <a:pt x="17812" y="13837"/>
                </a:cubicBezTo>
                <a:cubicBezTo>
                  <a:pt x="17452" y="11713"/>
                  <a:pt x="17130" y="9571"/>
                  <a:pt x="16428" y="7524"/>
                </a:cubicBezTo>
                <a:cubicBezTo>
                  <a:pt x="16239" y="7031"/>
                  <a:pt x="16049" y="6538"/>
                  <a:pt x="15822" y="6064"/>
                </a:cubicBezTo>
                <a:cubicBezTo>
                  <a:pt x="15632" y="5590"/>
                  <a:pt x="15386" y="5154"/>
                  <a:pt x="15082" y="4756"/>
                </a:cubicBezTo>
                <a:cubicBezTo>
                  <a:pt x="14841" y="4446"/>
                  <a:pt x="14506" y="4199"/>
                  <a:pt x="14120" y="4199"/>
                </a:cubicBezTo>
                <a:cubicBezTo>
                  <a:pt x="14081" y="4199"/>
                  <a:pt x="14042" y="4201"/>
                  <a:pt x="14002" y="4207"/>
                </a:cubicBezTo>
                <a:cubicBezTo>
                  <a:pt x="13661" y="4282"/>
                  <a:pt x="13395" y="4529"/>
                  <a:pt x="13281" y="4851"/>
                </a:cubicBezTo>
                <a:cubicBezTo>
                  <a:pt x="13149" y="5230"/>
                  <a:pt x="13092" y="5609"/>
                  <a:pt x="13130" y="6007"/>
                </a:cubicBezTo>
                <a:cubicBezTo>
                  <a:pt x="13187" y="6538"/>
                  <a:pt x="13281" y="7088"/>
                  <a:pt x="13395" y="7619"/>
                </a:cubicBezTo>
                <a:cubicBezTo>
                  <a:pt x="13623" y="8794"/>
                  <a:pt x="13907" y="9969"/>
                  <a:pt x="14267" y="11126"/>
                </a:cubicBezTo>
                <a:cubicBezTo>
                  <a:pt x="14608" y="12244"/>
                  <a:pt x="15044" y="13344"/>
                  <a:pt x="15442" y="14443"/>
                </a:cubicBezTo>
                <a:cubicBezTo>
                  <a:pt x="15879" y="15524"/>
                  <a:pt x="16182" y="16642"/>
                  <a:pt x="16333" y="17799"/>
                </a:cubicBezTo>
                <a:cubicBezTo>
                  <a:pt x="16409" y="18329"/>
                  <a:pt x="16390" y="18879"/>
                  <a:pt x="16296" y="19410"/>
                </a:cubicBezTo>
                <a:cubicBezTo>
                  <a:pt x="16277" y="19618"/>
                  <a:pt x="16144" y="19789"/>
                  <a:pt x="15973" y="19884"/>
                </a:cubicBezTo>
                <a:cubicBezTo>
                  <a:pt x="15943" y="19889"/>
                  <a:pt x="15912" y="19892"/>
                  <a:pt x="15882" y="19892"/>
                </a:cubicBezTo>
                <a:cubicBezTo>
                  <a:pt x="15710" y="19892"/>
                  <a:pt x="15558" y="19802"/>
                  <a:pt x="15461" y="19656"/>
                </a:cubicBezTo>
                <a:cubicBezTo>
                  <a:pt x="15329" y="19467"/>
                  <a:pt x="15215" y="19258"/>
                  <a:pt x="15139" y="19031"/>
                </a:cubicBezTo>
                <a:cubicBezTo>
                  <a:pt x="15025" y="18746"/>
                  <a:pt x="14912" y="18481"/>
                  <a:pt x="14817" y="18197"/>
                </a:cubicBezTo>
                <a:cubicBezTo>
                  <a:pt x="14608" y="17628"/>
                  <a:pt x="14419" y="17059"/>
                  <a:pt x="14248" y="16491"/>
                </a:cubicBezTo>
                <a:cubicBezTo>
                  <a:pt x="13888" y="15353"/>
                  <a:pt x="13566" y="14178"/>
                  <a:pt x="13300" y="13003"/>
                </a:cubicBezTo>
                <a:cubicBezTo>
                  <a:pt x="13073" y="12017"/>
                  <a:pt x="12921" y="11031"/>
                  <a:pt x="12694" y="10045"/>
                </a:cubicBezTo>
                <a:cubicBezTo>
                  <a:pt x="12334" y="8377"/>
                  <a:pt x="11822" y="6576"/>
                  <a:pt x="10590" y="5306"/>
                </a:cubicBezTo>
                <a:cubicBezTo>
                  <a:pt x="10305" y="5022"/>
                  <a:pt x="9983" y="4756"/>
                  <a:pt x="9623" y="4548"/>
                </a:cubicBezTo>
                <a:cubicBezTo>
                  <a:pt x="9603" y="4534"/>
                  <a:pt x="9580" y="4528"/>
                  <a:pt x="9558" y="4528"/>
                </a:cubicBezTo>
                <a:cubicBezTo>
                  <a:pt x="9517" y="4528"/>
                  <a:pt x="9477" y="4549"/>
                  <a:pt x="9452" y="4586"/>
                </a:cubicBezTo>
                <a:cubicBezTo>
                  <a:pt x="8978" y="5458"/>
                  <a:pt x="9016" y="6481"/>
                  <a:pt x="9168" y="7448"/>
                </a:cubicBezTo>
                <a:cubicBezTo>
                  <a:pt x="9338" y="8510"/>
                  <a:pt x="9604" y="9571"/>
                  <a:pt x="9869" y="10633"/>
                </a:cubicBezTo>
                <a:cubicBezTo>
                  <a:pt x="10438" y="12832"/>
                  <a:pt x="11101" y="14993"/>
                  <a:pt x="11879" y="17135"/>
                </a:cubicBezTo>
                <a:cubicBezTo>
                  <a:pt x="12182" y="18007"/>
                  <a:pt x="12618" y="19182"/>
                  <a:pt x="11784" y="19922"/>
                </a:cubicBezTo>
                <a:cubicBezTo>
                  <a:pt x="11612" y="20082"/>
                  <a:pt x="11386" y="20166"/>
                  <a:pt x="11158" y="20166"/>
                </a:cubicBezTo>
                <a:cubicBezTo>
                  <a:pt x="11008" y="20166"/>
                  <a:pt x="10858" y="20130"/>
                  <a:pt x="10722" y="20055"/>
                </a:cubicBezTo>
                <a:cubicBezTo>
                  <a:pt x="10400" y="19827"/>
                  <a:pt x="10172" y="19524"/>
                  <a:pt x="10021" y="19182"/>
                </a:cubicBezTo>
                <a:cubicBezTo>
                  <a:pt x="9831" y="18784"/>
                  <a:pt x="9699" y="18367"/>
                  <a:pt x="9585" y="17950"/>
                </a:cubicBezTo>
                <a:lnTo>
                  <a:pt x="9111" y="16244"/>
                </a:lnTo>
                <a:lnTo>
                  <a:pt x="8125" y="12832"/>
                </a:lnTo>
                <a:cubicBezTo>
                  <a:pt x="7822" y="11732"/>
                  <a:pt x="7519" y="10614"/>
                  <a:pt x="7177" y="9514"/>
                </a:cubicBezTo>
                <a:cubicBezTo>
                  <a:pt x="6950" y="8737"/>
                  <a:pt x="6665" y="7903"/>
                  <a:pt x="6059" y="7353"/>
                </a:cubicBezTo>
                <a:cubicBezTo>
                  <a:pt x="5907" y="7221"/>
                  <a:pt x="5737" y="7107"/>
                  <a:pt x="5547" y="7012"/>
                </a:cubicBezTo>
                <a:cubicBezTo>
                  <a:pt x="5534" y="7008"/>
                  <a:pt x="5519" y="7005"/>
                  <a:pt x="5505" y="7005"/>
                </a:cubicBezTo>
                <a:cubicBezTo>
                  <a:pt x="5457" y="7005"/>
                  <a:pt x="5410" y="7030"/>
                  <a:pt x="5395" y="7088"/>
                </a:cubicBezTo>
                <a:cubicBezTo>
                  <a:pt x="5054" y="9041"/>
                  <a:pt x="5661" y="10936"/>
                  <a:pt x="6305" y="12775"/>
                </a:cubicBezTo>
                <a:cubicBezTo>
                  <a:pt x="6628" y="13723"/>
                  <a:pt x="6988" y="14671"/>
                  <a:pt x="7253" y="15638"/>
                </a:cubicBezTo>
                <a:cubicBezTo>
                  <a:pt x="7386" y="16093"/>
                  <a:pt x="7481" y="16566"/>
                  <a:pt x="7537" y="17059"/>
                </a:cubicBezTo>
                <a:cubicBezTo>
                  <a:pt x="7556" y="17457"/>
                  <a:pt x="7481" y="17969"/>
                  <a:pt x="7064" y="18121"/>
                </a:cubicBezTo>
                <a:cubicBezTo>
                  <a:pt x="6994" y="18147"/>
                  <a:pt x="6924" y="18158"/>
                  <a:pt x="6855" y="18158"/>
                </a:cubicBezTo>
                <a:cubicBezTo>
                  <a:pt x="6568" y="18158"/>
                  <a:pt x="6295" y="17959"/>
                  <a:pt x="6097" y="17761"/>
                </a:cubicBezTo>
                <a:cubicBezTo>
                  <a:pt x="5774" y="17438"/>
                  <a:pt x="5547" y="17059"/>
                  <a:pt x="5376" y="16642"/>
                </a:cubicBezTo>
                <a:cubicBezTo>
                  <a:pt x="4959" y="15619"/>
                  <a:pt x="4561" y="14595"/>
                  <a:pt x="4182" y="13571"/>
                </a:cubicBezTo>
                <a:cubicBezTo>
                  <a:pt x="3405" y="11505"/>
                  <a:pt x="2703" y="9401"/>
                  <a:pt x="2059" y="7278"/>
                </a:cubicBezTo>
                <a:cubicBezTo>
                  <a:pt x="1414" y="5154"/>
                  <a:pt x="846" y="3012"/>
                  <a:pt x="334" y="851"/>
                </a:cubicBezTo>
                <a:cubicBezTo>
                  <a:pt x="277" y="586"/>
                  <a:pt x="220" y="320"/>
                  <a:pt x="163" y="55"/>
                </a:cubicBezTo>
                <a:cubicBezTo>
                  <a:pt x="156" y="17"/>
                  <a:pt x="126" y="0"/>
                  <a:pt x="95" y="0"/>
                </a:cubicBezTo>
                <a:close/>
              </a:path>
            </a:pathLst>
          </a:custGeom>
          <a:solidFill>
            <a:srgbClr val="674E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01868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7"/>
          <p:cNvSpPr txBox="1">
            <a:spLocks noGrp="1"/>
          </p:cNvSpPr>
          <p:nvPr>
            <p:ph type="subTitle" idx="1"/>
          </p:nvPr>
        </p:nvSpPr>
        <p:spPr>
          <a:xfrm>
            <a:off x="720000" y="1475700"/>
            <a:ext cx="7704000" cy="265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9" name="Google Shape;379;p7"/>
          <p:cNvSpPr txBox="1">
            <a:spLocks noGrp="1"/>
          </p:cNvSpPr>
          <p:nvPr>
            <p:ph type="ctrTitle"/>
          </p:nvPr>
        </p:nvSpPr>
        <p:spPr>
          <a:xfrm>
            <a:off x="736646" y="373025"/>
            <a:ext cx="76725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>
            <a:endParaRPr/>
          </a:p>
        </p:txBody>
      </p:sp>
      <p:pic>
        <p:nvPicPr>
          <p:cNvPr id="380" name="Google Shape;380;p7"/>
          <p:cNvPicPr preferRelativeResize="0"/>
          <p:nvPr/>
        </p:nvPicPr>
        <p:blipFill>
          <a:blip r:embed="rId2">
            <a:alphaModFix amt="47000"/>
          </a:blip>
          <a:stretch>
            <a:fillRect/>
          </a:stretch>
        </p:blipFill>
        <p:spPr>
          <a:xfrm rot="4139108">
            <a:off x="-1716814" y="3950736"/>
            <a:ext cx="2989903" cy="246822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1" name="Google Shape;381;p7"/>
          <p:cNvGrpSpPr/>
          <p:nvPr/>
        </p:nvGrpSpPr>
        <p:grpSpPr>
          <a:xfrm rot="-987768">
            <a:off x="-414533" y="3230134"/>
            <a:ext cx="1344359" cy="1995308"/>
            <a:chOff x="272875" y="1527563"/>
            <a:chExt cx="255950" cy="455000"/>
          </a:xfrm>
        </p:grpSpPr>
        <p:sp>
          <p:nvSpPr>
            <p:cNvPr id="382" name="Google Shape;382;p7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7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7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7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7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7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7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7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7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7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7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7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7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7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7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7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7"/>
            <p:cNvSpPr/>
            <p:nvPr/>
          </p:nvSpPr>
          <p:spPr>
            <a:xfrm>
              <a:off x="338275" y="1701963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7"/>
            <p:cNvSpPr/>
            <p:nvPr/>
          </p:nvSpPr>
          <p:spPr>
            <a:xfrm>
              <a:off x="388050" y="1631363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7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7"/>
            <p:cNvSpPr/>
            <p:nvPr/>
          </p:nvSpPr>
          <p:spPr>
            <a:xfrm>
              <a:off x="356275" y="1585363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7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7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7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7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7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7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7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7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7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7"/>
            <p:cNvSpPr/>
            <p:nvPr/>
          </p:nvSpPr>
          <p:spPr>
            <a:xfrm>
              <a:off x="360075" y="188016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7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7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7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7"/>
            <p:cNvSpPr/>
            <p:nvPr/>
          </p:nvSpPr>
          <p:spPr>
            <a:xfrm>
              <a:off x="445850" y="1622338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7"/>
            <p:cNvSpPr/>
            <p:nvPr/>
          </p:nvSpPr>
          <p:spPr>
            <a:xfrm>
              <a:off x="418850" y="1542263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17" name="Google Shape;417;p7"/>
          <p:cNvPicPr preferRelativeResize="0"/>
          <p:nvPr/>
        </p:nvPicPr>
        <p:blipFill>
          <a:blip r:embed="rId3">
            <a:alphaModFix amt="74000"/>
          </a:blip>
          <a:stretch>
            <a:fillRect/>
          </a:stretch>
        </p:blipFill>
        <p:spPr>
          <a:xfrm rot="-1197527" flipH="1">
            <a:off x="8254668" y="3888189"/>
            <a:ext cx="2894871" cy="2593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7"/>
          <p:cNvPicPr preferRelativeResize="0"/>
          <p:nvPr/>
        </p:nvPicPr>
        <p:blipFill>
          <a:blip r:embed="rId4">
            <a:alphaModFix amt="58000"/>
          </a:blip>
          <a:stretch>
            <a:fillRect/>
          </a:stretch>
        </p:blipFill>
        <p:spPr>
          <a:xfrm rot="-9314708">
            <a:off x="-1515506" y="-1274402"/>
            <a:ext cx="1787180" cy="4287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p7"/>
          <p:cNvPicPr preferRelativeResize="0"/>
          <p:nvPr/>
        </p:nvPicPr>
        <p:blipFill>
          <a:blip r:embed="rId5">
            <a:alphaModFix amt="76000"/>
          </a:blip>
          <a:stretch>
            <a:fillRect/>
          </a:stretch>
        </p:blipFill>
        <p:spPr>
          <a:xfrm rot="394092">
            <a:off x="2157624" y="-1359156"/>
            <a:ext cx="5296602" cy="1972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" name="Google Shape;420;p7"/>
          <p:cNvPicPr preferRelativeResize="0"/>
          <p:nvPr/>
        </p:nvPicPr>
        <p:blipFill>
          <a:blip r:embed="rId6">
            <a:alphaModFix amt="62000"/>
          </a:blip>
          <a:stretch>
            <a:fillRect/>
          </a:stretch>
        </p:blipFill>
        <p:spPr>
          <a:xfrm rot="6551349" flipH="1">
            <a:off x="7493893" y="-756657"/>
            <a:ext cx="2894870" cy="259332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21" name="Google Shape;421;p7"/>
          <p:cNvGrpSpPr/>
          <p:nvPr/>
        </p:nvGrpSpPr>
        <p:grpSpPr>
          <a:xfrm rot="8100046">
            <a:off x="8172668" y="-457651"/>
            <a:ext cx="1344367" cy="1995327"/>
            <a:chOff x="272875" y="1527563"/>
            <a:chExt cx="255950" cy="455000"/>
          </a:xfrm>
        </p:grpSpPr>
        <p:sp>
          <p:nvSpPr>
            <p:cNvPr id="422" name="Google Shape;422;p7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7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7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7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7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7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7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7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7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7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7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7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7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7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7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7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7"/>
            <p:cNvSpPr/>
            <p:nvPr/>
          </p:nvSpPr>
          <p:spPr>
            <a:xfrm>
              <a:off x="338275" y="1701963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7"/>
            <p:cNvSpPr/>
            <p:nvPr/>
          </p:nvSpPr>
          <p:spPr>
            <a:xfrm>
              <a:off x="388050" y="1631363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7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7"/>
            <p:cNvSpPr/>
            <p:nvPr/>
          </p:nvSpPr>
          <p:spPr>
            <a:xfrm>
              <a:off x="356275" y="1585363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7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7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7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7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7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7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7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7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7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7"/>
            <p:cNvSpPr/>
            <p:nvPr/>
          </p:nvSpPr>
          <p:spPr>
            <a:xfrm>
              <a:off x="360075" y="188016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7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7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7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7"/>
            <p:cNvSpPr/>
            <p:nvPr/>
          </p:nvSpPr>
          <p:spPr>
            <a:xfrm>
              <a:off x="445850" y="1622338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7"/>
            <p:cNvSpPr/>
            <p:nvPr/>
          </p:nvSpPr>
          <p:spPr>
            <a:xfrm>
              <a:off x="418850" y="1542263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7" name="Google Shape;457;p7"/>
          <p:cNvSpPr/>
          <p:nvPr/>
        </p:nvSpPr>
        <p:spPr>
          <a:xfrm rot="-6477098" flipH="1">
            <a:off x="-3963735" y="-3524095"/>
            <a:ext cx="4623929" cy="7256942"/>
          </a:xfrm>
          <a:custGeom>
            <a:avLst/>
            <a:gdLst/>
            <a:ahLst/>
            <a:cxnLst/>
            <a:rect l="l" t="t" r="r" b="b"/>
            <a:pathLst>
              <a:path w="55812" h="94461" extrusionOk="0">
                <a:moveTo>
                  <a:pt x="36054" y="83719"/>
                </a:moveTo>
                <a:cubicBezTo>
                  <a:pt x="36059" y="85810"/>
                  <a:pt x="36230" y="87883"/>
                  <a:pt x="36585" y="89937"/>
                </a:cubicBezTo>
                <a:cubicBezTo>
                  <a:pt x="36680" y="90449"/>
                  <a:pt x="36775" y="90942"/>
                  <a:pt x="36888" y="91454"/>
                </a:cubicBezTo>
                <a:cubicBezTo>
                  <a:pt x="36926" y="91719"/>
                  <a:pt x="37002" y="91984"/>
                  <a:pt x="37059" y="92250"/>
                </a:cubicBezTo>
                <a:cubicBezTo>
                  <a:pt x="37097" y="92439"/>
                  <a:pt x="37305" y="92856"/>
                  <a:pt x="37211" y="93046"/>
                </a:cubicBezTo>
                <a:cubicBezTo>
                  <a:pt x="37154" y="93160"/>
                  <a:pt x="36831" y="93255"/>
                  <a:pt x="36718" y="93311"/>
                </a:cubicBezTo>
                <a:cubicBezTo>
                  <a:pt x="36509" y="93425"/>
                  <a:pt x="36282" y="93539"/>
                  <a:pt x="36035" y="93634"/>
                </a:cubicBezTo>
                <a:cubicBezTo>
                  <a:pt x="35599" y="93804"/>
                  <a:pt x="35144" y="93937"/>
                  <a:pt x="34689" y="93994"/>
                </a:cubicBezTo>
                <a:cubicBezTo>
                  <a:pt x="34597" y="94004"/>
                  <a:pt x="34505" y="94009"/>
                  <a:pt x="34414" y="94009"/>
                </a:cubicBezTo>
                <a:cubicBezTo>
                  <a:pt x="33623" y="94009"/>
                  <a:pt x="32889" y="93638"/>
                  <a:pt x="32566" y="92856"/>
                </a:cubicBezTo>
                <a:cubicBezTo>
                  <a:pt x="32244" y="92041"/>
                  <a:pt x="32471" y="91093"/>
                  <a:pt x="32756" y="90297"/>
                </a:cubicBezTo>
                <a:cubicBezTo>
                  <a:pt x="33362" y="88572"/>
                  <a:pt x="34234" y="86923"/>
                  <a:pt x="35125" y="85331"/>
                </a:cubicBezTo>
                <a:cubicBezTo>
                  <a:pt x="35426" y="84788"/>
                  <a:pt x="35736" y="84251"/>
                  <a:pt x="36054" y="83719"/>
                </a:cubicBezTo>
                <a:close/>
                <a:moveTo>
                  <a:pt x="43850" y="72899"/>
                </a:moveTo>
                <a:cubicBezTo>
                  <a:pt x="43926" y="74041"/>
                  <a:pt x="43988" y="75183"/>
                  <a:pt x="44035" y="76326"/>
                </a:cubicBezTo>
                <a:cubicBezTo>
                  <a:pt x="44111" y="78487"/>
                  <a:pt x="44149" y="80629"/>
                  <a:pt x="44130" y="82790"/>
                </a:cubicBezTo>
                <a:cubicBezTo>
                  <a:pt x="44111" y="83871"/>
                  <a:pt x="44092" y="84970"/>
                  <a:pt x="44054" y="86051"/>
                </a:cubicBezTo>
                <a:cubicBezTo>
                  <a:pt x="44016" y="87037"/>
                  <a:pt x="44092" y="88117"/>
                  <a:pt x="43864" y="89065"/>
                </a:cubicBezTo>
                <a:cubicBezTo>
                  <a:pt x="43789" y="89463"/>
                  <a:pt x="43599" y="89823"/>
                  <a:pt x="43334" y="90127"/>
                </a:cubicBezTo>
                <a:cubicBezTo>
                  <a:pt x="43194" y="90249"/>
                  <a:pt x="43052" y="90301"/>
                  <a:pt x="42914" y="90301"/>
                </a:cubicBezTo>
                <a:cubicBezTo>
                  <a:pt x="42585" y="90301"/>
                  <a:pt x="42287" y="90001"/>
                  <a:pt x="42139" y="89653"/>
                </a:cubicBezTo>
                <a:cubicBezTo>
                  <a:pt x="41874" y="88970"/>
                  <a:pt x="41760" y="88193"/>
                  <a:pt x="41609" y="87473"/>
                </a:cubicBezTo>
                <a:cubicBezTo>
                  <a:pt x="41324" y="86165"/>
                  <a:pt x="41021" y="84724"/>
                  <a:pt x="40149" y="83643"/>
                </a:cubicBezTo>
                <a:cubicBezTo>
                  <a:pt x="39770" y="83169"/>
                  <a:pt x="39277" y="82809"/>
                  <a:pt x="38708" y="82582"/>
                </a:cubicBezTo>
                <a:cubicBezTo>
                  <a:pt x="38695" y="82577"/>
                  <a:pt x="38683" y="82574"/>
                  <a:pt x="38671" y="82574"/>
                </a:cubicBezTo>
                <a:cubicBezTo>
                  <a:pt x="38594" y="82574"/>
                  <a:pt x="38540" y="82668"/>
                  <a:pt x="38557" y="82733"/>
                </a:cubicBezTo>
                <a:cubicBezTo>
                  <a:pt x="38917" y="84667"/>
                  <a:pt x="39277" y="86601"/>
                  <a:pt x="39618" y="88534"/>
                </a:cubicBezTo>
                <a:lnTo>
                  <a:pt x="40149" y="91397"/>
                </a:lnTo>
                <a:cubicBezTo>
                  <a:pt x="40263" y="92136"/>
                  <a:pt x="40452" y="92875"/>
                  <a:pt x="40187" y="93596"/>
                </a:cubicBezTo>
                <a:cubicBezTo>
                  <a:pt x="40092" y="93861"/>
                  <a:pt x="39921" y="94183"/>
                  <a:pt x="39618" y="94240"/>
                </a:cubicBezTo>
                <a:cubicBezTo>
                  <a:pt x="39604" y="94243"/>
                  <a:pt x="39590" y="94244"/>
                  <a:pt x="39576" y="94244"/>
                </a:cubicBezTo>
                <a:cubicBezTo>
                  <a:pt x="39294" y="94244"/>
                  <a:pt x="39081" y="93717"/>
                  <a:pt x="38955" y="93482"/>
                </a:cubicBezTo>
                <a:cubicBezTo>
                  <a:pt x="38670" y="92856"/>
                  <a:pt x="38462" y="92193"/>
                  <a:pt x="38348" y="91511"/>
                </a:cubicBezTo>
                <a:cubicBezTo>
                  <a:pt x="38083" y="90146"/>
                  <a:pt x="38045" y="88762"/>
                  <a:pt x="37855" y="87397"/>
                </a:cubicBezTo>
                <a:cubicBezTo>
                  <a:pt x="37647" y="85994"/>
                  <a:pt x="37230" y="84610"/>
                  <a:pt x="36244" y="83549"/>
                </a:cubicBezTo>
                <a:cubicBezTo>
                  <a:pt x="36227" y="83526"/>
                  <a:pt x="36203" y="83515"/>
                  <a:pt x="36178" y="83514"/>
                </a:cubicBezTo>
                <a:lnTo>
                  <a:pt x="36178" y="83514"/>
                </a:lnTo>
                <a:cubicBezTo>
                  <a:pt x="38436" y="79777"/>
                  <a:pt x="41102" y="76305"/>
                  <a:pt x="43850" y="72899"/>
                </a:cubicBezTo>
                <a:close/>
                <a:moveTo>
                  <a:pt x="124" y="0"/>
                </a:moveTo>
                <a:cubicBezTo>
                  <a:pt x="60" y="0"/>
                  <a:pt x="1" y="49"/>
                  <a:pt x="36" y="119"/>
                </a:cubicBezTo>
                <a:lnTo>
                  <a:pt x="17" y="119"/>
                </a:lnTo>
                <a:cubicBezTo>
                  <a:pt x="2955" y="8498"/>
                  <a:pt x="5989" y="16839"/>
                  <a:pt x="9135" y="25123"/>
                </a:cubicBezTo>
                <a:cubicBezTo>
                  <a:pt x="9894" y="27152"/>
                  <a:pt x="10671" y="29180"/>
                  <a:pt x="11467" y="31208"/>
                </a:cubicBezTo>
                <a:cubicBezTo>
                  <a:pt x="12168" y="33028"/>
                  <a:pt x="12794" y="34905"/>
                  <a:pt x="13647" y="36649"/>
                </a:cubicBezTo>
                <a:cubicBezTo>
                  <a:pt x="14292" y="37976"/>
                  <a:pt x="15221" y="39246"/>
                  <a:pt x="16623" y="39796"/>
                </a:cubicBezTo>
                <a:cubicBezTo>
                  <a:pt x="17283" y="40054"/>
                  <a:pt x="17979" y="40142"/>
                  <a:pt x="18690" y="40142"/>
                </a:cubicBezTo>
                <a:cubicBezTo>
                  <a:pt x="19959" y="40142"/>
                  <a:pt x="21272" y="39862"/>
                  <a:pt x="22500" y="39777"/>
                </a:cubicBezTo>
                <a:cubicBezTo>
                  <a:pt x="23246" y="39726"/>
                  <a:pt x="23995" y="39701"/>
                  <a:pt x="24747" y="39701"/>
                </a:cubicBezTo>
                <a:cubicBezTo>
                  <a:pt x="26249" y="39701"/>
                  <a:pt x="27757" y="39802"/>
                  <a:pt x="29249" y="40004"/>
                </a:cubicBezTo>
                <a:cubicBezTo>
                  <a:pt x="31106" y="40270"/>
                  <a:pt x="33021" y="40668"/>
                  <a:pt x="34727" y="41502"/>
                </a:cubicBezTo>
                <a:cubicBezTo>
                  <a:pt x="36433" y="42317"/>
                  <a:pt x="37836" y="43682"/>
                  <a:pt x="38708" y="45350"/>
                </a:cubicBezTo>
                <a:cubicBezTo>
                  <a:pt x="39580" y="46981"/>
                  <a:pt x="40054" y="48782"/>
                  <a:pt x="40471" y="50545"/>
                </a:cubicBezTo>
                <a:cubicBezTo>
                  <a:pt x="42179" y="57664"/>
                  <a:pt x="43282" y="64918"/>
                  <a:pt x="43803" y="72216"/>
                </a:cubicBezTo>
                <a:lnTo>
                  <a:pt x="43803" y="72216"/>
                </a:lnTo>
                <a:cubicBezTo>
                  <a:pt x="43494" y="72599"/>
                  <a:pt x="43186" y="72983"/>
                  <a:pt x="42879" y="73369"/>
                </a:cubicBezTo>
                <a:cubicBezTo>
                  <a:pt x="40831" y="75966"/>
                  <a:pt x="38822" y="78601"/>
                  <a:pt x="37021" y="81387"/>
                </a:cubicBezTo>
                <a:cubicBezTo>
                  <a:pt x="35277" y="84098"/>
                  <a:pt x="33571" y="87018"/>
                  <a:pt x="32471" y="90070"/>
                </a:cubicBezTo>
                <a:cubicBezTo>
                  <a:pt x="31997" y="91359"/>
                  <a:pt x="31770" y="93198"/>
                  <a:pt x="33154" y="94013"/>
                </a:cubicBezTo>
                <a:cubicBezTo>
                  <a:pt x="33534" y="94235"/>
                  <a:pt x="33946" y="94326"/>
                  <a:pt x="34367" y="94326"/>
                </a:cubicBezTo>
                <a:cubicBezTo>
                  <a:pt x="35456" y="94326"/>
                  <a:pt x="36609" y="93717"/>
                  <a:pt x="37457" y="93198"/>
                </a:cubicBezTo>
                <a:cubicBezTo>
                  <a:pt x="37514" y="93160"/>
                  <a:pt x="37533" y="93103"/>
                  <a:pt x="37514" y="93046"/>
                </a:cubicBezTo>
                <a:cubicBezTo>
                  <a:pt x="36725" y="90076"/>
                  <a:pt x="36309" y="87016"/>
                  <a:pt x="36300" y="83937"/>
                </a:cubicBezTo>
                <a:lnTo>
                  <a:pt x="36300" y="83937"/>
                </a:lnTo>
                <a:cubicBezTo>
                  <a:pt x="38208" y="86250"/>
                  <a:pt x="37579" y="89653"/>
                  <a:pt x="38348" y="92383"/>
                </a:cubicBezTo>
                <a:cubicBezTo>
                  <a:pt x="38500" y="93065"/>
                  <a:pt x="38803" y="93710"/>
                  <a:pt x="39201" y="94297"/>
                </a:cubicBezTo>
                <a:cubicBezTo>
                  <a:pt x="39289" y="94413"/>
                  <a:pt x="39407" y="94460"/>
                  <a:pt x="39532" y="94460"/>
                </a:cubicBezTo>
                <a:cubicBezTo>
                  <a:pt x="39756" y="94460"/>
                  <a:pt x="40003" y="94309"/>
                  <a:pt x="40149" y="94127"/>
                </a:cubicBezTo>
                <a:cubicBezTo>
                  <a:pt x="40490" y="93728"/>
                  <a:pt x="40566" y="93103"/>
                  <a:pt x="40547" y="92591"/>
                </a:cubicBezTo>
                <a:cubicBezTo>
                  <a:pt x="40509" y="91681"/>
                  <a:pt x="40244" y="90752"/>
                  <a:pt x="40092" y="89861"/>
                </a:cubicBezTo>
                <a:cubicBezTo>
                  <a:pt x="39670" y="87551"/>
                  <a:pt x="39266" y="85241"/>
                  <a:pt x="38846" y="82914"/>
                </a:cubicBezTo>
                <a:lnTo>
                  <a:pt x="38846" y="82914"/>
                </a:lnTo>
                <a:cubicBezTo>
                  <a:pt x="40217" y="83575"/>
                  <a:pt x="40753" y="85091"/>
                  <a:pt x="41116" y="86487"/>
                </a:cubicBezTo>
                <a:cubicBezTo>
                  <a:pt x="41305" y="87245"/>
                  <a:pt x="41438" y="88022"/>
                  <a:pt x="41628" y="88781"/>
                </a:cubicBezTo>
                <a:cubicBezTo>
                  <a:pt x="41760" y="89349"/>
                  <a:pt x="41874" y="90146"/>
                  <a:pt x="42443" y="90468"/>
                </a:cubicBezTo>
                <a:cubicBezTo>
                  <a:pt x="42589" y="90550"/>
                  <a:pt x="42735" y="90587"/>
                  <a:pt x="42876" y="90587"/>
                </a:cubicBezTo>
                <a:cubicBezTo>
                  <a:pt x="43193" y="90587"/>
                  <a:pt x="43484" y="90402"/>
                  <a:pt x="43694" y="90127"/>
                </a:cubicBezTo>
                <a:cubicBezTo>
                  <a:pt x="44168" y="89539"/>
                  <a:pt x="44225" y="88781"/>
                  <a:pt x="44263" y="88060"/>
                </a:cubicBezTo>
                <a:cubicBezTo>
                  <a:pt x="44376" y="85842"/>
                  <a:pt x="44433" y="83624"/>
                  <a:pt x="44433" y="81425"/>
                </a:cubicBezTo>
                <a:cubicBezTo>
                  <a:pt x="44433" y="78462"/>
                  <a:pt x="44333" y="75502"/>
                  <a:pt x="44134" y="72549"/>
                </a:cubicBezTo>
                <a:lnTo>
                  <a:pt x="44134" y="72549"/>
                </a:lnTo>
                <a:cubicBezTo>
                  <a:pt x="45525" y="70831"/>
                  <a:pt x="46934" y="69129"/>
                  <a:pt x="48319" y="67416"/>
                </a:cubicBezTo>
                <a:cubicBezTo>
                  <a:pt x="50916" y="64213"/>
                  <a:pt x="53457" y="60952"/>
                  <a:pt x="55694" y="57464"/>
                </a:cubicBezTo>
                <a:cubicBezTo>
                  <a:pt x="55812" y="57293"/>
                  <a:pt x="55657" y="57122"/>
                  <a:pt x="55493" y="57122"/>
                </a:cubicBezTo>
                <a:cubicBezTo>
                  <a:pt x="55421" y="57122"/>
                  <a:pt x="55348" y="57155"/>
                  <a:pt x="55295" y="57236"/>
                </a:cubicBezTo>
                <a:cubicBezTo>
                  <a:pt x="51966" y="62402"/>
                  <a:pt x="47953" y="67087"/>
                  <a:pt x="44086" y="71866"/>
                </a:cubicBezTo>
                <a:lnTo>
                  <a:pt x="44086" y="71866"/>
                </a:lnTo>
                <a:cubicBezTo>
                  <a:pt x="43682" y="66321"/>
                  <a:pt x="42926" y="60806"/>
                  <a:pt x="41817" y="55360"/>
                </a:cubicBezTo>
                <a:cubicBezTo>
                  <a:pt x="41400" y="53255"/>
                  <a:pt x="40945" y="51132"/>
                  <a:pt x="40376" y="49066"/>
                </a:cubicBezTo>
                <a:cubicBezTo>
                  <a:pt x="39921" y="47379"/>
                  <a:pt x="39315" y="45673"/>
                  <a:pt x="38310" y="44213"/>
                </a:cubicBezTo>
                <a:cubicBezTo>
                  <a:pt x="36130" y="41104"/>
                  <a:pt x="32301" y="40175"/>
                  <a:pt x="28737" y="39739"/>
                </a:cubicBezTo>
                <a:cubicBezTo>
                  <a:pt x="27406" y="39567"/>
                  <a:pt x="26076" y="39485"/>
                  <a:pt x="24745" y="39485"/>
                </a:cubicBezTo>
                <a:cubicBezTo>
                  <a:pt x="23877" y="39485"/>
                  <a:pt x="23008" y="39520"/>
                  <a:pt x="22140" y="39587"/>
                </a:cubicBezTo>
                <a:cubicBezTo>
                  <a:pt x="21041" y="39680"/>
                  <a:pt x="19854" y="39911"/>
                  <a:pt x="18707" y="39911"/>
                </a:cubicBezTo>
                <a:cubicBezTo>
                  <a:pt x="17736" y="39911"/>
                  <a:pt x="16794" y="39745"/>
                  <a:pt x="15960" y="39189"/>
                </a:cubicBezTo>
                <a:cubicBezTo>
                  <a:pt x="14519" y="38204"/>
                  <a:pt x="13780" y="36479"/>
                  <a:pt x="13173" y="34924"/>
                </a:cubicBezTo>
                <a:cubicBezTo>
                  <a:pt x="12339" y="32820"/>
                  <a:pt x="11543" y="30735"/>
                  <a:pt x="10728" y="28630"/>
                </a:cubicBezTo>
                <a:cubicBezTo>
                  <a:pt x="7505" y="20194"/>
                  <a:pt x="4377" y="11721"/>
                  <a:pt x="1344" y="3228"/>
                </a:cubicBezTo>
                <a:cubicBezTo>
                  <a:pt x="965" y="2166"/>
                  <a:pt x="586" y="1124"/>
                  <a:pt x="226" y="62"/>
                </a:cubicBezTo>
                <a:cubicBezTo>
                  <a:pt x="204" y="19"/>
                  <a:pt x="163" y="0"/>
                  <a:pt x="124" y="0"/>
                </a:cubicBezTo>
                <a:close/>
              </a:path>
            </a:pathLst>
          </a:custGeom>
          <a:solidFill>
            <a:srgbClr val="351C7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7"/>
          <p:cNvSpPr/>
          <p:nvPr/>
        </p:nvSpPr>
        <p:spPr>
          <a:xfrm rot="-7689947">
            <a:off x="8072325" y="4598041"/>
            <a:ext cx="2264989" cy="2165745"/>
          </a:xfrm>
          <a:custGeom>
            <a:avLst/>
            <a:gdLst/>
            <a:ahLst/>
            <a:cxnLst/>
            <a:rect l="l" t="t" r="r" b="b"/>
            <a:pathLst>
              <a:path w="21339" h="20404" extrusionOk="0">
                <a:moveTo>
                  <a:pt x="95" y="0"/>
                </a:moveTo>
                <a:cubicBezTo>
                  <a:pt x="50" y="0"/>
                  <a:pt x="0" y="36"/>
                  <a:pt x="12" y="93"/>
                </a:cubicBezTo>
                <a:cubicBezTo>
                  <a:pt x="485" y="2330"/>
                  <a:pt x="1054" y="4567"/>
                  <a:pt x="1680" y="6766"/>
                </a:cubicBezTo>
                <a:cubicBezTo>
                  <a:pt x="2324" y="8965"/>
                  <a:pt x="3045" y="11126"/>
                  <a:pt x="3822" y="13249"/>
                </a:cubicBezTo>
                <a:cubicBezTo>
                  <a:pt x="4220" y="14330"/>
                  <a:pt x="4618" y="15391"/>
                  <a:pt x="5054" y="16453"/>
                </a:cubicBezTo>
                <a:cubicBezTo>
                  <a:pt x="5225" y="16889"/>
                  <a:pt x="5433" y="17287"/>
                  <a:pt x="5699" y="17666"/>
                </a:cubicBezTo>
                <a:cubicBezTo>
                  <a:pt x="5926" y="17988"/>
                  <a:pt x="6267" y="18216"/>
                  <a:pt x="6646" y="18348"/>
                </a:cubicBezTo>
                <a:cubicBezTo>
                  <a:pt x="6705" y="18361"/>
                  <a:pt x="6764" y="18368"/>
                  <a:pt x="6823" y="18368"/>
                </a:cubicBezTo>
                <a:cubicBezTo>
                  <a:pt x="7107" y="18368"/>
                  <a:pt x="7384" y="18221"/>
                  <a:pt x="7556" y="17969"/>
                </a:cubicBezTo>
                <a:cubicBezTo>
                  <a:pt x="7746" y="17609"/>
                  <a:pt x="7784" y="17173"/>
                  <a:pt x="7708" y="16775"/>
                </a:cubicBezTo>
                <a:cubicBezTo>
                  <a:pt x="7519" y="15770"/>
                  <a:pt x="7253" y="14784"/>
                  <a:pt x="6893" y="13837"/>
                </a:cubicBezTo>
                <a:cubicBezTo>
                  <a:pt x="6248" y="11941"/>
                  <a:pt x="5414" y="9969"/>
                  <a:pt x="5528" y="7922"/>
                </a:cubicBezTo>
                <a:cubicBezTo>
                  <a:pt x="5543" y="7707"/>
                  <a:pt x="5559" y="7504"/>
                  <a:pt x="5594" y="7294"/>
                </a:cubicBezTo>
                <a:lnTo>
                  <a:pt x="5594" y="7294"/>
                </a:lnTo>
                <a:cubicBezTo>
                  <a:pt x="6312" y="7702"/>
                  <a:pt x="6661" y="8502"/>
                  <a:pt x="6893" y="9268"/>
                </a:cubicBezTo>
                <a:cubicBezTo>
                  <a:pt x="7234" y="10349"/>
                  <a:pt x="7519" y="11467"/>
                  <a:pt x="7822" y="12567"/>
                </a:cubicBezTo>
                <a:lnTo>
                  <a:pt x="8789" y="16036"/>
                </a:lnTo>
                <a:cubicBezTo>
                  <a:pt x="8940" y="16604"/>
                  <a:pt x="9111" y="17173"/>
                  <a:pt x="9263" y="17742"/>
                </a:cubicBezTo>
                <a:cubicBezTo>
                  <a:pt x="9376" y="18216"/>
                  <a:pt x="9509" y="18652"/>
                  <a:pt x="9699" y="19107"/>
                </a:cubicBezTo>
                <a:cubicBezTo>
                  <a:pt x="9966" y="19713"/>
                  <a:pt x="10452" y="20404"/>
                  <a:pt x="11172" y="20404"/>
                </a:cubicBezTo>
                <a:cubicBezTo>
                  <a:pt x="11217" y="20404"/>
                  <a:pt x="11263" y="20401"/>
                  <a:pt x="11310" y="20396"/>
                </a:cubicBezTo>
                <a:cubicBezTo>
                  <a:pt x="11708" y="20339"/>
                  <a:pt x="12068" y="20092"/>
                  <a:pt x="12258" y="19732"/>
                </a:cubicBezTo>
                <a:cubicBezTo>
                  <a:pt x="12485" y="19334"/>
                  <a:pt x="12580" y="18860"/>
                  <a:pt x="12504" y="18405"/>
                </a:cubicBezTo>
                <a:cubicBezTo>
                  <a:pt x="12390" y="17855"/>
                  <a:pt x="12239" y="17306"/>
                  <a:pt x="12030" y="16794"/>
                </a:cubicBezTo>
                <a:cubicBezTo>
                  <a:pt x="11841" y="16263"/>
                  <a:pt x="11651" y="15713"/>
                  <a:pt x="11462" y="15183"/>
                </a:cubicBezTo>
                <a:cubicBezTo>
                  <a:pt x="11101" y="14083"/>
                  <a:pt x="10779" y="12965"/>
                  <a:pt x="10457" y="11865"/>
                </a:cubicBezTo>
                <a:cubicBezTo>
                  <a:pt x="10154" y="10766"/>
                  <a:pt x="9869" y="9628"/>
                  <a:pt x="9623" y="8491"/>
                </a:cubicBezTo>
                <a:cubicBezTo>
                  <a:pt x="9414" y="7486"/>
                  <a:pt x="9168" y="6424"/>
                  <a:pt x="9414" y="5420"/>
                </a:cubicBezTo>
                <a:cubicBezTo>
                  <a:pt x="9462" y="5197"/>
                  <a:pt x="9536" y="5002"/>
                  <a:pt x="9626" y="4810"/>
                </a:cubicBezTo>
                <a:lnTo>
                  <a:pt x="9626" y="4810"/>
                </a:lnTo>
                <a:cubicBezTo>
                  <a:pt x="11118" y="5773"/>
                  <a:pt x="11814" y="7472"/>
                  <a:pt x="12239" y="9135"/>
                </a:cubicBezTo>
                <a:cubicBezTo>
                  <a:pt x="12485" y="10026"/>
                  <a:pt x="12637" y="10936"/>
                  <a:pt x="12807" y="11846"/>
                </a:cubicBezTo>
                <a:cubicBezTo>
                  <a:pt x="13035" y="13040"/>
                  <a:pt x="13300" y="14216"/>
                  <a:pt x="13623" y="15391"/>
                </a:cubicBezTo>
                <a:cubicBezTo>
                  <a:pt x="13945" y="16547"/>
                  <a:pt x="14324" y="17723"/>
                  <a:pt x="14741" y="18879"/>
                </a:cubicBezTo>
                <a:cubicBezTo>
                  <a:pt x="14912" y="19315"/>
                  <a:pt x="15063" y="19827"/>
                  <a:pt x="15480" y="20092"/>
                </a:cubicBezTo>
                <a:cubicBezTo>
                  <a:pt x="15595" y="20165"/>
                  <a:pt x="15723" y="20199"/>
                  <a:pt x="15849" y="20199"/>
                </a:cubicBezTo>
                <a:cubicBezTo>
                  <a:pt x="16119" y="20199"/>
                  <a:pt x="16382" y="20042"/>
                  <a:pt x="16485" y="19770"/>
                </a:cubicBezTo>
                <a:cubicBezTo>
                  <a:pt x="16694" y="19334"/>
                  <a:pt x="16675" y="18765"/>
                  <a:pt x="16656" y="18292"/>
                </a:cubicBezTo>
                <a:cubicBezTo>
                  <a:pt x="16637" y="17723"/>
                  <a:pt x="16542" y="17154"/>
                  <a:pt x="16428" y="16585"/>
                </a:cubicBezTo>
                <a:cubicBezTo>
                  <a:pt x="16125" y="15467"/>
                  <a:pt x="15746" y="14348"/>
                  <a:pt x="15291" y="13268"/>
                </a:cubicBezTo>
                <a:cubicBezTo>
                  <a:pt x="14419" y="10993"/>
                  <a:pt x="13793" y="8623"/>
                  <a:pt x="13433" y="6216"/>
                </a:cubicBezTo>
                <a:cubicBezTo>
                  <a:pt x="13360" y="5689"/>
                  <a:pt x="13392" y="4465"/>
                  <a:pt x="14163" y="4465"/>
                </a:cubicBezTo>
                <a:cubicBezTo>
                  <a:pt x="14197" y="4465"/>
                  <a:pt x="14231" y="4467"/>
                  <a:pt x="14267" y="4472"/>
                </a:cubicBezTo>
                <a:cubicBezTo>
                  <a:pt x="14741" y="4548"/>
                  <a:pt x="15025" y="5060"/>
                  <a:pt x="15234" y="5439"/>
                </a:cubicBezTo>
                <a:cubicBezTo>
                  <a:pt x="15499" y="5913"/>
                  <a:pt x="15727" y="6406"/>
                  <a:pt x="15935" y="6898"/>
                </a:cubicBezTo>
                <a:cubicBezTo>
                  <a:pt x="16732" y="8946"/>
                  <a:pt x="17111" y="11107"/>
                  <a:pt x="17452" y="13268"/>
                </a:cubicBezTo>
                <a:cubicBezTo>
                  <a:pt x="17623" y="14348"/>
                  <a:pt x="17793" y="15429"/>
                  <a:pt x="18002" y="16510"/>
                </a:cubicBezTo>
                <a:cubicBezTo>
                  <a:pt x="18096" y="17040"/>
                  <a:pt x="18229" y="17590"/>
                  <a:pt x="18362" y="18121"/>
                </a:cubicBezTo>
                <a:cubicBezTo>
                  <a:pt x="18476" y="18557"/>
                  <a:pt x="18627" y="19031"/>
                  <a:pt x="18968" y="19334"/>
                </a:cubicBezTo>
                <a:cubicBezTo>
                  <a:pt x="19197" y="19533"/>
                  <a:pt x="19456" y="19618"/>
                  <a:pt x="19715" y="19618"/>
                </a:cubicBezTo>
                <a:cubicBezTo>
                  <a:pt x="20273" y="19618"/>
                  <a:pt x="20833" y="19220"/>
                  <a:pt x="21092" y="18690"/>
                </a:cubicBezTo>
                <a:cubicBezTo>
                  <a:pt x="21300" y="18178"/>
                  <a:pt x="21338" y="17628"/>
                  <a:pt x="21205" y="17078"/>
                </a:cubicBezTo>
                <a:cubicBezTo>
                  <a:pt x="21111" y="16472"/>
                  <a:pt x="20902" y="15884"/>
                  <a:pt x="20731" y="15277"/>
                </a:cubicBezTo>
                <a:lnTo>
                  <a:pt x="18684" y="7903"/>
                </a:lnTo>
                <a:cubicBezTo>
                  <a:pt x="18514" y="7315"/>
                  <a:pt x="18362" y="6728"/>
                  <a:pt x="18191" y="6102"/>
                </a:cubicBezTo>
                <a:cubicBezTo>
                  <a:pt x="18162" y="6043"/>
                  <a:pt x="18106" y="6015"/>
                  <a:pt x="18051" y="6015"/>
                </a:cubicBezTo>
                <a:cubicBezTo>
                  <a:pt x="17966" y="6015"/>
                  <a:pt x="17884" y="6082"/>
                  <a:pt x="17907" y="6197"/>
                </a:cubicBezTo>
                <a:cubicBezTo>
                  <a:pt x="18589" y="8623"/>
                  <a:pt x="19253" y="11050"/>
                  <a:pt x="19935" y="13476"/>
                </a:cubicBezTo>
                <a:lnTo>
                  <a:pt x="20428" y="15315"/>
                </a:lnTo>
                <a:cubicBezTo>
                  <a:pt x="20599" y="15903"/>
                  <a:pt x="20788" y="16491"/>
                  <a:pt x="20902" y="17078"/>
                </a:cubicBezTo>
                <a:cubicBezTo>
                  <a:pt x="21016" y="17609"/>
                  <a:pt x="21035" y="18216"/>
                  <a:pt x="20750" y="18690"/>
                </a:cubicBezTo>
                <a:cubicBezTo>
                  <a:pt x="20542" y="19050"/>
                  <a:pt x="20144" y="19296"/>
                  <a:pt x="19727" y="19334"/>
                </a:cubicBezTo>
                <a:cubicBezTo>
                  <a:pt x="19253" y="19334"/>
                  <a:pt x="18950" y="18917"/>
                  <a:pt x="18798" y="18519"/>
                </a:cubicBezTo>
                <a:cubicBezTo>
                  <a:pt x="18627" y="18026"/>
                  <a:pt x="18495" y="17533"/>
                  <a:pt x="18400" y="17040"/>
                </a:cubicBezTo>
                <a:cubicBezTo>
                  <a:pt x="18172" y="15979"/>
                  <a:pt x="17983" y="14898"/>
                  <a:pt x="17812" y="13837"/>
                </a:cubicBezTo>
                <a:cubicBezTo>
                  <a:pt x="17452" y="11713"/>
                  <a:pt x="17130" y="9571"/>
                  <a:pt x="16428" y="7524"/>
                </a:cubicBezTo>
                <a:cubicBezTo>
                  <a:pt x="16239" y="7031"/>
                  <a:pt x="16049" y="6538"/>
                  <a:pt x="15822" y="6064"/>
                </a:cubicBezTo>
                <a:cubicBezTo>
                  <a:pt x="15632" y="5590"/>
                  <a:pt x="15386" y="5154"/>
                  <a:pt x="15082" y="4756"/>
                </a:cubicBezTo>
                <a:cubicBezTo>
                  <a:pt x="14841" y="4446"/>
                  <a:pt x="14506" y="4199"/>
                  <a:pt x="14120" y="4199"/>
                </a:cubicBezTo>
                <a:cubicBezTo>
                  <a:pt x="14081" y="4199"/>
                  <a:pt x="14042" y="4201"/>
                  <a:pt x="14002" y="4207"/>
                </a:cubicBezTo>
                <a:cubicBezTo>
                  <a:pt x="13661" y="4282"/>
                  <a:pt x="13395" y="4529"/>
                  <a:pt x="13281" y="4851"/>
                </a:cubicBezTo>
                <a:cubicBezTo>
                  <a:pt x="13149" y="5230"/>
                  <a:pt x="13092" y="5609"/>
                  <a:pt x="13130" y="6007"/>
                </a:cubicBezTo>
                <a:cubicBezTo>
                  <a:pt x="13187" y="6538"/>
                  <a:pt x="13281" y="7088"/>
                  <a:pt x="13395" y="7619"/>
                </a:cubicBezTo>
                <a:cubicBezTo>
                  <a:pt x="13623" y="8794"/>
                  <a:pt x="13907" y="9969"/>
                  <a:pt x="14267" y="11126"/>
                </a:cubicBezTo>
                <a:cubicBezTo>
                  <a:pt x="14608" y="12244"/>
                  <a:pt x="15044" y="13344"/>
                  <a:pt x="15442" y="14443"/>
                </a:cubicBezTo>
                <a:cubicBezTo>
                  <a:pt x="15879" y="15524"/>
                  <a:pt x="16182" y="16642"/>
                  <a:pt x="16333" y="17799"/>
                </a:cubicBezTo>
                <a:cubicBezTo>
                  <a:pt x="16409" y="18329"/>
                  <a:pt x="16390" y="18879"/>
                  <a:pt x="16296" y="19410"/>
                </a:cubicBezTo>
                <a:cubicBezTo>
                  <a:pt x="16277" y="19618"/>
                  <a:pt x="16144" y="19789"/>
                  <a:pt x="15973" y="19884"/>
                </a:cubicBezTo>
                <a:cubicBezTo>
                  <a:pt x="15943" y="19889"/>
                  <a:pt x="15912" y="19892"/>
                  <a:pt x="15882" y="19892"/>
                </a:cubicBezTo>
                <a:cubicBezTo>
                  <a:pt x="15710" y="19892"/>
                  <a:pt x="15558" y="19802"/>
                  <a:pt x="15461" y="19656"/>
                </a:cubicBezTo>
                <a:cubicBezTo>
                  <a:pt x="15329" y="19467"/>
                  <a:pt x="15215" y="19258"/>
                  <a:pt x="15139" y="19031"/>
                </a:cubicBezTo>
                <a:cubicBezTo>
                  <a:pt x="15025" y="18746"/>
                  <a:pt x="14912" y="18481"/>
                  <a:pt x="14817" y="18197"/>
                </a:cubicBezTo>
                <a:cubicBezTo>
                  <a:pt x="14608" y="17628"/>
                  <a:pt x="14419" y="17059"/>
                  <a:pt x="14248" y="16491"/>
                </a:cubicBezTo>
                <a:cubicBezTo>
                  <a:pt x="13888" y="15353"/>
                  <a:pt x="13566" y="14178"/>
                  <a:pt x="13300" y="13003"/>
                </a:cubicBezTo>
                <a:cubicBezTo>
                  <a:pt x="13073" y="12017"/>
                  <a:pt x="12921" y="11031"/>
                  <a:pt x="12694" y="10045"/>
                </a:cubicBezTo>
                <a:cubicBezTo>
                  <a:pt x="12334" y="8377"/>
                  <a:pt x="11822" y="6576"/>
                  <a:pt x="10590" y="5306"/>
                </a:cubicBezTo>
                <a:cubicBezTo>
                  <a:pt x="10305" y="5022"/>
                  <a:pt x="9983" y="4756"/>
                  <a:pt x="9623" y="4548"/>
                </a:cubicBezTo>
                <a:cubicBezTo>
                  <a:pt x="9603" y="4534"/>
                  <a:pt x="9580" y="4528"/>
                  <a:pt x="9558" y="4528"/>
                </a:cubicBezTo>
                <a:cubicBezTo>
                  <a:pt x="9517" y="4528"/>
                  <a:pt x="9477" y="4549"/>
                  <a:pt x="9452" y="4586"/>
                </a:cubicBezTo>
                <a:cubicBezTo>
                  <a:pt x="8978" y="5458"/>
                  <a:pt x="9016" y="6481"/>
                  <a:pt x="9168" y="7448"/>
                </a:cubicBezTo>
                <a:cubicBezTo>
                  <a:pt x="9338" y="8510"/>
                  <a:pt x="9604" y="9571"/>
                  <a:pt x="9869" y="10633"/>
                </a:cubicBezTo>
                <a:cubicBezTo>
                  <a:pt x="10438" y="12832"/>
                  <a:pt x="11101" y="14993"/>
                  <a:pt x="11879" y="17135"/>
                </a:cubicBezTo>
                <a:cubicBezTo>
                  <a:pt x="12182" y="18007"/>
                  <a:pt x="12618" y="19182"/>
                  <a:pt x="11784" y="19922"/>
                </a:cubicBezTo>
                <a:cubicBezTo>
                  <a:pt x="11612" y="20082"/>
                  <a:pt x="11386" y="20166"/>
                  <a:pt x="11158" y="20166"/>
                </a:cubicBezTo>
                <a:cubicBezTo>
                  <a:pt x="11008" y="20166"/>
                  <a:pt x="10858" y="20130"/>
                  <a:pt x="10722" y="20055"/>
                </a:cubicBezTo>
                <a:cubicBezTo>
                  <a:pt x="10400" y="19827"/>
                  <a:pt x="10172" y="19524"/>
                  <a:pt x="10021" y="19182"/>
                </a:cubicBezTo>
                <a:cubicBezTo>
                  <a:pt x="9831" y="18784"/>
                  <a:pt x="9699" y="18367"/>
                  <a:pt x="9585" y="17950"/>
                </a:cubicBezTo>
                <a:lnTo>
                  <a:pt x="9111" y="16244"/>
                </a:lnTo>
                <a:lnTo>
                  <a:pt x="8125" y="12832"/>
                </a:lnTo>
                <a:cubicBezTo>
                  <a:pt x="7822" y="11732"/>
                  <a:pt x="7519" y="10614"/>
                  <a:pt x="7177" y="9514"/>
                </a:cubicBezTo>
                <a:cubicBezTo>
                  <a:pt x="6950" y="8737"/>
                  <a:pt x="6665" y="7903"/>
                  <a:pt x="6059" y="7353"/>
                </a:cubicBezTo>
                <a:cubicBezTo>
                  <a:pt x="5907" y="7221"/>
                  <a:pt x="5737" y="7107"/>
                  <a:pt x="5547" y="7012"/>
                </a:cubicBezTo>
                <a:cubicBezTo>
                  <a:pt x="5534" y="7008"/>
                  <a:pt x="5519" y="7005"/>
                  <a:pt x="5505" y="7005"/>
                </a:cubicBezTo>
                <a:cubicBezTo>
                  <a:pt x="5457" y="7005"/>
                  <a:pt x="5410" y="7030"/>
                  <a:pt x="5395" y="7088"/>
                </a:cubicBezTo>
                <a:cubicBezTo>
                  <a:pt x="5054" y="9041"/>
                  <a:pt x="5661" y="10936"/>
                  <a:pt x="6305" y="12775"/>
                </a:cubicBezTo>
                <a:cubicBezTo>
                  <a:pt x="6628" y="13723"/>
                  <a:pt x="6988" y="14671"/>
                  <a:pt x="7253" y="15638"/>
                </a:cubicBezTo>
                <a:cubicBezTo>
                  <a:pt x="7386" y="16093"/>
                  <a:pt x="7481" y="16566"/>
                  <a:pt x="7537" y="17059"/>
                </a:cubicBezTo>
                <a:cubicBezTo>
                  <a:pt x="7556" y="17457"/>
                  <a:pt x="7481" y="17969"/>
                  <a:pt x="7064" y="18121"/>
                </a:cubicBezTo>
                <a:cubicBezTo>
                  <a:pt x="6994" y="18147"/>
                  <a:pt x="6924" y="18158"/>
                  <a:pt x="6855" y="18158"/>
                </a:cubicBezTo>
                <a:cubicBezTo>
                  <a:pt x="6568" y="18158"/>
                  <a:pt x="6295" y="17959"/>
                  <a:pt x="6097" y="17761"/>
                </a:cubicBezTo>
                <a:cubicBezTo>
                  <a:pt x="5774" y="17438"/>
                  <a:pt x="5547" y="17059"/>
                  <a:pt x="5376" y="16642"/>
                </a:cubicBezTo>
                <a:cubicBezTo>
                  <a:pt x="4959" y="15619"/>
                  <a:pt x="4561" y="14595"/>
                  <a:pt x="4182" y="13571"/>
                </a:cubicBezTo>
                <a:cubicBezTo>
                  <a:pt x="3405" y="11505"/>
                  <a:pt x="2703" y="9401"/>
                  <a:pt x="2059" y="7278"/>
                </a:cubicBezTo>
                <a:cubicBezTo>
                  <a:pt x="1414" y="5154"/>
                  <a:pt x="846" y="3012"/>
                  <a:pt x="334" y="851"/>
                </a:cubicBezTo>
                <a:cubicBezTo>
                  <a:pt x="277" y="586"/>
                  <a:pt x="220" y="320"/>
                  <a:pt x="163" y="55"/>
                </a:cubicBezTo>
                <a:cubicBezTo>
                  <a:pt x="156" y="17"/>
                  <a:pt x="126" y="0"/>
                  <a:pt x="95" y="0"/>
                </a:cubicBezTo>
                <a:close/>
              </a:path>
            </a:pathLst>
          </a:custGeom>
          <a:solidFill>
            <a:srgbClr val="674E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95788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" name="Google Shape;460;p8"/>
          <p:cNvPicPr preferRelativeResize="0"/>
          <p:nvPr/>
        </p:nvPicPr>
        <p:blipFill>
          <a:blip r:embed="rId2">
            <a:alphaModFix amt="74000"/>
          </a:blip>
          <a:stretch>
            <a:fillRect/>
          </a:stretch>
        </p:blipFill>
        <p:spPr>
          <a:xfrm rot="-10162003" flipH="1">
            <a:off x="301118" y="56641"/>
            <a:ext cx="2894871" cy="2593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461" name="Google Shape;461;p8"/>
          <p:cNvPicPr preferRelativeResize="0"/>
          <p:nvPr/>
        </p:nvPicPr>
        <p:blipFill>
          <a:blip r:embed="rId3">
            <a:alphaModFix amt="33000"/>
          </a:blip>
          <a:stretch>
            <a:fillRect/>
          </a:stretch>
        </p:blipFill>
        <p:spPr>
          <a:xfrm rot="10800000" flipH="1">
            <a:off x="2309117" y="4"/>
            <a:ext cx="6114874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2" name="Google Shape;462;p8"/>
          <p:cNvPicPr preferRelativeResize="0"/>
          <p:nvPr/>
        </p:nvPicPr>
        <p:blipFill>
          <a:blip r:embed="rId4">
            <a:alphaModFix amt="58000"/>
          </a:blip>
          <a:stretch>
            <a:fillRect/>
          </a:stretch>
        </p:blipFill>
        <p:spPr>
          <a:xfrm rot="-8962532">
            <a:off x="7553885" y="2352524"/>
            <a:ext cx="1462806" cy="3509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3" name="Google Shape;463;p8"/>
          <p:cNvPicPr preferRelativeResize="0"/>
          <p:nvPr/>
        </p:nvPicPr>
        <p:blipFill>
          <a:blip r:embed="rId5">
            <a:alphaModFix amt="62000"/>
          </a:blip>
          <a:stretch>
            <a:fillRect/>
          </a:stretch>
        </p:blipFill>
        <p:spPr>
          <a:xfrm rot="-10162003" flipH="1">
            <a:off x="-1091107" y="-1133759"/>
            <a:ext cx="2894871" cy="2593322"/>
          </a:xfrm>
          <a:prstGeom prst="rect">
            <a:avLst/>
          </a:prstGeom>
          <a:noFill/>
          <a:ln>
            <a:noFill/>
          </a:ln>
        </p:spPr>
      </p:pic>
      <p:sp>
        <p:nvSpPr>
          <p:cNvPr id="464" name="Google Shape;464;p8"/>
          <p:cNvSpPr/>
          <p:nvPr/>
        </p:nvSpPr>
        <p:spPr>
          <a:xfrm rot="-6681487">
            <a:off x="8044372" y="2590906"/>
            <a:ext cx="2265023" cy="2165778"/>
          </a:xfrm>
          <a:custGeom>
            <a:avLst/>
            <a:gdLst/>
            <a:ahLst/>
            <a:cxnLst/>
            <a:rect l="l" t="t" r="r" b="b"/>
            <a:pathLst>
              <a:path w="21339" h="20404" extrusionOk="0">
                <a:moveTo>
                  <a:pt x="95" y="0"/>
                </a:moveTo>
                <a:cubicBezTo>
                  <a:pt x="50" y="0"/>
                  <a:pt x="0" y="36"/>
                  <a:pt x="12" y="93"/>
                </a:cubicBezTo>
                <a:cubicBezTo>
                  <a:pt x="485" y="2330"/>
                  <a:pt x="1054" y="4567"/>
                  <a:pt x="1680" y="6766"/>
                </a:cubicBezTo>
                <a:cubicBezTo>
                  <a:pt x="2324" y="8965"/>
                  <a:pt x="3045" y="11126"/>
                  <a:pt x="3822" y="13249"/>
                </a:cubicBezTo>
                <a:cubicBezTo>
                  <a:pt x="4220" y="14330"/>
                  <a:pt x="4618" y="15391"/>
                  <a:pt x="5054" y="16453"/>
                </a:cubicBezTo>
                <a:cubicBezTo>
                  <a:pt x="5225" y="16889"/>
                  <a:pt x="5433" y="17287"/>
                  <a:pt x="5699" y="17666"/>
                </a:cubicBezTo>
                <a:cubicBezTo>
                  <a:pt x="5926" y="17988"/>
                  <a:pt x="6267" y="18216"/>
                  <a:pt x="6646" y="18348"/>
                </a:cubicBezTo>
                <a:cubicBezTo>
                  <a:pt x="6705" y="18361"/>
                  <a:pt x="6764" y="18368"/>
                  <a:pt x="6823" y="18368"/>
                </a:cubicBezTo>
                <a:cubicBezTo>
                  <a:pt x="7107" y="18368"/>
                  <a:pt x="7384" y="18221"/>
                  <a:pt x="7556" y="17969"/>
                </a:cubicBezTo>
                <a:cubicBezTo>
                  <a:pt x="7746" y="17609"/>
                  <a:pt x="7784" y="17173"/>
                  <a:pt x="7708" y="16775"/>
                </a:cubicBezTo>
                <a:cubicBezTo>
                  <a:pt x="7519" y="15770"/>
                  <a:pt x="7253" y="14784"/>
                  <a:pt x="6893" y="13837"/>
                </a:cubicBezTo>
                <a:cubicBezTo>
                  <a:pt x="6248" y="11941"/>
                  <a:pt x="5414" y="9969"/>
                  <a:pt x="5528" y="7922"/>
                </a:cubicBezTo>
                <a:cubicBezTo>
                  <a:pt x="5543" y="7707"/>
                  <a:pt x="5559" y="7504"/>
                  <a:pt x="5594" y="7294"/>
                </a:cubicBezTo>
                <a:lnTo>
                  <a:pt x="5594" y="7294"/>
                </a:lnTo>
                <a:cubicBezTo>
                  <a:pt x="6312" y="7702"/>
                  <a:pt x="6661" y="8502"/>
                  <a:pt x="6893" y="9268"/>
                </a:cubicBezTo>
                <a:cubicBezTo>
                  <a:pt x="7234" y="10349"/>
                  <a:pt x="7519" y="11467"/>
                  <a:pt x="7822" y="12567"/>
                </a:cubicBezTo>
                <a:lnTo>
                  <a:pt x="8789" y="16036"/>
                </a:lnTo>
                <a:cubicBezTo>
                  <a:pt x="8940" y="16604"/>
                  <a:pt x="9111" y="17173"/>
                  <a:pt x="9263" y="17742"/>
                </a:cubicBezTo>
                <a:cubicBezTo>
                  <a:pt x="9376" y="18216"/>
                  <a:pt x="9509" y="18652"/>
                  <a:pt x="9699" y="19107"/>
                </a:cubicBezTo>
                <a:cubicBezTo>
                  <a:pt x="9966" y="19713"/>
                  <a:pt x="10452" y="20404"/>
                  <a:pt x="11172" y="20404"/>
                </a:cubicBezTo>
                <a:cubicBezTo>
                  <a:pt x="11217" y="20404"/>
                  <a:pt x="11263" y="20401"/>
                  <a:pt x="11310" y="20396"/>
                </a:cubicBezTo>
                <a:cubicBezTo>
                  <a:pt x="11708" y="20339"/>
                  <a:pt x="12068" y="20092"/>
                  <a:pt x="12258" y="19732"/>
                </a:cubicBezTo>
                <a:cubicBezTo>
                  <a:pt x="12485" y="19334"/>
                  <a:pt x="12580" y="18860"/>
                  <a:pt x="12504" y="18405"/>
                </a:cubicBezTo>
                <a:cubicBezTo>
                  <a:pt x="12390" y="17855"/>
                  <a:pt x="12239" y="17306"/>
                  <a:pt x="12030" y="16794"/>
                </a:cubicBezTo>
                <a:cubicBezTo>
                  <a:pt x="11841" y="16263"/>
                  <a:pt x="11651" y="15713"/>
                  <a:pt x="11462" y="15183"/>
                </a:cubicBezTo>
                <a:cubicBezTo>
                  <a:pt x="11101" y="14083"/>
                  <a:pt x="10779" y="12965"/>
                  <a:pt x="10457" y="11865"/>
                </a:cubicBezTo>
                <a:cubicBezTo>
                  <a:pt x="10154" y="10766"/>
                  <a:pt x="9869" y="9628"/>
                  <a:pt x="9623" y="8491"/>
                </a:cubicBezTo>
                <a:cubicBezTo>
                  <a:pt x="9414" y="7486"/>
                  <a:pt x="9168" y="6424"/>
                  <a:pt x="9414" y="5420"/>
                </a:cubicBezTo>
                <a:cubicBezTo>
                  <a:pt x="9462" y="5197"/>
                  <a:pt x="9536" y="5002"/>
                  <a:pt x="9626" y="4810"/>
                </a:cubicBezTo>
                <a:lnTo>
                  <a:pt x="9626" y="4810"/>
                </a:lnTo>
                <a:cubicBezTo>
                  <a:pt x="11118" y="5773"/>
                  <a:pt x="11814" y="7472"/>
                  <a:pt x="12239" y="9135"/>
                </a:cubicBezTo>
                <a:cubicBezTo>
                  <a:pt x="12485" y="10026"/>
                  <a:pt x="12637" y="10936"/>
                  <a:pt x="12807" y="11846"/>
                </a:cubicBezTo>
                <a:cubicBezTo>
                  <a:pt x="13035" y="13040"/>
                  <a:pt x="13300" y="14216"/>
                  <a:pt x="13623" y="15391"/>
                </a:cubicBezTo>
                <a:cubicBezTo>
                  <a:pt x="13945" y="16547"/>
                  <a:pt x="14324" y="17723"/>
                  <a:pt x="14741" y="18879"/>
                </a:cubicBezTo>
                <a:cubicBezTo>
                  <a:pt x="14912" y="19315"/>
                  <a:pt x="15063" y="19827"/>
                  <a:pt x="15480" y="20092"/>
                </a:cubicBezTo>
                <a:cubicBezTo>
                  <a:pt x="15595" y="20165"/>
                  <a:pt x="15723" y="20199"/>
                  <a:pt x="15849" y="20199"/>
                </a:cubicBezTo>
                <a:cubicBezTo>
                  <a:pt x="16119" y="20199"/>
                  <a:pt x="16382" y="20042"/>
                  <a:pt x="16485" y="19770"/>
                </a:cubicBezTo>
                <a:cubicBezTo>
                  <a:pt x="16694" y="19334"/>
                  <a:pt x="16675" y="18765"/>
                  <a:pt x="16656" y="18292"/>
                </a:cubicBezTo>
                <a:cubicBezTo>
                  <a:pt x="16637" y="17723"/>
                  <a:pt x="16542" y="17154"/>
                  <a:pt x="16428" y="16585"/>
                </a:cubicBezTo>
                <a:cubicBezTo>
                  <a:pt x="16125" y="15467"/>
                  <a:pt x="15746" y="14348"/>
                  <a:pt x="15291" y="13268"/>
                </a:cubicBezTo>
                <a:cubicBezTo>
                  <a:pt x="14419" y="10993"/>
                  <a:pt x="13793" y="8623"/>
                  <a:pt x="13433" y="6216"/>
                </a:cubicBezTo>
                <a:cubicBezTo>
                  <a:pt x="13360" y="5689"/>
                  <a:pt x="13392" y="4465"/>
                  <a:pt x="14163" y="4465"/>
                </a:cubicBezTo>
                <a:cubicBezTo>
                  <a:pt x="14197" y="4465"/>
                  <a:pt x="14231" y="4467"/>
                  <a:pt x="14267" y="4472"/>
                </a:cubicBezTo>
                <a:cubicBezTo>
                  <a:pt x="14741" y="4548"/>
                  <a:pt x="15025" y="5060"/>
                  <a:pt x="15234" y="5439"/>
                </a:cubicBezTo>
                <a:cubicBezTo>
                  <a:pt x="15499" y="5913"/>
                  <a:pt x="15727" y="6406"/>
                  <a:pt x="15935" y="6898"/>
                </a:cubicBezTo>
                <a:cubicBezTo>
                  <a:pt x="16732" y="8946"/>
                  <a:pt x="17111" y="11107"/>
                  <a:pt x="17452" y="13268"/>
                </a:cubicBezTo>
                <a:cubicBezTo>
                  <a:pt x="17623" y="14348"/>
                  <a:pt x="17793" y="15429"/>
                  <a:pt x="18002" y="16510"/>
                </a:cubicBezTo>
                <a:cubicBezTo>
                  <a:pt x="18096" y="17040"/>
                  <a:pt x="18229" y="17590"/>
                  <a:pt x="18362" y="18121"/>
                </a:cubicBezTo>
                <a:cubicBezTo>
                  <a:pt x="18476" y="18557"/>
                  <a:pt x="18627" y="19031"/>
                  <a:pt x="18968" y="19334"/>
                </a:cubicBezTo>
                <a:cubicBezTo>
                  <a:pt x="19197" y="19533"/>
                  <a:pt x="19456" y="19618"/>
                  <a:pt x="19715" y="19618"/>
                </a:cubicBezTo>
                <a:cubicBezTo>
                  <a:pt x="20273" y="19618"/>
                  <a:pt x="20833" y="19220"/>
                  <a:pt x="21092" y="18690"/>
                </a:cubicBezTo>
                <a:cubicBezTo>
                  <a:pt x="21300" y="18178"/>
                  <a:pt x="21338" y="17628"/>
                  <a:pt x="21205" y="17078"/>
                </a:cubicBezTo>
                <a:cubicBezTo>
                  <a:pt x="21111" y="16472"/>
                  <a:pt x="20902" y="15884"/>
                  <a:pt x="20731" y="15277"/>
                </a:cubicBezTo>
                <a:lnTo>
                  <a:pt x="18684" y="7903"/>
                </a:lnTo>
                <a:cubicBezTo>
                  <a:pt x="18514" y="7315"/>
                  <a:pt x="18362" y="6728"/>
                  <a:pt x="18191" y="6102"/>
                </a:cubicBezTo>
                <a:cubicBezTo>
                  <a:pt x="18162" y="6043"/>
                  <a:pt x="18106" y="6015"/>
                  <a:pt x="18051" y="6015"/>
                </a:cubicBezTo>
                <a:cubicBezTo>
                  <a:pt x="17966" y="6015"/>
                  <a:pt x="17884" y="6082"/>
                  <a:pt x="17907" y="6197"/>
                </a:cubicBezTo>
                <a:cubicBezTo>
                  <a:pt x="18589" y="8623"/>
                  <a:pt x="19253" y="11050"/>
                  <a:pt x="19935" y="13476"/>
                </a:cubicBezTo>
                <a:lnTo>
                  <a:pt x="20428" y="15315"/>
                </a:lnTo>
                <a:cubicBezTo>
                  <a:pt x="20599" y="15903"/>
                  <a:pt x="20788" y="16491"/>
                  <a:pt x="20902" y="17078"/>
                </a:cubicBezTo>
                <a:cubicBezTo>
                  <a:pt x="21016" y="17609"/>
                  <a:pt x="21035" y="18216"/>
                  <a:pt x="20750" y="18690"/>
                </a:cubicBezTo>
                <a:cubicBezTo>
                  <a:pt x="20542" y="19050"/>
                  <a:pt x="20144" y="19296"/>
                  <a:pt x="19727" y="19334"/>
                </a:cubicBezTo>
                <a:cubicBezTo>
                  <a:pt x="19253" y="19334"/>
                  <a:pt x="18950" y="18917"/>
                  <a:pt x="18798" y="18519"/>
                </a:cubicBezTo>
                <a:cubicBezTo>
                  <a:pt x="18627" y="18026"/>
                  <a:pt x="18495" y="17533"/>
                  <a:pt x="18400" y="17040"/>
                </a:cubicBezTo>
                <a:cubicBezTo>
                  <a:pt x="18172" y="15979"/>
                  <a:pt x="17983" y="14898"/>
                  <a:pt x="17812" y="13837"/>
                </a:cubicBezTo>
                <a:cubicBezTo>
                  <a:pt x="17452" y="11713"/>
                  <a:pt x="17130" y="9571"/>
                  <a:pt x="16428" y="7524"/>
                </a:cubicBezTo>
                <a:cubicBezTo>
                  <a:pt x="16239" y="7031"/>
                  <a:pt x="16049" y="6538"/>
                  <a:pt x="15822" y="6064"/>
                </a:cubicBezTo>
                <a:cubicBezTo>
                  <a:pt x="15632" y="5590"/>
                  <a:pt x="15386" y="5154"/>
                  <a:pt x="15082" y="4756"/>
                </a:cubicBezTo>
                <a:cubicBezTo>
                  <a:pt x="14841" y="4446"/>
                  <a:pt x="14506" y="4199"/>
                  <a:pt x="14120" y="4199"/>
                </a:cubicBezTo>
                <a:cubicBezTo>
                  <a:pt x="14081" y="4199"/>
                  <a:pt x="14042" y="4201"/>
                  <a:pt x="14002" y="4207"/>
                </a:cubicBezTo>
                <a:cubicBezTo>
                  <a:pt x="13661" y="4282"/>
                  <a:pt x="13395" y="4529"/>
                  <a:pt x="13281" y="4851"/>
                </a:cubicBezTo>
                <a:cubicBezTo>
                  <a:pt x="13149" y="5230"/>
                  <a:pt x="13092" y="5609"/>
                  <a:pt x="13130" y="6007"/>
                </a:cubicBezTo>
                <a:cubicBezTo>
                  <a:pt x="13187" y="6538"/>
                  <a:pt x="13281" y="7088"/>
                  <a:pt x="13395" y="7619"/>
                </a:cubicBezTo>
                <a:cubicBezTo>
                  <a:pt x="13623" y="8794"/>
                  <a:pt x="13907" y="9969"/>
                  <a:pt x="14267" y="11126"/>
                </a:cubicBezTo>
                <a:cubicBezTo>
                  <a:pt x="14608" y="12244"/>
                  <a:pt x="15044" y="13344"/>
                  <a:pt x="15442" y="14443"/>
                </a:cubicBezTo>
                <a:cubicBezTo>
                  <a:pt x="15879" y="15524"/>
                  <a:pt x="16182" y="16642"/>
                  <a:pt x="16333" y="17799"/>
                </a:cubicBezTo>
                <a:cubicBezTo>
                  <a:pt x="16409" y="18329"/>
                  <a:pt x="16390" y="18879"/>
                  <a:pt x="16296" y="19410"/>
                </a:cubicBezTo>
                <a:cubicBezTo>
                  <a:pt x="16277" y="19618"/>
                  <a:pt x="16144" y="19789"/>
                  <a:pt x="15973" y="19884"/>
                </a:cubicBezTo>
                <a:cubicBezTo>
                  <a:pt x="15943" y="19889"/>
                  <a:pt x="15912" y="19892"/>
                  <a:pt x="15882" y="19892"/>
                </a:cubicBezTo>
                <a:cubicBezTo>
                  <a:pt x="15710" y="19892"/>
                  <a:pt x="15558" y="19802"/>
                  <a:pt x="15461" y="19656"/>
                </a:cubicBezTo>
                <a:cubicBezTo>
                  <a:pt x="15329" y="19467"/>
                  <a:pt x="15215" y="19258"/>
                  <a:pt x="15139" y="19031"/>
                </a:cubicBezTo>
                <a:cubicBezTo>
                  <a:pt x="15025" y="18746"/>
                  <a:pt x="14912" y="18481"/>
                  <a:pt x="14817" y="18197"/>
                </a:cubicBezTo>
                <a:cubicBezTo>
                  <a:pt x="14608" y="17628"/>
                  <a:pt x="14419" y="17059"/>
                  <a:pt x="14248" y="16491"/>
                </a:cubicBezTo>
                <a:cubicBezTo>
                  <a:pt x="13888" y="15353"/>
                  <a:pt x="13566" y="14178"/>
                  <a:pt x="13300" y="13003"/>
                </a:cubicBezTo>
                <a:cubicBezTo>
                  <a:pt x="13073" y="12017"/>
                  <a:pt x="12921" y="11031"/>
                  <a:pt x="12694" y="10045"/>
                </a:cubicBezTo>
                <a:cubicBezTo>
                  <a:pt x="12334" y="8377"/>
                  <a:pt x="11822" y="6576"/>
                  <a:pt x="10590" y="5306"/>
                </a:cubicBezTo>
                <a:cubicBezTo>
                  <a:pt x="10305" y="5022"/>
                  <a:pt x="9983" y="4756"/>
                  <a:pt x="9623" y="4548"/>
                </a:cubicBezTo>
                <a:cubicBezTo>
                  <a:pt x="9603" y="4534"/>
                  <a:pt x="9580" y="4528"/>
                  <a:pt x="9558" y="4528"/>
                </a:cubicBezTo>
                <a:cubicBezTo>
                  <a:pt x="9517" y="4528"/>
                  <a:pt x="9477" y="4549"/>
                  <a:pt x="9452" y="4586"/>
                </a:cubicBezTo>
                <a:cubicBezTo>
                  <a:pt x="8978" y="5458"/>
                  <a:pt x="9016" y="6481"/>
                  <a:pt x="9168" y="7448"/>
                </a:cubicBezTo>
                <a:cubicBezTo>
                  <a:pt x="9338" y="8510"/>
                  <a:pt x="9604" y="9571"/>
                  <a:pt x="9869" y="10633"/>
                </a:cubicBezTo>
                <a:cubicBezTo>
                  <a:pt x="10438" y="12832"/>
                  <a:pt x="11101" y="14993"/>
                  <a:pt x="11879" y="17135"/>
                </a:cubicBezTo>
                <a:cubicBezTo>
                  <a:pt x="12182" y="18007"/>
                  <a:pt x="12618" y="19182"/>
                  <a:pt x="11784" y="19922"/>
                </a:cubicBezTo>
                <a:cubicBezTo>
                  <a:pt x="11612" y="20082"/>
                  <a:pt x="11386" y="20166"/>
                  <a:pt x="11158" y="20166"/>
                </a:cubicBezTo>
                <a:cubicBezTo>
                  <a:pt x="11008" y="20166"/>
                  <a:pt x="10858" y="20130"/>
                  <a:pt x="10722" y="20055"/>
                </a:cubicBezTo>
                <a:cubicBezTo>
                  <a:pt x="10400" y="19827"/>
                  <a:pt x="10172" y="19524"/>
                  <a:pt x="10021" y="19182"/>
                </a:cubicBezTo>
                <a:cubicBezTo>
                  <a:pt x="9831" y="18784"/>
                  <a:pt x="9699" y="18367"/>
                  <a:pt x="9585" y="17950"/>
                </a:cubicBezTo>
                <a:lnTo>
                  <a:pt x="9111" y="16244"/>
                </a:lnTo>
                <a:lnTo>
                  <a:pt x="8125" y="12832"/>
                </a:lnTo>
                <a:cubicBezTo>
                  <a:pt x="7822" y="11732"/>
                  <a:pt x="7519" y="10614"/>
                  <a:pt x="7177" y="9514"/>
                </a:cubicBezTo>
                <a:cubicBezTo>
                  <a:pt x="6950" y="8737"/>
                  <a:pt x="6665" y="7903"/>
                  <a:pt x="6059" y="7353"/>
                </a:cubicBezTo>
                <a:cubicBezTo>
                  <a:pt x="5907" y="7221"/>
                  <a:pt x="5737" y="7107"/>
                  <a:pt x="5547" y="7012"/>
                </a:cubicBezTo>
                <a:cubicBezTo>
                  <a:pt x="5534" y="7008"/>
                  <a:pt x="5519" y="7005"/>
                  <a:pt x="5505" y="7005"/>
                </a:cubicBezTo>
                <a:cubicBezTo>
                  <a:pt x="5457" y="7005"/>
                  <a:pt x="5410" y="7030"/>
                  <a:pt x="5395" y="7088"/>
                </a:cubicBezTo>
                <a:cubicBezTo>
                  <a:pt x="5054" y="9041"/>
                  <a:pt x="5661" y="10936"/>
                  <a:pt x="6305" y="12775"/>
                </a:cubicBezTo>
                <a:cubicBezTo>
                  <a:pt x="6628" y="13723"/>
                  <a:pt x="6988" y="14671"/>
                  <a:pt x="7253" y="15638"/>
                </a:cubicBezTo>
                <a:cubicBezTo>
                  <a:pt x="7386" y="16093"/>
                  <a:pt x="7481" y="16566"/>
                  <a:pt x="7537" y="17059"/>
                </a:cubicBezTo>
                <a:cubicBezTo>
                  <a:pt x="7556" y="17457"/>
                  <a:pt x="7481" y="17969"/>
                  <a:pt x="7064" y="18121"/>
                </a:cubicBezTo>
                <a:cubicBezTo>
                  <a:pt x="6994" y="18147"/>
                  <a:pt x="6924" y="18158"/>
                  <a:pt x="6855" y="18158"/>
                </a:cubicBezTo>
                <a:cubicBezTo>
                  <a:pt x="6568" y="18158"/>
                  <a:pt x="6295" y="17959"/>
                  <a:pt x="6097" y="17761"/>
                </a:cubicBezTo>
                <a:cubicBezTo>
                  <a:pt x="5774" y="17438"/>
                  <a:pt x="5547" y="17059"/>
                  <a:pt x="5376" y="16642"/>
                </a:cubicBezTo>
                <a:cubicBezTo>
                  <a:pt x="4959" y="15619"/>
                  <a:pt x="4561" y="14595"/>
                  <a:pt x="4182" y="13571"/>
                </a:cubicBezTo>
                <a:cubicBezTo>
                  <a:pt x="3405" y="11505"/>
                  <a:pt x="2703" y="9401"/>
                  <a:pt x="2059" y="7278"/>
                </a:cubicBezTo>
                <a:cubicBezTo>
                  <a:pt x="1414" y="5154"/>
                  <a:pt x="846" y="3012"/>
                  <a:pt x="334" y="851"/>
                </a:cubicBezTo>
                <a:cubicBezTo>
                  <a:pt x="277" y="586"/>
                  <a:pt x="220" y="320"/>
                  <a:pt x="163" y="55"/>
                </a:cubicBezTo>
                <a:cubicBezTo>
                  <a:pt x="156" y="17"/>
                  <a:pt x="126" y="0"/>
                  <a:pt x="95" y="0"/>
                </a:cubicBezTo>
                <a:close/>
              </a:path>
            </a:pathLst>
          </a:custGeom>
          <a:solidFill>
            <a:srgbClr val="674E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5" name="Google Shape;465;p8"/>
          <p:cNvGrpSpPr/>
          <p:nvPr/>
        </p:nvGrpSpPr>
        <p:grpSpPr>
          <a:xfrm rot="8100046">
            <a:off x="-12030" y="3450661"/>
            <a:ext cx="1344367" cy="1995327"/>
            <a:chOff x="272875" y="1527563"/>
            <a:chExt cx="255950" cy="455000"/>
          </a:xfrm>
        </p:grpSpPr>
        <p:sp>
          <p:nvSpPr>
            <p:cNvPr id="466" name="Google Shape;466;p8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8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8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8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8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8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8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8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8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8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8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8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8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8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8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8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8"/>
            <p:cNvSpPr/>
            <p:nvPr/>
          </p:nvSpPr>
          <p:spPr>
            <a:xfrm>
              <a:off x="338275" y="1701963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8"/>
            <p:cNvSpPr/>
            <p:nvPr/>
          </p:nvSpPr>
          <p:spPr>
            <a:xfrm>
              <a:off x="388050" y="1631363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8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8"/>
            <p:cNvSpPr/>
            <p:nvPr/>
          </p:nvSpPr>
          <p:spPr>
            <a:xfrm>
              <a:off x="356275" y="1585363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8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8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8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8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8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8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8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8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8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8"/>
            <p:cNvSpPr/>
            <p:nvPr/>
          </p:nvSpPr>
          <p:spPr>
            <a:xfrm>
              <a:off x="360075" y="188016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8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8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8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8"/>
            <p:cNvSpPr/>
            <p:nvPr/>
          </p:nvSpPr>
          <p:spPr>
            <a:xfrm>
              <a:off x="445850" y="1622338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8"/>
            <p:cNvSpPr/>
            <p:nvPr/>
          </p:nvSpPr>
          <p:spPr>
            <a:xfrm>
              <a:off x="418850" y="1542263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1" name="Google Shape;501;p8"/>
          <p:cNvGrpSpPr/>
          <p:nvPr/>
        </p:nvGrpSpPr>
        <p:grpSpPr>
          <a:xfrm rot="-987768">
            <a:off x="7751817" y="-266278"/>
            <a:ext cx="1344359" cy="1995308"/>
            <a:chOff x="272875" y="1527563"/>
            <a:chExt cx="255950" cy="455000"/>
          </a:xfrm>
        </p:grpSpPr>
        <p:sp>
          <p:nvSpPr>
            <p:cNvPr id="502" name="Google Shape;502;p8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8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8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8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8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8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8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8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8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8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8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8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8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8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8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8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8"/>
            <p:cNvSpPr/>
            <p:nvPr/>
          </p:nvSpPr>
          <p:spPr>
            <a:xfrm>
              <a:off x="338275" y="1701963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8"/>
            <p:cNvSpPr/>
            <p:nvPr/>
          </p:nvSpPr>
          <p:spPr>
            <a:xfrm>
              <a:off x="388050" y="1631363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8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8"/>
            <p:cNvSpPr/>
            <p:nvPr/>
          </p:nvSpPr>
          <p:spPr>
            <a:xfrm>
              <a:off x="356275" y="1585363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8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8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8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8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8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8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8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8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8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8"/>
            <p:cNvSpPr/>
            <p:nvPr/>
          </p:nvSpPr>
          <p:spPr>
            <a:xfrm>
              <a:off x="360075" y="188016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8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8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8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8"/>
            <p:cNvSpPr/>
            <p:nvPr/>
          </p:nvSpPr>
          <p:spPr>
            <a:xfrm>
              <a:off x="445850" y="1622338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8"/>
            <p:cNvSpPr/>
            <p:nvPr/>
          </p:nvSpPr>
          <p:spPr>
            <a:xfrm>
              <a:off x="418850" y="1542263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37" name="Google Shape;537;p8"/>
          <p:cNvPicPr preferRelativeResize="0"/>
          <p:nvPr/>
        </p:nvPicPr>
        <p:blipFill>
          <a:blip r:embed="rId6">
            <a:alphaModFix amt="62000"/>
          </a:blip>
          <a:stretch>
            <a:fillRect/>
          </a:stretch>
        </p:blipFill>
        <p:spPr>
          <a:xfrm rot="5400000">
            <a:off x="1054424" y="-334421"/>
            <a:ext cx="4474637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538" name="Google Shape;538;p8"/>
          <p:cNvSpPr txBox="1">
            <a:spLocks noGrp="1"/>
          </p:cNvSpPr>
          <p:nvPr>
            <p:ph type="title"/>
          </p:nvPr>
        </p:nvSpPr>
        <p:spPr>
          <a:xfrm>
            <a:off x="1388100" y="1307100"/>
            <a:ext cx="63678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39" name="Google Shape;539;p8"/>
          <p:cNvSpPr/>
          <p:nvPr/>
        </p:nvSpPr>
        <p:spPr>
          <a:xfrm rot="231922" flipH="1">
            <a:off x="-1189243" y="-3465582"/>
            <a:ext cx="4623938" cy="7256951"/>
          </a:xfrm>
          <a:custGeom>
            <a:avLst/>
            <a:gdLst/>
            <a:ahLst/>
            <a:cxnLst/>
            <a:rect l="l" t="t" r="r" b="b"/>
            <a:pathLst>
              <a:path w="55812" h="94461" extrusionOk="0">
                <a:moveTo>
                  <a:pt x="36054" y="83719"/>
                </a:moveTo>
                <a:cubicBezTo>
                  <a:pt x="36059" y="85810"/>
                  <a:pt x="36230" y="87883"/>
                  <a:pt x="36585" y="89937"/>
                </a:cubicBezTo>
                <a:cubicBezTo>
                  <a:pt x="36680" y="90449"/>
                  <a:pt x="36775" y="90942"/>
                  <a:pt x="36888" y="91454"/>
                </a:cubicBezTo>
                <a:cubicBezTo>
                  <a:pt x="36926" y="91719"/>
                  <a:pt x="37002" y="91984"/>
                  <a:pt x="37059" y="92250"/>
                </a:cubicBezTo>
                <a:cubicBezTo>
                  <a:pt x="37097" y="92439"/>
                  <a:pt x="37305" y="92856"/>
                  <a:pt x="37211" y="93046"/>
                </a:cubicBezTo>
                <a:cubicBezTo>
                  <a:pt x="37154" y="93160"/>
                  <a:pt x="36831" y="93255"/>
                  <a:pt x="36718" y="93311"/>
                </a:cubicBezTo>
                <a:cubicBezTo>
                  <a:pt x="36509" y="93425"/>
                  <a:pt x="36282" y="93539"/>
                  <a:pt x="36035" y="93634"/>
                </a:cubicBezTo>
                <a:cubicBezTo>
                  <a:pt x="35599" y="93804"/>
                  <a:pt x="35144" y="93937"/>
                  <a:pt x="34689" y="93994"/>
                </a:cubicBezTo>
                <a:cubicBezTo>
                  <a:pt x="34597" y="94004"/>
                  <a:pt x="34505" y="94009"/>
                  <a:pt x="34414" y="94009"/>
                </a:cubicBezTo>
                <a:cubicBezTo>
                  <a:pt x="33623" y="94009"/>
                  <a:pt x="32889" y="93638"/>
                  <a:pt x="32566" y="92856"/>
                </a:cubicBezTo>
                <a:cubicBezTo>
                  <a:pt x="32244" y="92041"/>
                  <a:pt x="32471" y="91093"/>
                  <a:pt x="32756" y="90297"/>
                </a:cubicBezTo>
                <a:cubicBezTo>
                  <a:pt x="33362" y="88572"/>
                  <a:pt x="34234" y="86923"/>
                  <a:pt x="35125" y="85331"/>
                </a:cubicBezTo>
                <a:cubicBezTo>
                  <a:pt x="35426" y="84788"/>
                  <a:pt x="35736" y="84251"/>
                  <a:pt x="36054" y="83719"/>
                </a:cubicBezTo>
                <a:close/>
                <a:moveTo>
                  <a:pt x="43850" y="72899"/>
                </a:moveTo>
                <a:cubicBezTo>
                  <a:pt x="43926" y="74041"/>
                  <a:pt x="43988" y="75183"/>
                  <a:pt x="44035" y="76326"/>
                </a:cubicBezTo>
                <a:cubicBezTo>
                  <a:pt x="44111" y="78487"/>
                  <a:pt x="44149" y="80629"/>
                  <a:pt x="44130" y="82790"/>
                </a:cubicBezTo>
                <a:cubicBezTo>
                  <a:pt x="44111" y="83871"/>
                  <a:pt x="44092" y="84970"/>
                  <a:pt x="44054" y="86051"/>
                </a:cubicBezTo>
                <a:cubicBezTo>
                  <a:pt x="44016" y="87037"/>
                  <a:pt x="44092" y="88117"/>
                  <a:pt x="43864" y="89065"/>
                </a:cubicBezTo>
                <a:cubicBezTo>
                  <a:pt x="43789" y="89463"/>
                  <a:pt x="43599" y="89823"/>
                  <a:pt x="43334" y="90127"/>
                </a:cubicBezTo>
                <a:cubicBezTo>
                  <a:pt x="43194" y="90249"/>
                  <a:pt x="43052" y="90301"/>
                  <a:pt x="42914" y="90301"/>
                </a:cubicBezTo>
                <a:cubicBezTo>
                  <a:pt x="42585" y="90301"/>
                  <a:pt x="42287" y="90001"/>
                  <a:pt x="42139" y="89653"/>
                </a:cubicBezTo>
                <a:cubicBezTo>
                  <a:pt x="41874" y="88970"/>
                  <a:pt x="41760" y="88193"/>
                  <a:pt x="41609" y="87473"/>
                </a:cubicBezTo>
                <a:cubicBezTo>
                  <a:pt x="41324" y="86165"/>
                  <a:pt x="41021" y="84724"/>
                  <a:pt x="40149" y="83643"/>
                </a:cubicBezTo>
                <a:cubicBezTo>
                  <a:pt x="39770" y="83169"/>
                  <a:pt x="39277" y="82809"/>
                  <a:pt x="38708" y="82582"/>
                </a:cubicBezTo>
                <a:cubicBezTo>
                  <a:pt x="38695" y="82577"/>
                  <a:pt x="38683" y="82574"/>
                  <a:pt x="38671" y="82574"/>
                </a:cubicBezTo>
                <a:cubicBezTo>
                  <a:pt x="38594" y="82574"/>
                  <a:pt x="38540" y="82668"/>
                  <a:pt x="38557" y="82733"/>
                </a:cubicBezTo>
                <a:cubicBezTo>
                  <a:pt x="38917" y="84667"/>
                  <a:pt x="39277" y="86601"/>
                  <a:pt x="39618" y="88534"/>
                </a:cubicBezTo>
                <a:lnTo>
                  <a:pt x="40149" y="91397"/>
                </a:lnTo>
                <a:cubicBezTo>
                  <a:pt x="40263" y="92136"/>
                  <a:pt x="40452" y="92875"/>
                  <a:pt x="40187" y="93596"/>
                </a:cubicBezTo>
                <a:cubicBezTo>
                  <a:pt x="40092" y="93861"/>
                  <a:pt x="39921" y="94183"/>
                  <a:pt x="39618" y="94240"/>
                </a:cubicBezTo>
                <a:cubicBezTo>
                  <a:pt x="39604" y="94243"/>
                  <a:pt x="39590" y="94244"/>
                  <a:pt x="39576" y="94244"/>
                </a:cubicBezTo>
                <a:cubicBezTo>
                  <a:pt x="39294" y="94244"/>
                  <a:pt x="39081" y="93717"/>
                  <a:pt x="38955" y="93482"/>
                </a:cubicBezTo>
                <a:cubicBezTo>
                  <a:pt x="38670" y="92856"/>
                  <a:pt x="38462" y="92193"/>
                  <a:pt x="38348" y="91511"/>
                </a:cubicBezTo>
                <a:cubicBezTo>
                  <a:pt x="38083" y="90146"/>
                  <a:pt x="38045" y="88762"/>
                  <a:pt x="37855" y="87397"/>
                </a:cubicBezTo>
                <a:cubicBezTo>
                  <a:pt x="37647" y="85994"/>
                  <a:pt x="37230" y="84610"/>
                  <a:pt x="36244" y="83549"/>
                </a:cubicBezTo>
                <a:cubicBezTo>
                  <a:pt x="36227" y="83526"/>
                  <a:pt x="36203" y="83515"/>
                  <a:pt x="36178" y="83514"/>
                </a:cubicBezTo>
                <a:lnTo>
                  <a:pt x="36178" y="83514"/>
                </a:lnTo>
                <a:cubicBezTo>
                  <a:pt x="38436" y="79777"/>
                  <a:pt x="41102" y="76305"/>
                  <a:pt x="43850" y="72899"/>
                </a:cubicBezTo>
                <a:close/>
                <a:moveTo>
                  <a:pt x="124" y="0"/>
                </a:moveTo>
                <a:cubicBezTo>
                  <a:pt x="60" y="0"/>
                  <a:pt x="1" y="49"/>
                  <a:pt x="36" y="119"/>
                </a:cubicBezTo>
                <a:lnTo>
                  <a:pt x="17" y="119"/>
                </a:lnTo>
                <a:cubicBezTo>
                  <a:pt x="2955" y="8498"/>
                  <a:pt x="5989" y="16839"/>
                  <a:pt x="9135" y="25123"/>
                </a:cubicBezTo>
                <a:cubicBezTo>
                  <a:pt x="9894" y="27152"/>
                  <a:pt x="10671" y="29180"/>
                  <a:pt x="11467" y="31208"/>
                </a:cubicBezTo>
                <a:cubicBezTo>
                  <a:pt x="12168" y="33028"/>
                  <a:pt x="12794" y="34905"/>
                  <a:pt x="13647" y="36649"/>
                </a:cubicBezTo>
                <a:cubicBezTo>
                  <a:pt x="14292" y="37976"/>
                  <a:pt x="15221" y="39246"/>
                  <a:pt x="16623" y="39796"/>
                </a:cubicBezTo>
                <a:cubicBezTo>
                  <a:pt x="17283" y="40054"/>
                  <a:pt x="17979" y="40142"/>
                  <a:pt x="18690" y="40142"/>
                </a:cubicBezTo>
                <a:cubicBezTo>
                  <a:pt x="19959" y="40142"/>
                  <a:pt x="21272" y="39862"/>
                  <a:pt x="22500" y="39777"/>
                </a:cubicBezTo>
                <a:cubicBezTo>
                  <a:pt x="23246" y="39726"/>
                  <a:pt x="23995" y="39701"/>
                  <a:pt x="24747" y="39701"/>
                </a:cubicBezTo>
                <a:cubicBezTo>
                  <a:pt x="26249" y="39701"/>
                  <a:pt x="27757" y="39802"/>
                  <a:pt x="29249" y="40004"/>
                </a:cubicBezTo>
                <a:cubicBezTo>
                  <a:pt x="31106" y="40270"/>
                  <a:pt x="33021" y="40668"/>
                  <a:pt x="34727" y="41502"/>
                </a:cubicBezTo>
                <a:cubicBezTo>
                  <a:pt x="36433" y="42317"/>
                  <a:pt x="37836" y="43682"/>
                  <a:pt x="38708" y="45350"/>
                </a:cubicBezTo>
                <a:cubicBezTo>
                  <a:pt x="39580" y="46981"/>
                  <a:pt x="40054" y="48782"/>
                  <a:pt x="40471" y="50545"/>
                </a:cubicBezTo>
                <a:cubicBezTo>
                  <a:pt x="42179" y="57664"/>
                  <a:pt x="43282" y="64918"/>
                  <a:pt x="43803" y="72216"/>
                </a:cubicBezTo>
                <a:lnTo>
                  <a:pt x="43803" y="72216"/>
                </a:lnTo>
                <a:cubicBezTo>
                  <a:pt x="43494" y="72599"/>
                  <a:pt x="43186" y="72983"/>
                  <a:pt x="42879" y="73369"/>
                </a:cubicBezTo>
                <a:cubicBezTo>
                  <a:pt x="40831" y="75966"/>
                  <a:pt x="38822" y="78601"/>
                  <a:pt x="37021" y="81387"/>
                </a:cubicBezTo>
                <a:cubicBezTo>
                  <a:pt x="35277" y="84098"/>
                  <a:pt x="33571" y="87018"/>
                  <a:pt x="32471" y="90070"/>
                </a:cubicBezTo>
                <a:cubicBezTo>
                  <a:pt x="31997" y="91359"/>
                  <a:pt x="31770" y="93198"/>
                  <a:pt x="33154" y="94013"/>
                </a:cubicBezTo>
                <a:cubicBezTo>
                  <a:pt x="33534" y="94235"/>
                  <a:pt x="33946" y="94326"/>
                  <a:pt x="34367" y="94326"/>
                </a:cubicBezTo>
                <a:cubicBezTo>
                  <a:pt x="35456" y="94326"/>
                  <a:pt x="36609" y="93717"/>
                  <a:pt x="37457" y="93198"/>
                </a:cubicBezTo>
                <a:cubicBezTo>
                  <a:pt x="37514" y="93160"/>
                  <a:pt x="37533" y="93103"/>
                  <a:pt x="37514" y="93046"/>
                </a:cubicBezTo>
                <a:cubicBezTo>
                  <a:pt x="36725" y="90076"/>
                  <a:pt x="36309" y="87016"/>
                  <a:pt x="36300" y="83937"/>
                </a:cubicBezTo>
                <a:lnTo>
                  <a:pt x="36300" y="83937"/>
                </a:lnTo>
                <a:cubicBezTo>
                  <a:pt x="38208" y="86250"/>
                  <a:pt x="37579" y="89653"/>
                  <a:pt x="38348" y="92383"/>
                </a:cubicBezTo>
                <a:cubicBezTo>
                  <a:pt x="38500" y="93065"/>
                  <a:pt x="38803" y="93710"/>
                  <a:pt x="39201" y="94297"/>
                </a:cubicBezTo>
                <a:cubicBezTo>
                  <a:pt x="39289" y="94413"/>
                  <a:pt x="39407" y="94460"/>
                  <a:pt x="39532" y="94460"/>
                </a:cubicBezTo>
                <a:cubicBezTo>
                  <a:pt x="39756" y="94460"/>
                  <a:pt x="40003" y="94309"/>
                  <a:pt x="40149" y="94127"/>
                </a:cubicBezTo>
                <a:cubicBezTo>
                  <a:pt x="40490" y="93728"/>
                  <a:pt x="40566" y="93103"/>
                  <a:pt x="40547" y="92591"/>
                </a:cubicBezTo>
                <a:cubicBezTo>
                  <a:pt x="40509" y="91681"/>
                  <a:pt x="40244" y="90752"/>
                  <a:pt x="40092" y="89861"/>
                </a:cubicBezTo>
                <a:cubicBezTo>
                  <a:pt x="39670" y="87551"/>
                  <a:pt x="39266" y="85241"/>
                  <a:pt x="38846" y="82914"/>
                </a:cubicBezTo>
                <a:lnTo>
                  <a:pt x="38846" y="82914"/>
                </a:lnTo>
                <a:cubicBezTo>
                  <a:pt x="40217" y="83575"/>
                  <a:pt x="40753" y="85091"/>
                  <a:pt x="41116" y="86487"/>
                </a:cubicBezTo>
                <a:cubicBezTo>
                  <a:pt x="41305" y="87245"/>
                  <a:pt x="41438" y="88022"/>
                  <a:pt x="41628" y="88781"/>
                </a:cubicBezTo>
                <a:cubicBezTo>
                  <a:pt x="41760" y="89349"/>
                  <a:pt x="41874" y="90146"/>
                  <a:pt x="42443" y="90468"/>
                </a:cubicBezTo>
                <a:cubicBezTo>
                  <a:pt x="42589" y="90550"/>
                  <a:pt x="42735" y="90587"/>
                  <a:pt x="42876" y="90587"/>
                </a:cubicBezTo>
                <a:cubicBezTo>
                  <a:pt x="43193" y="90587"/>
                  <a:pt x="43484" y="90402"/>
                  <a:pt x="43694" y="90127"/>
                </a:cubicBezTo>
                <a:cubicBezTo>
                  <a:pt x="44168" y="89539"/>
                  <a:pt x="44225" y="88781"/>
                  <a:pt x="44263" y="88060"/>
                </a:cubicBezTo>
                <a:cubicBezTo>
                  <a:pt x="44376" y="85842"/>
                  <a:pt x="44433" y="83624"/>
                  <a:pt x="44433" y="81425"/>
                </a:cubicBezTo>
                <a:cubicBezTo>
                  <a:pt x="44433" y="78462"/>
                  <a:pt x="44333" y="75502"/>
                  <a:pt x="44134" y="72549"/>
                </a:cubicBezTo>
                <a:lnTo>
                  <a:pt x="44134" y="72549"/>
                </a:lnTo>
                <a:cubicBezTo>
                  <a:pt x="45525" y="70831"/>
                  <a:pt x="46934" y="69129"/>
                  <a:pt x="48319" y="67416"/>
                </a:cubicBezTo>
                <a:cubicBezTo>
                  <a:pt x="50916" y="64213"/>
                  <a:pt x="53457" y="60952"/>
                  <a:pt x="55694" y="57464"/>
                </a:cubicBezTo>
                <a:cubicBezTo>
                  <a:pt x="55812" y="57293"/>
                  <a:pt x="55657" y="57122"/>
                  <a:pt x="55493" y="57122"/>
                </a:cubicBezTo>
                <a:cubicBezTo>
                  <a:pt x="55421" y="57122"/>
                  <a:pt x="55348" y="57155"/>
                  <a:pt x="55295" y="57236"/>
                </a:cubicBezTo>
                <a:cubicBezTo>
                  <a:pt x="51966" y="62402"/>
                  <a:pt x="47953" y="67087"/>
                  <a:pt x="44086" y="71866"/>
                </a:cubicBezTo>
                <a:lnTo>
                  <a:pt x="44086" y="71866"/>
                </a:lnTo>
                <a:cubicBezTo>
                  <a:pt x="43682" y="66321"/>
                  <a:pt x="42926" y="60806"/>
                  <a:pt x="41817" y="55360"/>
                </a:cubicBezTo>
                <a:cubicBezTo>
                  <a:pt x="41400" y="53255"/>
                  <a:pt x="40945" y="51132"/>
                  <a:pt x="40376" y="49066"/>
                </a:cubicBezTo>
                <a:cubicBezTo>
                  <a:pt x="39921" y="47379"/>
                  <a:pt x="39315" y="45673"/>
                  <a:pt x="38310" y="44213"/>
                </a:cubicBezTo>
                <a:cubicBezTo>
                  <a:pt x="36130" y="41104"/>
                  <a:pt x="32301" y="40175"/>
                  <a:pt x="28737" y="39739"/>
                </a:cubicBezTo>
                <a:cubicBezTo>
                  <a:pt x="27406" y="39567"/>
                  <a:pt x="26076" y="39485"/>
                  <a:pt x="24745" y="39485"/>
                </a:cubicBezTo>
                <a:cubicBezTo>
                  <a:pt x="23877" y="39485"/>
                  <a:pt x="23008" y="39520"/>
                  <a:pt x="22140" y="39587"/>
                </a:cubicBezTo>
                <a:cubicBezTo>
                  <a:pt x="21041" y="39680"/>
                  <a:pt x="19854" y="39911"/>
                  <a:pt x="18707" y="39911"/>
                </a:cubicBezTo>
                <a:cubicBezTo>
                  <a:pt x="17736" y="39911"/>
                  <a:pt x="16794" y="39745"/>
                  <a:pt x="15960" y="39189"/>
                </a:cubicBezTo>
                <a:cubicBezTo>
                  <a:pt x="14519" y="38204"/>
                  <a:pt x="13780" y="36479"/>
                  <a:pt x="13173" y="34924"/>
                </a:cubicBezTo>
                <a:cubicBezTo>
                  <a:pt x="12339" y="32820"/>
                  <a:pt x="11543" y="30735"/>
                  <a:pt x="10728" y="28630"/>
                </a:cubicBezTo>
                <a:cubicBezTo>
                  <a:pt x="7505" y="20194"/>
                  <a:pt x="4377" y="11721"/>
                  <a:pt x="1344" y="3228"/>
                </a:cubicBezTo>
                <a:cubicBezTo>
                  <a:pt x="965" y="2166"/>
                  <a:pt x="586" y="1124"/>
                  <a:pt x="226" y="62"/>
                </a:cubicBezTo>
                <a:cubicBezTo>
                  <a:pt x="204" y="19"/>
                  <a:pt x="163" y="0"/>
                  <a:pt x="124" y="0"/>
                </a:cubicBezTo>
                <a:close/>
              </a:path>
            </a:pathLst>
          </a:custGeom>
          <a:solidFill>
            <a:srgbClr val="351C7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42464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9"/>
          <p:cNvSpPr txBox="1">
            <a:spLocks noGrp="1"/>
          </p:cNvSpPr>
          <p:nvPr>
            <p:ph type="subTitle" idx="1"/>
          </p:nvPr>
        </p:nvSpPr>
        <p:spPr>
          <a:xfrm flipH="1">
            <a:off x="5047900" y="2607067"/>
            <a:ext cx="3367800" cy="10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2" name="Google Shape;542;p9"/>
          <p:cNvSpPr txBox="1">
            <a:spLocks noGrp="1"/>
          </p:cNvSpPr>
          <p:nvPr>
            <p:ph type="ctrTitle"/>
          </p:nvPr>
        </p:nvSpPr>
        <p:spPr>
          <a:xfrm flipH="1">
            <a:off x="4571900" y="1697799"/>
            <a:ext cx="3860400" cy="93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543" name="Google Shape;543;p9"/>
          <p:cNvPicPr preferRelativeResize="0"/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6498000" y="3581373"/>
            <a:ext cx="3440400" cy="2840126"/>
          </a:xfrm>
          <a:prstGeom prst="rect">
            <a:avLst/>
          </a:prstGeom>
          <a:noFill/>
          <a:ln>
            <a:noFill/>
          </a:ln>
        </p:spPr>
      </p:pic>
      <p:sp>
        <p:nvSpPr>
          <p:cNvPr id="544" name="Google Shape;544;p9"/>
          <p:cNvSpPr/>
          <p:nvPr/>
        </p:nvSpPr>
        <p:spPr>
          <a:xfrm rot="-2569776">
            <a:off x="7774946" y="-1017900"/>
            <a:ext cx="2265043" cy="2165797"/>
          </a:xfrm>
          <a:custGeom>
            <a:avLst/>
            <a:gdLst/>
            <a:ahLst/>
            <a:cxnLst/>
            <a:rect l="l" t="t" r="r" b="b"/>
            <a:pathLst>
              <a:path w="21339" h="20404" extrusionOk="0">
                <a:moveTo>
                  <a:pt x="95" y="0"/>
                </a:moveTo>
                <a:cubicBezTo>
                  <a:pt x="50" y="0"/>
                  <a:pt x="0" y="36"/>
                  <a:pt x="12" y="93"/>
                </a:cubicBezTo>
                <a:cubicBezTo>
                  <a:pt x="485" y="2330"/>
                  <a:pt x="1054" y="4567"/>
                  <a:pt x="1680" y="6766"/>
                </a:cubicBezTo>
                <a:cubicBezTo>
                  <a:pt x="2324" y="8965"/>
                  <a:pt x="3045" y="11126"/>
                  <a:pt x="3822" y="13249"/>
                </a:cubicBezTo>
                <a:cubicBezTo>
                  <a:pt x="4220" y="14330"/>
                  <a:pt x="4618" y="15391"/>
                  <a:pt x="5054" y="16453"/>
                </a:cubicBezTo>
                <a:cubicBezTo>
                  <a:pt x="5225" y="16889"/>
                  <a:pt x="5433" y="17287"/>
                  <a:pt x="5699" y="17666"/>
                </a:cubicBezTo>
                <a:cubicBezTo>
                  <a:pt x="5926" y="17988"/>
                  <a:pt x="6267" y="18216"/>
                  <a:pt x="6646" y="18348"/>
                </a:cubicBezTo>
                <a:cubicBezTo>
                  <a:pt x="6705" y="18361"/>
                  <a:pt x="6764" y="18368"/>
                  <a:pt x="6823" y="18368"/>
                </a:cubicBezTo>
                <a:cubicBezTo>
                  <a:pt x="7107" y="18368"/>
                  <a:pt x="7384" y="18221"/>
                  <a:pt x="7556" y="17969"/>
                </a:cubicBezTo>
                <a:cubicBezTo>
                  <a:pt x="7746" y="17609"/>
                  <a:pt x="7784" y="17173"/>
                  <a:pt x="7708" y="16775"/>
                </a:cubicBezTo>
                <a:cubicBezTo>
                  <a:pt x="7519" y="15770"/>
                  <a:pt x="7253" y="14784"/>
                  <a:pt x="6893" y="13837"/>
                </a:cubicBezTo>
                <a:cubicBezTo>
                  <a:pt x="6248" y="11941"/>
                  <a:pt x="5414" y="9969"/>
                  <a:pt x="5528" y="7922"/>
                </a:cubicBezTo>
                <a:cubicBezTo>
                  <a:pt x="5543" y="7707"/>
                  <a:pt x="5559" y="7504"/>
                  <a:pt x="5594" y="7294"/>
                </a:cubicBezTo>
                <a:lnTo>
                  <a:pt x="5594" y="7294"/>
                </a:lnTo>
                <a:cubicBezTo>
                  <a:pt x="6312" y="7702"/>
                  <a:pt x="6661" y="8502"/>
                  <a:pt x="6893" y="9268"/>
                </a:cubicBezTo>
                <a:cubicBezTo>
                  <a:pt x="7234" y="10349"/>
                  <a:pt x="7519" y="11467"/>
                  <a:pt x="7822" y="12567"/>
                </a:cubicBezTo>
                <a:lnTo>
                  <a:pt x="8789" y="16036"/>
                </a:lnTo>
                <a:cubicBezTo>
                  <a:pt x="8940" y="16604"/>
                  <a:pt x="9111" y="17173"/>
                  <a:pt x="9263" y="17742"/>
                </a:cubicBezTo>
                <a:cubicBezTo>
                  <a:pt x="9376" y="18216"/>
                  <a:pt x="9509" y="18652"/>
                  <a:pt x="9699" y="19107"/>
                </a:cubicBezTo>
                <a:cubicBezTo>
                  <a:pt x="9966" y="19713"/>
                  <a:pt x="10452" y="20404"/>
                  <a:pt x="11172" y="20404"/>
                </a:cubicBezTo>
                <a:cubicBezTo>
                  <a:pt x="11217" y="20404"/>
                  <a:pt x="11263" y="20401"/>
                  <a:pt x="11310" y="20396"/>
                </a:cubicBezTo>
                <a:cubicBezTo>
                  <a:pt x="11708" y="20339"/>
                  <a:pt x="12068" y="20092"/>
                  <a:pt x="12258" y="19732"/>
                </a:cubicBezTo>
                <a:cubicBezTo>
                  <a:pt x="12485" y="19334"/>
                  <a:pt x="12580" y="18860"/>
                  <a:pt x="12504" y="18405"/>
                </a:cubicBezTo>
                <a:cubicBezTo>
                  <a:pt x="12390" y="17855"/>
                  <a:pt x="12239" y="17306"/>
                  <a:pt x="12030" y="16794"/>
                </a:cubicBezTo>
                <a:cubicBezTo>
                  <a:pt x="11841" y="16263"/>
                  <a:pt x="11651" y="15713"/>
                  <a:pt x="11462" y="15183"/>
                </a:cubicBezTo>
                <a:cubicBezTo>
                  <a:pt x="11101" y="14083"/>
                  <a:pt x="10779" y="12965"/>
                  <a:pt x="10457" y="11865"/>
                </a:cubicBezTo>
                <a:cubicBezTo>
                  <a:pt x="10154" y="10766"/>
                  <a:pt x="9869" y="9628"/>
                  <a:pt x="9623" y="8491"/>
                </a:cubicBezTo>
                <a:cubicBezTo>
                  <a:pt x="9414" y="7486"/>
                  <a:pt x="9168" y="6424"/>
                  <a:pt x="9414" y="5420"/>
                </a:cubicBezTo>
                <a:cubicBezTo>
                  <a:pt x="9462" y="5197"/>
                  <a:pt x="9536" y="5002"/>
                  <a:pt x="9626" y="4810"/>
                </a:cubicBezTo>
                <a:lnTo>
                  <a:pt x="9626" y="4810"/>
                </a:lnTo>
                <a:cubicBezTo>
                  <a:pt x="11118" y="5773"/>
                  <a:pt x="11814" y="7472"/>
                  <a:pt x="12239" y="9135"/>
                </a:cubicBezTo>
                <a:cubicBezTo>
                  <a:pt x="12485" y="10026"/>
                  <a:pt x="12637" y="10936"/>
                  <a:pt x="12807" y="11846"/>
                </a:cubicBezTo>
                <a:cubicBezTo>
                  <a:pt x="13035" y="13040"/>
                  <a:pt x="13300" y="14216"/>
                  <a:pt x="13623" y="15391"/>
                </a:cubicBezTo>
                <a:cubicBezTo>
                  <a:pt x="13945" y="16547"/>
                  <a:pt x="14324" y="17723"/>
                  <a:pt x="14741" y="18879"/>
                </a:cubicBezTo>
                <a:cubicBezTo>
                  <a:pt x="14912" y="19315"/>
                  <a:pt x="15063" y="19827"/>
                  <a:pt x="15480" y="20092"/>
                </a:cubicBezTo>
                <a:cubicBezTo>
                  <a:pt x="15595" y="20165"/>
                  <a:pt x="15723" y="20199"/>
                  <a:pt x="15849" y="20199"/>
                </a:cubicBezTo>
                <a:cubicBezTo>
                  <a:pt x="16119" y="20199"/>
                  <a:pt x="16382" y="20042"/>
                  <a:pt x="16485" y="19770"/>
                </a:cubicBezTo>
                <a:cubicBezTo>
                  <a:pt x="16694" y="19334"/>
                  <a:pt x="16675" y="18765"/>
                  <a:pt x="16656" y="18292"/>
                </a:cubicBezTo>
                <a:cubicBezTo>
                  <a:pt x="16637" y="17723"/>
                  <a:pt x="16542" y="17154"/>
                  <a:pt x="16428" y="16585"/>
                </a:cubicBezTo>
                <a:cubicBezTo>
                  <a:pt x="16125" y="15467"/>
                  <a:pt x="15746" y="14348"/>
                  <a:pt x="15291" y="13268"/>
                </a:cubicBezTo>
                <a:cubicBezTo>
                  <a:pt x="14419" y="10993"/>
                  <a:pt x="13793" y="8623"/>
                  <a:pt x="13433" y="6216"/>
                </a:cubicBezTo>
                <a:cubicBezTo>
                  <a:pt x="13360" y="5689"/>
                  <a:pt x="13392" y="4465"/>
                  <a:pt x="14163" y="4465"/>
                </a:cubicBezTo>
                <a:cubicBezTo>
                  <a:pt x="14197" y="4465"/>
                  <a:pt x="14231" y="4467"/>
                  <a:pt x="14267" y="4472"/>
                </a:cubicBezTo>
                <a:cubicBezTo>
                  <a:pt x="14741" y="4548"/>
                  <a:pt x="15025" y="5060"/>
                  <a:pt x="15234" y="5439"/>
                </a:cubicBezTo>
                <a:cubicBezTo>
                  <a:pt x="15499" y="5913"/>
                  <a:pt x="15727" y="6406"/>
                  <a:pt x="15935" y="6898"/>
                </a:cubicBezTo>
                <a:cubicBezTo>
                  <a:pt x="16732" y="8946"/>
                  <a:pt x="17111" y="11107"/>
                  <a:pt x="17452" y="13268"/>
                </a:cubicBezTo>
                <a:cubicBezTo>
                  <a:pt x="17623" y="14348"/>
                  <a:pt x="17793" y="15429"/>
                  <a:pt x="18002" y="16510"/>
                </a:cubicBezTo>
                <a:cubicBezTo>
                  <a:pt x="18096" y="17040"/>
                  <a:pt x="18229" y="17590"/>
                  <a:pt x="18362" y="18121"/>
                </a:cubicBezTo>
                <a:cubicBezTo>
                  <a:pt x="18476" y="18557"/>
                  <a:pt x="18627" y="19031"/>
                  <a:pt x="18968" y="19334"/>
                </a:cubicBezTo>
                <a:cubicBezTo>
                  <a:pt x="19197" y="19533"/>
                  <a:pt x="19456" y="19618"/>
                  <a:pt x="19715" y="19618"/>
                </a:cubicBezTo>
                <a:cubicBezTo>
                  <a:pt x="20273" y="19618"/>
                  <a:pt x="20833" y="19220"/>
                  <a:pt x="21092" y="18690"/>
                </a:cubicBezTo>
                <a:cubicBezTo>
                  <a:pt x="21300" y="18178"/>
                  <a:pt x="21338" y="17628"/>
                  <a:pt x="21205" y="17078"/>
                </a:cubicBezTo>
                <a:cubicBezTo>
                  <a:pt x="21111" y="16472"/>
                  <a:pt x="20902" y="15884"/>
                  <a:pt x="20731" y="15277"/>
                </a:cubicBezTo>
                <a:lnTo>
                  <a:pt x="18684" y="7903"/>
                </a:lnTo>
                <a:cubicBezTo>
                  <a:pt x="18514" y="7315"/>
                  <a:pt x="18362" y="6728"/>
                  <a:pt x="18191" y="6102"/>
                </a:cubicBezTo>
                <a:cubicBezTo>
                  <a:pt x="18162" y="6043"/>
                  <a:pt x="18106" y="6015"/>
                  <a:pt x="18051" y="6015"/>
                </a:cubicBezTo>
                <a:cubicBezTo>
                  <a:pt x="17966" y="6015"/>
                  <a:pt x="17884" y="6082"/>
                  <a:pt x="17907" y="6197"/>
                </a:cubicBezTo>
                <a:cubicBezTo>
                  <a:pt x="18589" y="8623"/>
                  <a:pt x="19253" y="11050"/>
                  <a:pt x="19935" y="13476"/>
                </a:cubicBezTo>
                <a:lnTo>
                  <a:pt x="20428" y="15315"/>
                </a:lnTo>
                <a:cubicBezTo>
                  <a:pt x="20599" y="15903"/>
                  <a:pt x="20788" y="16491"/>
                  <a:pt x="20902" y="17078"/>
                </a:cubicBezTo>
                <a:cubicBezTo>
                  <a:pt x="21016" y="17609"/>
                  <a:pt x="21035" y="18216"/>
                  <a:pt x="20750" y="18690"/>
                </a:cubicBezTo>
                <a:cubicBezTo>
                  <a:pt x="20542" y="19050"/>
                  <a:pt x="20144" y="19296"/>
                  <a:pt x="19727" y="19334"/>
                </a:cubicBezTo>
                <a:cubicBezTo>
                  <a:pt x="19253" y="19334"/>
                  <a:pt x="18950" y="18917"/>
                  <a:pt x="18798" y="18519"/>
                </a:cubicBezTo>
                <a:cubicBezTo>
                  <a:pt x="18627" y="18026"/>
                  <a:pt x="18495" y="17533"/>
                  <a:pt x="18400" y="17040"/>
                </a:cubicBezTo>
                <a:cubicBezTo>
                  <a:pt x="18172" y="15979"/>
                  <a:pt x="17983" y="14898"/>
                  <a:pt x="17812" y="13837"/>
                </a:cubicBezTo>
                <a:cubicBezTo>
                  <a:pt x="17452" y="11713"/>
                  <a:pt x="17130" y="9571"/>
                  <a:pt x="16428" y="7524"/>
                </a:cubicBezTo>
                <a:cubicBezTo>
                  <a:pt x="16239" y="7031"/>
                  <a:pt x="16049" y="6538"/>
                  <a:pt x="15822" y="6064"/>
                </a:cubicBezTo>
                <a:cubicBezTo>
                  <a:pt x="15632" y="5590"/>
                  <a:pt x="15386" y="5154"/>
                  <a:pt x="15082" y="4756"/>
                </a:cubicBezTo>
                <a:cubicBezTo>
                  <a:pt x="14841" y="4446"/>
                  <a:pt x="14506" y="4199"/>
                  <a:pt x="14120" y="4199"/>
                </a:cubicBezTo>
                <a:cubicBezTo>
                  <a:pt x="14081" y="4199"/>
                  <a:pt x="14042" y="4201"/>
                  <a:pt x="14002" y="4207"/>
                </a:cubicBezTo>
                <a:cubicBezTo>
                  <a:pt x="13661" y="4282"/>
                  <a:pt x="13395" y="4529"/>
                  <a:pt x="13281" y="4851"/>
                </a:cubicBezTo>
                <a:cubicBezTo>
                  <a:pt x="13149" y="5230"/>
                  <a:pt x="13092" y="5609"/>
                  <a:pt x="13130" y="6007"/>
                </a:cubicBezTo>
                <a:cubicBezTo>
                  <a:pt x="13187" y="6538"/>
                  <a:pt x="13281" y="7088"/>
                  <a:pt x="13395" y="7619"/>
                </a:cubicBezTo>
                <a:cubicBezTo>
                  <a:pt x="13623" y="8794"/>
                  <a:pt x="13907" y="9969"/>
                  <a:pt x="14267" y="11126"/>
                </a:cubicBezTo>
                <a:cubicBezTo>
                  <a:pt x="14608" y="12244"/>
                  <a:pt x="15044" y="13344"/>
                  <a:pt x="15442" y="14443"/>
                </a:cubicBezTo>
                <a:cubicBezTo>
                  <a:pt x="15879" y="15524"/>
                  <a:pt x="16182" y="16642"/>
                  <a:pt x="16333" y="17799"/>
                </a:cubicBezTo>
                <a:cubicBezTo>
                  <a:pt x="16409" y="18329"/>
                  <a:pt x="16390" y="18879"/>
                  <a:pt x="16296" y="19410"/>
                </a:cubicBezTo>
                <a:cubicBezTo>
                  <a:pt x="16277" y="19618"/>
                  <a:pt x="16144" y="19789"/>
                  <a:pt x="15973" y="19884"/>
                </a:cubicBezTo>
                <a:cubicBezTo>
                  <a:pt x="15943" y="19889"/>
                  <a:pt x="15912" y="19892"/>
                  <a:pt x="15882" y="19892"/>
                </a:cubicBezTo>
                <a:cubicBezTo>
                  <a:pt x="15710" y="19892"/>
                  <a:pt x="15558" y="19802"/>
                  <a:pt x="15461" y="19656"/>
                </a:cubicBezTo>
                <a:cubicBezTo>
                  <a:pt x="15329" y="19467"/>
                  <a:pt x="15215" y="19258"/>
                  <a:pt x="15139" y="19031"/>
                </a:cubicBezTo>
                <a:cubicBezTo>
                  <a:pt x="15025" y="18746"/>
                  <a:pt x="14912" y="18481"/>
                  <a:pt x="14817" y="18197"/>
                </a:cubicBezTo>
                <a:cubicBezTo>
                  <a:pt x="14608" y="17628"/>
                  <a:pt x="14419" y="17059"/>
                  <a:pt x="14248" y="16491"/>
                </a:cubicBezTo>
                <a:cubicBezTo>
                  <a:pt x="13888" y="15353"/>
                  <a:pt x="13566" y="14178"/>
                  <a:pt x="13300" y="13003"/>
                </a:cubicBezTo>
                <a:cubicBezTo>
                  <a:pt x="13073" y="12017"/>
                  <a:pt x="12921" y="11031"/>
                  <a:pt x="12694" y="10045"/>
                </a:cubicBezTo>
                <a:cubicBezTo>
                  <a:pt x="12334" y="8377"/>
                  <a:pt x="11822" y="6576"/>
                  <a:pt x="10590" y="5306"/>
                </a:cubicBezTo>
                <a:cubicBezTo>
                  <a:pt x="10305" y="5022"/>
                  <a:pt x="9983" y="4756"/>
                  <a:pt x="9623" y="4548"/>
                </a:cubicBezTo>
                <a:cubicBezTo>
                  <a:pt x="9603" y="4534"/>
                  <a:pt x="9580" y="4528"/>
                  <a:pt x="9558" y="4528"/>
                </a:cubicBezTo>
                <a:cubicBezTo>
                  <a:pt x="9517" y="4528"/>
                  <a:pt x="9477" y="4549"/>
                  <a:pt x="9452" y="4586"/>
                </a:cubicBezTo>
                <a:cubicBezTo>
                  <a:pt x="8978" y="5458"/>
                  <a:pt x="9016" y="6481"/>
                  <a:pt x="9168" y="7448"/>
                </a:cubicBezTo>
                <a:cubicBezTo>
                  <a:pt x="9338" y="8510"/>
                  <a:pt x="9604" y="9571"/>
                  <a:pt x="9869" y="10633"/>
                </a:cubicBezTo>
                <a:cubicBezTo>
                  <a:pt x="10438" y="12832"/>
                  <a:pt x="11101" y="14993"/>
                  <a:pt x="11879" y="17135"/>
                </a:cubicBezTo>
                <a:cubicBezTo>
                  <a:pt x="12182" y="18007"/>
                  <a:pt x="12618" y="19182"/>
                  <a:pt x="11784" y="19922"/>
                </a:cubicBezTo>
                <a:cubicBezTo>
                  <a:pt x="11612" y="20082"/>
                  <a:pt x="11386" y="20166"/>
                  <a:pt x="11158" y="20166"/>
                </a:cubicBezTo>
                <a:cubicBezTo>
                  <a:pt x="11008" y="20166"/>
                  <a:pt x="10858" y="20130"/>
                  <a:pt x="10722" y="20055"/>
                </a:cubicBezTo>
                <a:cubicBezTo>
                  <a:pt x="10400" y="19827"/>
                  <a:pt x="10172" y="19524"/>
                  <a:pt x="10021" y="19182"/>
                </a:cubicBezTo>
                <a:cubicBezTo>
                  <a:pt x="9831" y="18784"/>
                  <a:pt x="9699" y="18367"/>
                  <a:pt x="9585" y="17950"/>
                </a:cubicBezTo>
                <a:lnTo>
                  <a:pt x="9111" y="16244"/>
                </a:lnTo>
                <a:lnTo>
                  <a:pt x="8125" y="12832"/>
                </a:lnTo>
                <a:cubicBezTo>
                  <a:pt x="7822" y="11732"/>
                  <a:pt x="7519" y="10614"/>
                  <a:pt x="7177" y="9514"/>
                </a:cubicBezTo>
                <a:cubicBezTo>
                  <a:pt x="6950" y="8737"/>
                  <a:pt x="6665" y="7903"/>
                  <a:pt x="6059" y="7353"/>
                </a:cubicBezTo>
                <a:cubicBezTo>
                  <a:pt x="5907" y="7221"/>
                  <a:pt x="5737" y="7107"/>
                  <a:pt x="5547" y="7012"/>
                </a:cubicBezTo>
                <a:cubicBezTo>
                  <a:pt x="5534" y="7008"/>
                  <a:pt x="5519" y="7005"/>
                  <a:pt x="5505" y="7005"/>
                </a:cubicBezTo>
                <a:cubicBezTo>
                  <a:pt x="5457" y="7005"/>
                  <a:pt x="5410" y="7030"/>
                  <a:pt x="5395" y="7088"/>
                </a:cubicBezTo>
                <a:cubicBezTo>
                  <a:pt x="5054" y="9041"/>
                  <a:pt x="5661" y="10936"/>
                  <a:pt x="6305" y="12775"/>
                </a:cubicBezTo>
                <a:cubicBezTo>
                  <a:pt x="6628" y="13723"/>
                  <a:pt x="6988" y="14671"/>
                  <a:pt x="7253" y="15638"/>
                </a:cubicBezTo>
                <a:cubicBezTo>
                  <a:pt x="7386" y="16093"/>
                  <a:pt x="7481" y="16566"/>
                  <a:pt x="7537" y="17059"/>
                </a:cubicBezTo>
                <a:cubicBezTo>
                  <a:pt x="7556" y="17457"/>
                  <a:pt x="7481" y="17969"/>
                  <a:pt x="7064" y="18121"/>
                </a:cubicBezTo>
                <a:cubicBezTo>
                  <a:pt x="6994" y="18147"/>
                  <a:pt x="6924" y="18158"/>
                  <a:pt x="6855" y="18158"/>
                </a:cubicBezTo>
                <a:cubicBezTo>
                  <a:pt x="6568" y="18158"/>
                  <a:pt x="6295" y="17959"/>
                  <a:pt x="6097" y="17761"/>
                </a:cubicBezTo>
                <a:cubicBezTo>
                  <a:pt x="5774" y="17438"/>
                  <a:pt x="5547" y="17059"/>
                  <a:pt x="5376" y="16642"/>
                </a:cubicBezTo>
                <a:cubicBezTo>
                  <a:pt x="4959" y="15619"/>
                  <a:pt x="4561" y="14595"/>
                  <a:pt x="4182" y="13571"/>
                </a:cubicBezTo>
                <a:cubicBezTo>
                  <a:pt x="3405" y="11505"/>
                  <a:pt x="2703" y="9401"/>
                  <a:pt x="2059" y="7278"/>
                </a:cubicBezTo>
                <a:cubicBezTo>
                  <a:pt x="1414" y="5154"/>
                  <a:pt x="846" y="3012"/>
                  <a:pt x="334" y="851"/>
                </a:cubicBezTo>
                <a:cubicBezTo>
                  <a:pt x="277" y="586"/>
                  <a:pt x="220" y="320"/>
                  <a:pt x="163" y="55"/>
                </a:cubicBezTo>
                <a:cubicBezTo>
                  <a:pt x="156" y="17"/>
                  <a:pt x="126" y="0"/>
                  <a:pt x="95" y="0"/>
                </a:cubicBezTo>
                <a:close/>
              </a:path>
            </a:pathLst>
          </a:custGeom>
          <a:solidFill>
            <a:srgbClr val="351C7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5" name="Google Shape;545;p9"/>
          <p:cNvGrpSpPr/>
          <p:nvPr/>
        </p:nvGrpSpPr>
        <p:grpSpPr>
          <a:xfrm rot="-6629356">
            <a:off x="7495291" y="3526103"/>
            <a:ext cx="1344346" cy="2469672"/>
            <a:chOff x="272875" y="1419395"/>
            <a:chExt cx="255950" cy="563168"/>
          </a:xfrm>
        </p:grpSpPr>
        <p:sp>
          <p:nvSpPr>
            <p:cNvPr id="546" name="Google Shape;546;p9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9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9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9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9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9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9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9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9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9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9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9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9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9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9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9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9"/>
            <p:cNvSpPr/>
            <p:nvPr/>
          </p:nvSpPr>
          <p:spPr>
            <a:xfrm>
              <a:off x="369050" y="1615955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9"/>
            <p:cNvSpPr/>
            <p:nvPr/>
          </p:nvSpPr>
          <p:spPr>
            <a:xfrm>
              <a:off x="490635" y="1582215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9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9"/>
            <p:cNvSpPr/>
            <p:nvPr/>
          </p:nvSpPr>
          <p:spPr>
            <a:xfrm>
              <a:off x="438343" y="1487068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9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9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9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9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9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9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9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9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9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9"/>
            <p:cNvSpPr/>
            <p:nvPr/>
          </p:nvSpPr>
          <p:spPr>
            <a:xfrm>
              <a:off x="360075" y="195388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9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9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9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9"/>
            <p:cNvSpPr/>
            <p:nvPr/>
          </p:nvSpPr>
          <p:spPr>
            <a:xfrm>
              <a:off x="394558" y="1560904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9"/>
            <p:cNvSpPr/>
            <p:nvPr/>
          </p:nvSpPr>
          <p:spPr>
            <a:xfrm>
              <a:off x="418850" y="1419395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81" name="Google Shape;581;p9"/>
          <p:cNvPicPr preferRelativeResize="0"/>
          <p:nvPr/>
        </p:nvPicPr>
        <p:blipFill>
          <a:blip r:embed="rId3">
            <a:alphaModFix amt="82000"/>
          </a:blip>
          <a:stretch>
            <a:fillRect/>
          </a:stretch>
        </p:blipFill>
        <p:spPr>
          <a:xfrm rot="-5400005">
            <a:off x="-1096437" y="-959501"/>
            <a:ext cx="3632875" cy="29990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37927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10"/>
          <p:cNvSpPr txBox="1">
            <a:spLocks noGrp="1"/>
          </p:cNvSpPr>
          <p:nvPr>
            <p:ph type="title"/>
          </p:nvPr>
        </p:nvSpPr>
        <p:spPr>
          <a:xfrm>
            <a:off x="720000" y="3314050"/>
            <a:ext cx="7704000" cy="125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645981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5" name="Google Shape;585;p11"/>
          <p:cNvPicPr preferRelativeResize="0"/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 rot="8456486" flipH="1">
            <a:off x="4213816" y="1684455"/>
            <a:ext cx="3297389" cy="2276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86" name="Google Shape;586;p11"/>
          <p:cNvPicPr preferRelativeResize="0"/>
          <p:nvPr/>
        </p:nvPicPr>
        <p:blipFill>
          <a:blip r:embed="rId3">
            <a:alphaModFix amt="74000"/>
          </a:blip>
          <a:stretch>
            <a:fillRect/>
          </a:stretch>
        </p:blipFill>
        <p:spPr>
          <a:xfrm rot="-5809801" flipH="1">
            <a:off x="2079893" y="1275092"/>
            <a:ext cx="2894870" cy="2593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587" name="Google Shape;587;p11"/>
          <p:cNvPicPr preferRelativeResize="0"/>
          <p:nvPr/>
        </p:nvPicPr>
        <p:blipFill>
          <a:blip r:embed="rId4">
            <a:alphaModFix amt="76000"/>
          </a:blip>
          <a:stretch>
            <a:fillRect/>
          </a:stretch>
        </p:blipFill>
        <p:spPr>
          <a:xfrm rot="9663874">
            <a:off x="-831963" y="211855"/>
            <a:ext cx="9577978" cy="3566814"/>
          </a:xfrm>
          <a:prstGeom prst="rect">
            <a:avLst/>
          </a:prstGeom>
          <a:noFill/>
          <a:ln>
            <a:noFill/>
          </a:ln>
        </p:spPr>
      </p:pic>
      <p:sp>
        <p:nvSpPr>
          <p:cNvPr id="588" name="Google Shape;588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558475"/>
            <a:ext cx="6576000" cy="151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589" name="Google Shape;589;p11"/>
          <p:cNvSpPr txBox="1">
            <a:spLocks noGrp="1"/>
          </p:cNvSpPr>
          <p:nvPr>
            <p:ph type="subTitle" idx="1"/>
          </p:nvPr>
        </p:nvSpPr>
        <p:spPr>
          <a:xfrm>
            <a:off x="1284000" y="3069625"/>
            <a:ext cx="65760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590" name="Google Shape;590;p11"/>
          <p:cNvPicPr preferRelativeResize="0"/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 rot="8456486" flipH="1">
            <a:off x="7252441" y="4177105"/>
            <a:ext cx="3297389" cy="227663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91" name="Google Shape;591;p11"/>
          <p:cNvGrpSpPr/>
          <p:nvPr/>
        </p:nvGrpSpPr>
        <p:grpSpPr>
          <a:xfrm rot="2700046">
            <a:off x="8023488" y="3760130"/>
            <a:ext cx="1344367" cy="1995327"/>
            <a:chOff x="272875" y="1527563"/>
            <a:chExt cx="255950" cy="455000"/>
          </a:xfrm>
        </p:grpSpPr>
        <p:sp>
          <p:nvSpPr>
            <p:cNvPr id="592" name="Google Shape;592;p11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11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11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11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11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11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11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11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11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11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11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11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11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11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11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11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11"/>
            <p:cNvSpPr/>
            <p:nvPr/>
          </p:nvSpPr>
          <p:spPr>
            <a:xfrm>
              <a:off x="338275" y="1701963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11"/>
            <p:cNvSpPr/>
            <p:nvPr/>
          </p:nvSpPr>
          <p:spPr>
            <a:xfrm>
              <a:off x="388050" y="1631363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11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11"/>
            <p:cNvSpPr/>
            <p:nvPr/>
          </p:nvSpPr>
          <p:spPr>
            <a:xfrm>
              <a:off x="356275" y="1585363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11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11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11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11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11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11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11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11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11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11"/>
            <p:cNvSpPr/>
            <p:nvPr/>
          </p:nvSpPr>
          <p:spPr>
            <a:xfrm>
              <a:off x="360075" y="188016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11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11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11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11"/>
            <p:cNvSpPr/>
            <p:nvPr/>
          </p:nvSpPr>
          <p:spPr>
            <a:xfrm>
              <a:off x="445850" y="1622338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11"/>
            <p:cNvSpPr/>
            <p:nvPr/>
          </p:nvSpPr>
          <p:spPr>
            <a:xfrm>
              <a:off x="418850" y="1542263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27" name="Google Shape;627;p11"/>
          <p:cNvPicPr preferRelativeResize="0"/>
          <p:nvPr/>
        </p:nvPicPr>
        <p:blipFill>
          <a:blip r:embed="rId4">
            <a:alphaModFix amt="76000"/>
          </a:blip>
          <a:stretch>
            <a:fillRect/>
          </a:stretch>
        </p:blipFill>
        <p:spPr>
          <a:xfrm rot="9663874">
            <a:off x="-3354179" y="-1777728"/>
            <a:ext cx="7605805" cy="283238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28" name="Google Shape;628;p11"/>
          <p:cNvGrpSpPr/>
          <p:nvPr/>
        </p:nvGrpSpPr>
        <p:grpSpPr>
          <a:xfrm rot="-7181356">
            <a:off x="474922" y="-1462434"/>
            <a:ext cx="1344356" cy="2469645"/>
            <a:chOff x="272875" y="1419395"/>
            <a:chExt cx="255950" cy="563168"/>
          </a:xfrm>
        </p:grpSpPr>
        <p:sp>
          <p:nvSpPr>
            <p:cNvPr id="629" name="Google Shape;629;p11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11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11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11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11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11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11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11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11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11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11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11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11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11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11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11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11"/>
            <p:cNvSpPr/>
            <p:nvPr/>
          </p:nvSpPr>
          <p:spPr>
            <a:xfrm>
              <a:off x="369050" y="1615955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11"/>
            <p:cNvSpPr/>
            <p:nvPr/>
          </p:nvSpPr>
          <p:spPr>
            <a:xfrm>
              <a:off x="490635" y="1582215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11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11"/>
            <p:cNvSpPr/>
            <p:nvPr/>
          </p:nvSpPr>
          <p:spPr>
            <a:xfrm>
              <a:off x="438343" y="1487068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11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11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11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11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11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11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11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11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11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11"/>
            <p:cNvSpPr/>
            <p:nvPr/>
          </p:nvSpPr>
          <p:spPr>
            <a:xfrm>
              <a:off x="360075" y="195388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11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11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11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11"/>
            <p:cNvSpPr/>
            <p:nvPr/>
          </p:nvSpPr>
          <p:spPr>
            <a:xfrm>
              <a:off x="394558" y="1560904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11"/>
            <p:cNvSpPr/>
            <p:nvPr/>
          </p:nvSpPr>
          <p:spPr>
            <a:xfrm>
              <a:off x="418850" y="1419395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4" name="Google Shape;664;p11"/>
          <p:cNvSpPr/>
          <p:nvPr/>
        </p:nvSpPr>
        <p:spPr>
          <a:xfrm rot="3011561">
            <a:off x="7155837" y="4854310"/>
            <a:ext cx="1345837" cy="1286867"/>
          </a:xfrm>
          <a:custGeom>
            <a:avLst/>
            <a:gdLst/>
            <a:ahLst/>
            <a:cxnLst/>
            <a:rect l="l" t="t" r="r" b="b"/>
            <a:pathLst>
              <a:path w="21339" h="20404" extrusionOk="0">
                <a:moveTo>
                  <a:pt x="95" y="0"/>
                </a:moveTo>
                <a:cubicBezTo>
                  <a:pt x="50" y="0"/>
                  <a:pt x="0" y="36"/>
                  <a:pt x="12" y="93"/>
                </a:cubicBezTo>
                <a:cubicBezTo>
                  <a:pt x="485" y="2330"/>
                  <a:pt x="1054" y="4567"/>
                  <a:pt x="1680" y="6766"/>
                </a:cubicBezTo>
                <a:cubicBezTo>
                  <a:pt x="2324" y="8965"/>
                  <a:pt x="3045" y="11126"/>
                  <a:pt x="3822" y="13249"/>
                </a:cubicBezTo>
                <a:cubicBezTo>
                  <a:pt x="4220" y="14330"/>
                  <a:pt x="4618" y="15391"/>
                  <a:pt x="5054" y="16453"/>
                </a:cubicBezTo>
                <a:cubicBezTo>
                  <a:pt x="5225" y="16889"/>
                  <a:pt x="5433" y="17287"/>
                  <a:pt x="5699" y="17666"/>
                </a:cubicBezTo>
                <a:cubicBezTo>
                  <a:pt x="5926" y="17988"/>
                  <a:pt x="6267" y="18216"/>
                  <a:pt x="6646" y="18348"/>
                </a:cubicBezTo>
                <a:cubicBezTo>
                  <a:pt x="6705" y="18361"/>
                  <a:pt x="6764" y="18368"/>
                  <a:pt x="6823" y="18368"/>
                </a:cubicBezTo>
                <a:cubicBezTo>
                  <a:pt x="7107" y="18368"/>
                  <a:pt x="7384" y="18221"/>
                  <a:pt x="7556" y="17969"/>
                </a:cubicBezTo>
                <a:cubicBezTo>
                  <a:pt x="7746" y="17609"/>
                  <a:pt x="7784" y="17173"/>
                  <a:pt x="7708" y="16775"/>
                </a:cubicBezTo>
                <a:cubicBezTo>
                  <a:pt x="7519" y="15770"/>
                  <a:pt x="7253" y="14784"/>
                  <a:pt x="6893" y="13837"/>
                </a:cubicBezTo>
                <a:cubicBezTo>
                  <a:pt x="6248" y="11941"/>
                  <a:pt x="5414" y="9969"/>
                  <a:pt x="5528" y="7922"/>
                </a:cubicBezTo>
                <a:cubicBezTo>
                  <a:pt x="5543" y="7707"/>
                  <a:pt x="5559" y="7504"/>
                  <a:pt x="5594" y="7294"/>
                </a:cubicBezTo>
                <a:lnTo>
                  <a:pt x="5594" y="7294"/>
                </a:lnTo>
                <a:cubicBezTo>
                  <a:pt x="6312" y="7702"/>
                  <a:pt x="6661" y="8502"/>
                  <a:pt x="6893" y="9268"/>
                </a:cubicBezTo>
                <a:cubicBezTo>
                  <a:pt x="7234" y="10349"/>
                  <a:pt x="7519" y="11467"/>
                  <a:pt x="7822" y="12567"/>
                </a:cubicBezTo>
                <a:lnTo>
                  <a:pt x="8789" y="16036"/>
                </a:lnTo>
                <a:cubicBezTo>
                  <a:pt x="8940" y="16604"/>
                  <a:pt x="9111" y="17173"/>
                  <a:pt x="9263" y="17742"/>
                </a:cubicBezTo>
                <a:cubicBezTo>
                  <a:pt x="9376" y="18216"/>
                  <a:pt x="9509" y="18652"/>
                  <a:pt x="9699" y="19107"/>
                </a:cubicBezTo>
                <a:cubicBezTo>
                  <a:pt x="9966" y="19713"/>
                  <a:pt x="10452" y="20404"/>
                  <a:pt x="11172" y="20404"/>
                </a:cubicBezTo>
                <a:cubicBezTo>
                  <a:pt x="11217" y="20404"/>
                  <a:pt x="11263" y="20401"/>
                  <a:pt x="11310" y="20396"/>
                </a:cubicBezTo>
                <a:cubicBezTo>
                  <a:pt x="11708" y="20339"/>
                  <a:pt x="12068" y="20092"/>
                  <a:pt x="12258" y="19732"/>
                </a:cubicBezTo>
                <a:cubicBezTo>
                  <a:pt x="12485" y="19334"/>
                  <a:pt x="12580" y="18860"/>
                  <a:pt x="12504" y="18405"/>
                </a:cubicBezTo>
                <a:cubicBezTo>
                  <a:pt x="12390" y="17855"/>
                  <a:pt x="12239" y="17306"/>
                  <a:pt x="12030" y="16794"/>
                </a:cubicBezTo>
                <a:cubicBezTo>
                  <a:pt x="11841" y="16263"/>
                  <a:pt x="11651" y="15713"/>
                  <a:pt x="11462" y="15183"/>
                </a:cubicBezTo>
                <a:cubicBezTo>
                  <a:pt x="11101" y="14083"/>
                  <a:pt x="10779" y="12965"/>
                  <a:pt x="10457" y="11865"/>
                </a:cubicBezTo>
                <a:cubicBezTo>
                  <a:pt x="10154" y="10766"/>
                  <a:pt x="9869" y="9628"/>
                  <a:pt x="9623" y="8491"/>
                </a:cubicBezTo>
                <a:cubicBezTo>
                  <a:pt x="9414" y="7486"/>
                  <a:pt x="9168" y="6424"/>
                  <a:pt x="9414" y="5420"/>
                </a:cubicBezTo>
                <a:cubicBezTo>
                  <a:pt x="9462" y="5197"/>
                  <a:pt x="9536" y="5002"/>
                  <a:pt x="9626" y="4810"/>
                </a:cubicBezTo>
                <a:lnTo>
                  <a:pt x="9626" y="4810"/>
                </a:lnTo>
                <a:cubicBezTo>
                  <a:pt x="11118" y="5773"/>
                  <a:pt x="11814" y="7472"/>
                  <a:pt x="12239" y="9135"/>
                </a:cubicBezTo>
                <a:cubicBezTo>
                  <a:pt x="12485" y="10026"/>
                  <a:pt x="12637" y="10936"/>
                  <a:pt x="12807" y="11846"/>
                </a:cubicBezTo>
                <a:cubicBezTo>
                  <a:pt x="13035" y="13040"/>
                  <a:pt x="13300" y="14216"/>
                  <a:pt x="13623" y="15391"/>
                </a:cubicBezTo>
                <a:cubicBezTo>
                  <a:pt x="13945" y="16547"/>
                  <a:pt x="14324" y="17723"/>
                  <a:pt x="14741" y="18879"/>
                </a:cubicBezTo>
                <a:cubicBezTo>
                  <a:pt x="14912" y="19315"/>
                  <a:pt x="15063" y="19827"/>
                  <a:pt x="15480" y="20092"/>
                </a:cubicBezTo>
                <a:cubicBezTo>
                  <a:pt x="15595" y="20165"/>
                  <a:pt x="15723" y="20199"/>
                  <a:pt x="15849" y="20199"/>
                </a:cubicBezTo>
                <a:cubicBezTo>
                  <a:pt x="16119" y="20199"/>
                  <a:pt x="16382" y="20042"/>
                  <a:pt x="16485" y="19770"/>
                </a:cubicBezTo>
                <a:cubicBezTo>
                  <a:pt x="16694" y="19334"/>
                  <a:pt x="16675" y="18765"/>
                  <a:pt x="16656" y="18292"/>
                </a:cubicBezTo>
                <a:cubicBezTo>
                  <a:pt x="16637" y="17723"/>
                  <a:pt x="16542" y="17154"/>
                  <a:pt x="16428" y="16585"/>
                </a:cubicBezTo>
                <a:cubicBezTo>
                  <a:pt x="16125" y="15467"/>
                  <a:pt x="15746" y="14348"/>
                  <a:pt x="15291" y="13268"/>
                </a:cubicBezTo>
                <a:cubicBezTo>
                  <a:pt x="14419" y="10993"/>
                  <a:pt x="13793" y="8623"/>
                  <a:pt x="13433" y="6216"/>
                </a:cubicBezTo>
                <a:cubicBezTo>
                  <a:pt x="13360" y="5689"/>
                  <a:pt x="13392" y="4465"/>
                  <a:pt x="14163" y="4465"/>
                </a:cubicBezTo>
                <a:cubicBezTo>
                  <a:pt x="14197" y="4465"/>
                  <a:pt x="14231" y="4467"/>
                  <a:pt x="14267" y="4472"/>
                </a:cubicBezTo>
                <a:cubicBezTo>
                  <a:pt x="14741" y="4548"/>
                  <a:pt x="15025" y="5060"/>
                  <a:pt x="15234" y="5439"/>
                </a:cubicBezTo>
                <a:cubicBezTo>
                  <a:pt x="15499" y="5913"/>
                  <a:pt x="15727" y="6406"/>
                  <a:pt x="15935" y="6898"/>
                </a:cubicBezTo>
                <a:cubicBezTo>
                  <a:pt x="16732" y="8946"/>
                  <a:pt x="17111" y="11107"/>
                  <a:pt x="17452" y="13268"/>
                </a:cubicBezTo>
                <a:cubicBezTo>
                  <a:pt x="17623" y="14348"/>
                  <a:pt x="17793" y="15429"/>
                  <a:pt x="18002" y="16510"/>
                </a:cubicBezTo>
                <a:cubicBezTo>
                  <a:pt x="18096" y="17040"/>
                  <a:pt x="18229" y="17590"/>
                  <a:pt x="18362" y="18121"/>
                </a:cubicBezTo>
                <a:cubicBezTo>
                  <a:pt x="18476" y="18557"/>
                  <a:pt x="18627" y="19031"/>
                  <a:pt x="18968" y="19334"/>
                </a:cubicBezTo>
                <a:cubicBezTo>
                  <a:pt x="19197" y="19533"/>
                  <a:pt x="19456" y="19618"/>
                  <a:pt x="19715" y="19618"/>
                </a:cubicBezTo>
                <a:cubicBezTo>
                  <a:pt x="20273" y="19618"/>
                  <a:pt x="20833" y="19220"/>
                  <a:pt x="21092" y="18690"/>
                </a:cubicBezTo>
                <a:cubicBezTo>
                  <a:pt x="21300" y="18178"/>
                  <a:pt x="21338" y="17628"/>
                  <a:pt x="21205" y="17078"/>
                </a:cubicBezTo>
                <a:cubicBezTo>
                  <a:pt x="21111" y="16472"/>
                  <a:pt x="20902" y="15884"/>
                  <a:pt x="20731" y="15277"/>
                </a:cubicBezTo>
                <a:lnTo>
                  <a:pt x="18684" y="7903"/>
                </a:lnTo>
                <a:cubicBezTo>
                  <a:pt x="18514" y="7315"/>
                  <a:pt x="18362" y="6728"/>
                  <a:pt x="18191" y="6102"/>
                </a:cubicBezTo>
                <a:cubicBezTo>
                  <a:pt x="18162" y="6043"/>
                  <a:pt x="18106" y="6015"/>
                  <a:pt x="18051" y="6015"/>
                </a:cubicBezTo>
                <a:cubicBezTo>
                  <a:pt x="17966" y="6015"/>
                  <a:pt x="17884" y="6082"/>
                  <a:pt x="17907" y="6197"/>
                </a:cubicBezTo>
                <a:cubicBezTo>
                  <a:pt x="18589" y="8623"/>
                  <a:pt x="19253" y="11050"/>
                  <a:pt x="19935" y="13476"/>
                </a:cubicBezTo>
                <a:lnTo>
                  <a:pt x="20428" y="15315"/>
                </a:lnTo>
                <a:cubicBezTo>
                  <a:pt x="20599" y="15903"/>
                  <a:pt x="20788" y="16491"/>
                  <a:pt x="20902" y="17078"/>
                </a:cubicBezTo>
                <a:cubicBezTo>
                  <a:pt x="21016" y="17609"/>
                  <a:pt x="21035" y="18216"/>
                  <a:pt x="20750" y="18690"/>
                </a:cubicBezTo>
                <a:cubicBezTo>
                  <a:pt x="20542" y="19050"/>
                  <a:pt x="20144" y="19296"/>
                  <a:pt x="19727" y="19334"/>
                </a:cubicBezTo>
                <a:cubicBezTo>
                  <a:pt x="19253" y="19334"/>
                  <a:pt x="18950" y="18917"/>
                  <a:pt x="18798" y="18519"/>
                </a:cubicBezTo>
                <a:cubicBezTo>
                  <a:pt x="18627" y="18026"/>
                  <a:pt x="18495" y="17533"/>
                  <a:pt x="18400" y="17040"/>
                </a:cubicBezTo>
                <a:cubicBezTo>
                  <a:pt x="18172" y="15979"/>
                  <a:pt x="17983" y="14898"/>
                  <a:pt x="17812" y="13837"/>
                </a:cubicBezTo>
                <a:cubicBezTo>
                  <a:pt x="17452" y="11713"/>
                  <a:pt x="17130" y="9571"/>
                  <a:pt x="16428" y="7524"/>
                </a:cubicBezTo>
                <a:cubicBezTo>
                  <a:pt x="16239" y="7031"/>
                  <a:pt x="16049" y="6538"/>
                  <a:pt x="15822" y="6064"/>
                </a:cubicBezTo>
                <a:cubicBezTo>
                  <a:pt x="15632" y="5590"/>
                  <a:pt x="15386" y="5154"/>
                  <a:pt x="15082" y="4756"/>
                </a:cubicBezTo>
                <a:cubicBezTo>
                  <a:pt x="14841" y="4446"/>
                  <a:pt x="14506" y="4199"/>
                  <a:pt x="14120" y="4199"/>
                </a:cubicBezTo>
                <a:cubicBezTo>
                  <a:pt x="14081" y="4199"/>
                  <a:pt x="14042" y="4201"/>
                  <a:pt x="14002" y="4207"/>
                </a:cubicBezTo>
                <a:cubicBezTo>
                  <a:pt x="13661" y="4282"/>
                  <a:pt x="13395" y="4529"/>
                  <a:pt x="13281" y="4851"/>
                </a:cubicBezTo>
                <a:cubicBezTo>
                  <a:pt x="13149" y="5230"/>
                  <a:pt x="13092" y="5609"/>
                  <a:pt x="13130" y="6007"/>
                </a:cubicBezTo>
                <a:cubicBezTo>
                  <a:pt x="13187" y="6538"/>
                  <a:pt x="13281" y="7088"/>
                  <a:pt x="13395" y="7619"/>
                </a:cubicBezTo>
                <a:cubicBezTo>
                  <a:pt x="13623" y="8794"/>
                  <a:pt x="13907" y="9969"/>
                  <a:pt x="14267" y="11126"/>
                </a:cubicBezTo>
                <a:cubicBezTo>
                  <a:pt x="14608" y="12244"/>
                  <a:pt x="15044" y="13344"/>
                  <a:pt x="15442" y="14443"/>
                </a:cubicBezTo>
                <a:cubicBezTo>
                  <a:pt x="15879" y="15524"/>
                  <a:pt x="16182" y="16642"/>
                  <a:pt x="16333" y="17799"/>
                </a:cubicBezTo>
                <a:cubicBezTo>
                  <a:pt x="16409" y="18329"/>
                  <a:pt x="16390" y="18879"/>
                  <a:pt x="16296" y="19410"/>
                </a:cubicBezTo>
                <a:cubicBezTo>
                  <a:pt x="16277" y="19618"/>
                  <a:pt x="16144" y="19789"/>
                  <a:pt x="15973" y="19884"/>
                </a:cubicBezTo>
                <a:cubicBezTo>
                  <a:pt x="15943" y="19889"/>
                  <a:pt x="15912" y="19892"/>
                  <a:pt x="15882" y="19892"/>
                </a:cubicBezTo>
                <a:cubicBezTo>
                  <a:pt x="15710" y="19892"/>
                  <a:pt x="15558" y="19802"/>
                  <a:pt x="15461" y="19656"/>
                </a:cubicBezTo>
                <a:cubicBezTo>
                  <a:pt x="15329" y="19467"/>
                  <a:pt x="15215" y="19258"/>
                  <a:pt x="15139" y="19031"/>
                </a:cubicBezTo>
                <a:cubicBezTo>
                  <a:pt x="15025" y="18746"/>
                  <a:pt x="14912" y="18481"/>
                  <a:pt x="14817" y="18197"/>
                </a:cubicBezTo>
                <a:cubicBezTo>
                  <a:pt x="14608" y="17628"/>
                  <a:pt x="14419" y="17059"/>
                  <a:pt x="14248" y="16491"/>
                </a:cubicBezTo>
                <a:cubicBezTo>
                  <a:pt x="13888" y="15353"/>
                  <a:pt x="13566" y="14178"/>
                  <a:pt x="13300" y="13003"/>
                </a:cubicBezTo>
                <a:cubicBezTo>
                  <a:pt x="13073" y="12017"/>
                  <a:pt x="12921" y="11031"/>
                  <a:pt x="12694" y="10045"/>
                </a:cubicBezTo>
                <a:cubicBezTo>
                  <a:pt x="12334" y="8377"/>
                  <a:pt x="11822" y="6576"/>
                  <a:pt x="10590" y="5306"/>
                </a:cubicBezTo>
                <a:cubicBezTo>
                  <a:pt x="10305" y="5022"/>
                  <a:pt x="9983" y="4756"/>
                  <a:pt x="9623" y="4548"/>
                </a:cubicBezTo>
                <a:cubicBezTo>
                  <a:pt x="9603" y="4534"/>
                  <a:pt x="9580" y="4528"/>
                  <a:pt x="9558" y="4528"/>
                </a:cubicBezTo>
                <a:cubicBezTo>
                  <a:pt x="9517" y="4528"/>
                  <a:pt x="9477" y="4549"/>
                  <a:pt x="9452" y="4586"/>
                </a:cubicBezTo>
                <a:cubicBezTo>
                  <a:pt x="8978" y="5458"/>
                  <a:pt x="9016" y="6481"/>
                  <a:pt x="9168" y="7448"/>
                </a:cubicBezTo>
                <a:cubicBezTo>
                  <a:pt x="9338" y="8510"/>
                  <a:pt x="9604" y="9571"/>
                  <a:pt x="9869" y="10633"/>
                </a:cubicBezTo>
                <a:cubicBezTo>
                  <a:pt x="10438" y="12832"/>
                  <a:pt x="11101" y="14993"/>
                  <a:pt x="11879" y="17135"/>
                </a:cubicBezTo>
                <a:cubicBezTo>
                  <a:pt x="12182" y="18007"/>
                  <a:pt x="12618" y="19182"/>
                  <a:pt x="11784" y="19922"/>
                </a:cubicBezTo>
                <a:cubicBezTo>
                  <a:pt x="11612" y="20082"/>
                  <a:pt x="11386" y="20166"/>
                  <a:pt x="11158" y="20166"/>
                </a:cubicBezTo>
                <a:cubicBezTo>
                  <a:pt x="11008" y="20166"/>
                  <a:pt x="10858" y="20130"/>
                  <a:pt x="10722" y="20055"/>
                </a:cubicBezTo>
                <a:cubicBezTo>
                  <a:pt x="10400" y="19827"/>
                  <a:pt x="10172" y="19524"/>
                  <a:pt x="10021" y="19182"/>
                </a:cubicBezTo>
                <a:cubicBezTo>
                  <a:pt x="9831" y="18784"/>
                  <a:pt x="9699" y="18367"/>
                  <a:pt x="9585" y="17950"/>
                </a:cubicBezTo>
                <a:lnTo>
                  <a:pt x="9111" y="16244"/>
                </a:lnTo>
                <a:lnTo>
                  <a:pt x="8125" y="12832"/>
                </a:lnTo>
                <a:cubicBezTo>
                  <a:pt x="7822" y="11732"/>
                  <a:pt x="7519" y="10614"/>
                  <a:pt x="7177" y="9514"/>
                </a:cubicBezTo>
                <a:cubicBezTo>
                  <a:pt x="6950" y="8737"/>
                  <a:pt x="6665" y="7903"/>
                  <a:pt x="6059" y="7353"/>
                </a:cubicBezTo>
                <a:cubicBezTo>
                  <a:pt x="5907" y="7221"/>
                  <a:pt x="5737" y="7107"/>
                  <a:pt x="5547" y="7012"/>
                </a:cubicBezTo>
                <a:cubicBezTo>
                  <a:pt x="5534" y="7008"/>
                  <a:pt x="5519" y="7005"/>
                  <a:pt x="5505" y="7005"/>
                </a:cubicBezTo>
                <a:cubicBezTo>
                  <a:pt x="5457" y="7005"/>
                  <a:pt x="5410" y="7030"/>
                  <a:pt x="5395" y="7088"/>
                </a:cubicBezTo>
                <a:cubicBezTo>
                  <a:pt x="5054" y="9041"/>
                  <a:pt x="5661" y="10936"/>
                  <a:pt x="6305" y="12775"/>
                </a:cubicBezTo>
                <a:cubicBezTo>
                  <a:pt x="6628" y="13723"/>
                  <a:pt x="6988" y="14671"/>
                  <a:pt x="7253" y="15638"/>
                </a:cubicBezTo>
                <a:cubicBezTo>
                  <a:pt x="7386" y="16093"/>
                  <a:pt x="7481" y="16566"/>
                  <a:pt x="7537" y="17059"/>
                </a:cubicBezTo>
                <a:cubicBezTo>
                  <a:pt x="7556" y="17457"/>
                  <a:pt x="7481" y="17969"/>
                  <a:pt x="7064" y="18121"/>
                </a:cubicBezTo>
                <a:cubicBezTo>
                  <a:pt x="6994" y="18147"/>
                  <a:pt x="6924" y="18158"/>
                  <a:pt x="6855" y="18158"/>
                </a:cubicBezTo>
                <a:cubicBezTo>
                  <a:pt x="6568" y="18158"/>
                  <a:pt x="6295" y="17959"/>
                  <a:pt x="6097" y="17761"/>
                </a:cubicBezTo>
                <a:cubicBezTo>
                  <a:pt x="5774" y="17438"/>
                  <a:pt x="5547" y="17059"/>
                  <a:pt x="5376" y="16642"/>
                </a:cubicBezTo>
                <a:cubicBezTo>
                  <a:pt x="4959" y="15619"/>
                  <a:pt x="4561" y="14595"/>
                  <a:pt x="4182" y="13571"/>
                </a:cubicBezTo>
                <a:cubicBezTo>
                  <a:pt x="3405" y="11505"/>
                  <a:pt x="2703" y="9401"/>
                  <a:pt x="2059" y="7278"/>
                </a:cubicBezTo>
                <a:cubicBezTo>
                  <a:pt x="1414" y="5154"/>
                  <a:pt x="846" y="3012"/>
                  <a:pt x="334" y="851"/>
                </a:cubicBezTo>
                <a:cubicBezTo>
                  <a:pt x="277" y="586"/>
                  <a:pt x="220" y="320"/>
                  <a:pt x="163" y="55"/>
                </a:cubicBezTo>
                <a:cubicBezTo>
                  <a:pt x="156" y="17"/>
                  <a:pt x="126" y="0"/>
                  <a:pt x="95" y="0"/>
                </a:cubicBezTo>
                <a:close/>
              </a:path>
            </a:pathLst>
          </a:custGeom>
          <a:solidFill>
            <a:srgbClr val="1C5F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" name="Google Shape;665;p11"/>
          <p:cNvSpPr/>
          <p:nvPr/>
        </p:nvSpPr>
        <p:spPr>
          <a:xfrm rot="-9900083">
            <a:off x="-1242749" y="2125430"/>
            <a:ext cx="3386946" cy="5315794"/>
          </a:xfrm>
          <a:custGeom>
            <a:avLst/>
            <a:gdLst/>
            <a:ahLst/>
            <a:cxnLst/>
            <a:rect l="l" t="t" r="r" b="b"/>
            <a:pathLst>
              <a:path w="55812" h="94461" extrusionOk="0">
                <a:moveTo>
                  <a:pt x="36054" y="83719"/>
                </a:moveTo>
                <a:cubicBezTo>
                  <a:pt x="36059" y="85810"/>
                  <a:pt x="36230" y="87883"/>
                  <a:pt x="36585" y="89937"/>
                </a:cubicBezTo>
                <a:cubicBezTo>
                  <a:pt x="36680" y="90449"/>
                  <a:pt x="36775" y="90942"/>
                  <a:pt x="36888" y="91454"/>
                </a:cubicBezTo>
                <a:cubicBezTo>
                  <a:pt x="36926" y="91719"/>
                  <a:pt x="37002" y="91984"/>
                  <a:pt x="37059" y="92250"/>
                </a:cubicBezTo>
                <a:cubicBezTo>
                  <a:pt x="37097" y="92439"/>
                  <a:pt x="37305" y="92856"/>
                  <a:pt x="37211" y="93046"/>
                </a:cubicBezTo>
                <a:cubicBezTo>
                  <a:pt x="37154" y="93160"/>
                  <a:pt x="36831" y="93255"/>
                  <a:pt x="36718" y="93311"/>
                </a:cubicBezTo>
                <a:cubicBezTo>
                  <a:pt x="36509" y="93425"/>
                  <a:pt x="36282" y="93539"/>
                  <a:pt x="36035" y="93634"/>
                </a:cubicBezTo>
                <a:cubicBezTo>
                  <a:pt x="35599" y="93804"/>
                  <a:pt x="35144" y="93937"/>
                  <a:pt x="34689" y="93994"/>
                </a:cubicBezTo>
                <a:cubicBezTo>
                  <a:pt x="34597" y="94004"/>
                  <a:pt x="34505" y="94009"/>
                  <a:pt x="34414" y="94009"/>
                </a:cubicBezTo>
                <a:cubicBezTo>
                  <a:pt x="33623" y="94009"/>
                  <a:pt x="32889" y="93638"/>
                  <a:pt x="32566" y="92856"/>
                </a:cubicBezTo>
                <a:cubicBezTo>
                  <a:pt x="32244" y="92041"/>
                  <a:pt x="32471" y="91093"/>
                  <a:pt x="32756" y="90297"/>
                </a:cubicBezTo>
                <a:cubicBezTo>
                  <a:pt x="33362" y="88572"/>
                  <a:pt x="34234" y="86923"/>
                  <a:pt x="35125" y="85331"/>
                </a:cubicBezTo>
                <a:cubicBezTo>
                  <a:pt x="35426" y="84788"/>
                  <a:pt x="35736" y="84251"/>
                  <a:pt x="36054" y="83719"/>
                </a:cubicBezTo>
                <a:close/>
                <a:moveTo>
                  <a:pt x="43850" y="72899"/>
                </a:moveTo>
                <a:cubicBezTo>
                  <a:pt x="43926" y="74041"/>
                  <a:pt x="43988" y="75183"/>
                  <a:pt x="44035" y="76326"/>
                </a:cubicBezTo>
                <a:cubicBezTo>
                  <a:pt x="44111" y="78487"/>
                  <a:pt x="44149" y="80629"/>
                  <a:pt x="44130" y="82790"/>
                </a:cubicBezTo>
                <a:cubicBezTo>
                  <a:pt x="44111" y="83871"/>
                  <a:pt x="44092" y="84970"/>
                  <a:pt x="44054" y="86051"/>
                </a:cubicBezTo>
                <a:cubicBezTo>
                  <a:pt x="44016" y="87037"/>
                  <a:pt x="44092" y="88117"/>
                  <a:pt x="43864" y="89065"/>
                </a:cubicBezTo>
                <a:cubicBezTo>
                  <a:pt x="43789" y="89463"/>
                  <a:pt x="43599" y="89823"/>
                  <a:pt x="43334" y="90127"/>
                </a:cubicBezTo>
                <a:cubicBezTo>
                  <a:pt x="43194" y="90249"/>
                  <a:pt x="43052" y="90301"/>
                  <a:pt x="42914" y="90301"/>
                </a:cubicBezTo>
                <a:cubicBezTo>
                  <a:pt x="42585" y="90301"/>
                  <a:pt x="42287" y="90001"/>
                  <a:pt x="42139" y="89653"/>
                </a:cubicBezTo>
                <a:cubicBezTo>
                  <a:pt x="41874" y="88970"/>
                  <a:pt x="41760" y="88193"/>
                  <a:pt x="41609" y="87473"/>
                </a:cubicBezTo>
                <a:cubicBezTo>
                  <a:pt x="41324" y="86165"/>
                  <a:pt x="41021" y="84724"/>
                  <a:pt x="40149" y="83643"/>
                </a:cubicBezTo>
                <a:cubicBezTo>
                  <a:pt x="39770" y="83169"/>
                  <a:pt x="39277" y="82809"/>
                  <a:pt x="38708" y="82582"/>
                </a:cubicBezTo>
                <a:cubicBezTo>
                  <a:pt x="38695" y="82577"/>
                  <a:pt x="38683" y="82574"/>
                  <a:pt x="38671" y="82574"/>
                </a:cubicBezTo>
                <a:cubicBezTo>
                  <a:pt x="38594" y="82574"/>
                  <a:pt x="38540" y="82668"/>
                  <a:pt x="38557" y="82733"/>
                </a:cubicBezTo>
                <a:cubicBezTo>
                  <a:pt x="38917" y="84667"/>
                  <a:pt x="39277" y="86601"/>
                  <a:pt x="39618" y="88534"/>
                </a:cubicBezTo>
                <a:lnTo>
                  <a:pt x="40149" y="91397"/>
                </a:lnTo>
                <a:cubicBezTo>
                  <a:pt x="40263" y="92136"/>
                  <a:pt x="40452" y="92875"/>
                  <a:pt x="40187" y="93596"/>
                </a:cubicBezTo>
                <a:cubicBezTo>
                  <a:pt x="40092" y="93861"/>
                  <a:pt x="39921" y="94183"/>
                  <a:pt x="39618" y="94240"/>
                </a:cubicBezTo>
                <a:cubicBezTo>
                  <a:pt x="39604" y="94243"/>
                  <a:pt x="39590" y="94244"/>
                  <a:pt x="39576" y="94244"/>
                </a:cubicBezTo>
                <a:cubicBezTo>
                  <a:pt x="39294" y="94244"/>
                  <a:pt x="39081" y="93717"/>
                  <a:pt x="38955" y="93482"/>
                </a:cubicBezTo>
                <a:cubicBezTo>
                  <a:pt x="38670" y="92856"/>
                  <a:pt x="38462" y="92193"/>
                  <a:pt x="38348" y="91511"/>
                </a:cubicBezTo>
                <a:cubicBezTo>
                  <a:pt x="38083" y="90146"/>
                  <a:pt x="38045" y="88762"/>
                  <a:pt x="37855" y="87397"/>
                </a:cubicBezTo>
                <a:cubicBezTo>
                  <a:pt x="37647" y="85994"/>
                  <a:pt x="37230" y="84610"/>
                  <a:pt x="36244" y="83549"/>
                </a:cubicBezTo>
                <a:cubicBezTo>
                  <a:pt x="36227" y="83526"/>
                  <a:pt x="36203" y="83515"/>
                  <a:pt x="36178" y="83514"/>
                </a:cubicBezTo>
                <a:lnTo>
                  <a:pt x="36178" y="83514"/>
                </a:lnTo>
                <a:cubicBezTo>
                  <a:pt x="38436" y="79777"/>
                  <a:pt x="41102" y="76305"/>
                  <a:pt x="43850" y="72899"/>
                </a:cubicBezTo>
                <a:close/>
                <a:moveTo>
                  <a:pt x="124" y="0"/>
                </a:moveTo>
                <a:cubicBezTo>
                  <a:pt x="60" y="0"/>
                  <a:pt x="1" y="49"/>
                  <a:pt x="36" y="119"/>
                </a:cubicBezTo>
                <a:lnTo>
                  <a:pt x="17" y="119"/>
                </a:lnTo>
                <a:cubicBezTo>
                  <a:pt x="2955" y="8498"/>
                  <a:pt x="5989" y="16839"/>
                  <a:pt x="9135" y="25123"/>
                </a:cubicBezTo>
                <a:cubicBezTo>
                  <a:pt x="9894" y="27152"/>
                  <a:pt x="10671" y="29180"/>
                  <a:pt x="11467" y="31208"/>
                </a:cubicBezTo>
                <a:cubicBezTo>
                  <a:pt x="12168" y="33028"/>
                  <a:pt x="12794" y="34905"/>
                  <a:pt x="13647" y="36649"/>
                </a:cubicBezTo>
                <a:cubicBezTo>
                  <a:pt x="14292" y="37976"/>
                  <a:pt x="15221" y="39246"/>
                  <a:pt x="16623" y="39796"/>
                </a:cubicBezTo>
                <a:cubicBezTo>
                  <a:pt x="17283" y="40054"/>
                  <a:pt x="17979" y="40142"/>
                  <a:pt x="18690" y="40142"/>
                </a:cubicBezTo>
                <a:cubicBezTo>
                  <a:pt x="19959" y="40142"/>
                  <a:pt x="21272" y="39862"/>
                  <a:pt x="22500" y="39777"/>
                </a:cubicBezTo>
                <a:cubicBezTo>
                  <a:pt x="23246" y="39726"/>
                  <a:pt x="23995" y="39701"/>
                  <a:pt x="24747" y="39701"/>
                </a:cubicBezTo>
                <a:cubicBezTo>
                  <a:pt x="26249" y="39701"/>
                  <a:pt x="27757" y="39802"/>
                  <a:pt x="29249" y="40004"/>
                </a:cubicBezTo>
                <a:cubicBezTo>
                  <a:pt x="31106" y="40270"/>
                  <a:pt x="33021" y="40668"/>
                  <a:pt x="34727" y="41502"/>
                </a:cubicBezTo>
                <a:cubicBezTo>
                  <a:pt x="36433" y="42317"/>
                  <a:pt x="37836" y="43682"/>
                  <a:pt x="38708" y="45350"/>
                </a:cubicBezTo>
                <a:cubicBezTo>
                  <a:pt x="39580" y="46981"/>
                  <a:pt x="40054" y="48782"/>
                  <a:pt x="40471" y="50545"/>
                </a:cubicBezTo>
                <a:cubicBezTo>
                  <a:pt x="42179" y="57664"/>
                  <a:pt x="43282" y="64918"/>
                  <a:pt x="43803" y="72216"/>
                </a:cubicBezTo>
                <a:lnTo>
                  <a:pt x="43803" y="72216"/>
                </a:lnTo>
                <a:cubicBezTo>
                  <a:pt x="43494" y="72599"/>
                  <a:pt x="43186" y="72983"/>
                  <a:pt x="42879" y="73369"/>
                </a:cubicBezTo>
                <a:cubicBezTo>
                  <a:pt x="40831" y="75966"/>
                  <a:pt x="38822" y="78601"/>
                  <a:pt x="37021" y="81387"/>
                </a:cubicBezTo>
                <a:cubicBezTo>
                  <a:pt x="35277" y="84098"/>
                  <a:pt x="33571" y="87018"/>
                  <a:pt x="32471" y="90070"/>
                </a:cubicBezTo>
                <a:cubicBezTo>
                  <a:pt x="31997" y="91359"/>
                  <a:pt x="31770" y="93198"/>
                  <a:pt x="33154" y="94013"/>
                </a:cubicBezTo>
                <a:cubicBezTo>
                  <a:pt x="33534" y="94235"/>
                  <a:pt x="33946" y="94326"/>
                  <a:pt x="34367" y="94326"/>
                </a:cubicBezTo>
                <a:cubicBezTo>
                  <a:pt x="35456" y="94326"/>
                  <a:pt x="36609" y="93717"/>
                  <a:pt x="37457" y="93198"/>
                </a:cubicBezTo>
                <a:cubicBezTo>
                  <a:pt x="37514" y="93160"/>
                  <a:pt x="37533" y="93103"/>
                  <a:pt x="37514" y="93046"/>
                </a:cubicBezTo>
                <a:cubicBezTo>
                  <a:pt x="36725" y="90076"/>
                  <a:pt x="36309" y="87016"/>
                  <a:pt x="36300" y="83937"/>
                </a:cubicBezTo>
                <a:lnTo>
                  <a:pt x="36300" y="83937"/>
                </a:lnTo>
                <a:cubicBezTo>
                  <a:pt x="38208" y="86250"/>
                  <a:pt x="37579" y="89653"/>
                  <a:pt x="38348" y="92383"/>
                </a:cubicBezTo>
                <a:cubicBezTo>
                  <a:pt x="38500" y="93065"/>
                  <a:pt x="38803" y="93710"/>
                  <a:pt x="39201" y="94297"/>
                </a:cubicBezTo>
                <a:cubicBezTo>
                  <a:pt x="39289" y="94413"/>
                  <a:pt x="39407" y="94460"/>
                  <a:pt x="39532" y="94460"/>
                </a:cubicBezTo>
                <a:cubicBezTo>
                  <a:pt x="39756" y="94460"/>
                  <a:pt x="40003" y="94309"/>
                  <a:pt x="40149" y="94127"/>
                </a:cubicBezTo>
                <a:cubicBezTo>
                  <a:pt x="40490" y="93728"/>
                  <a:pt x="40566" y="93103"/>
                  <a:pt x="40547" y="92591"/>
                </a:cubicBezTo>
                <a:cubicBezTo>
                  <a:pt x="40509" y="91681"/>
                  <a:pt x="40244" y="90752"/>
                  <a:pt x="40092" y="89861"/>
                </a:cubicBezTo>
                <a:cubicBezTo>
                  <a:pt x="39670" y="87551"/>
                  <a:pt x="39266" y="85241"/>
                  <a:pt x="38846" y="82914"/>
                </a:cubicBezTo>
                <a:lnTo>
                  <a:pt x="38846" y="82914"/>
                </a:lnTo>
                <a:cubicBezTo>
                  <a:pt x="40217" y="83575"/>
                  <a:pt x="40753" y="85091"/>
                  <a:pt x="41116" y="86487"/>
                </a:cubicBezTo>
                <a:cubicBezTo>
                  <a:pt x="41305" y="87245"/>
                  <a:pt x="41438" y="88022"/>
                  <a:pt x="41628" y="88781"/>
                </a:cubicBezTo>
                <a:cubicBezTo>
                  <a:pt x="41760" y="89349"/>
                  <a:pt x="41874" y="90146"/>
                  <a:pt x="42443" y="90468"/>
                </a:cubicBezTo>
                <a:cubicBezTo>
                  <a:pt x="42589" y="90550"/>
                  <a:pt x="42735" y="90587"/>
                  <a:pt x="42876" y="90587"/>
                </a:cubicBezTo>
                <a:cubicBezTo>
                  <a:pt x="43193" y="90587"/>
                  <a:pt x="43484" y="90402"/>
                  <a:pt x="43694" y="90127"/>
                </a:cubicBezTo>
                <a:cubicBezTo>
                  <a:pt x="44168" y="89539"/>
                  <a:pt x="44225" y="88781"/>
                  <a:pt x="44263" y="88060"/>
                </a:cubicBezTo>
                <a:cubicBezTo>
                  <a:pt x="44376" y="85842"/>
                  <a:pt x="44433" y="83624"/>
                  <a:pt x="44433" y="81425"/>
                </a:cubicBezTo>
                <a:cubicBezTo>
                  <a:pt x="44433" y="78462"/>
                  <a:pt x="44333" y="75502"/>
                  <a:pt x="44134" y="72549"/>
                </a:cubicBezTo>
                <a:lnTo>
                  <a:pt x="44134" y="72549"/>
                </a:lnTo>
                <a:cubicBezTo>
                  <a:pt x="45525" y="70831"/>
                  <a:pt x="46934" y="69129"/>
                  <a:pt x="48319" y="67416"/>
                </a:cubicBezTo>
                <a:cubicBezTo>
                  <a:pt x="50916" y="64213"/>
                  <a:pt x="53457" y="60952"/>
                  <a:pt x="55694" y="57464"/>
                </a:cubicBezTo>
                <a:cubicBezTo>
                  <a:pt x="55812" y="57293"/>
                  <a:pt x="55657" y="57122"/>
                  <a:pt x="55493" y="57122"/>
                </a:cubicBezTo>
                <a:cubicBezTo>
                  <a:pt x="55421" y="57122"/>
                  <a:pt x="55348" y="57155"/>
                  <a:pt x="55295" y="57236"/>
                </a:cubicBezTo>
                <a:cubicBezTo>
                  <a:pt x="51966" y="62402"/>
                  <a:pt x="47953" y="67087"/>
                  <a:pt x="44086" y="71866"/>
                </a:cubicBezTo>
                <a:lnTo>
                  <a:pt x="44086" y="71866"/>
                </a:lnTo>
                <a:cubicBezTo>
                  <a:pt x="43682" y="66321"/>
                  <a:pt x="42926" y="60806"/>
                  <a:pt x="41817" y="55360"/>
                </a:cubicBezTo>
                <a:cubicBezTo>
                  <a:pt x="41400" y="53255"/>
                  <a:pt x="40945" y="51132"/>
                  <a:pt x="40376" y="49066"/>
                </a:cubicBezTo>
                <a:cubicBezTo>
                  <a:pt x="39921" y="47379"/>
                  <a:pt x="39315" y="45673"/>
                  <a:pt x="38310" y="44213"/>
                </a:cubicBezTo>
                <a:cubicBezTo>
                  <a:pt x="36130" y="41104"/>
                  <a:pt x="32301" y="40175"/>
                  <a:pt x="28737" y="39739"/>
                </a:cubicBezTo>
                <a:cubicBezTo>
                  <a:pt x="27406" y="39567"/>
                  <a:pt x="26076" y="39485"/>
                  <a:pt x="24745" y="39485"/>
                </a:cubicBezTo>
                <a:cubicBezTo>
                  <a:pt x="23877" y="39485"/>
                  <a:pt x="23008" y="39520"/>
                  <a:pt x="22140" y="39587"/>
                </a:cubicBezTo>
                <a:cubicBezTo>
                  <a:pt x="21041" y="39680"/>
                  <a:pt x="19854" y="39911"/>
                  <a:pt x="18707" y="39911"/>
                </a:cubicBezTo>
                <a:cubicBezTo>
                  <a:pt x="17736" y="39911"/>
                  <a:pt x="16794" y="39745"/>
                  <a:pt x="15960" y="39189"/>
                </a:cubicBezTo>
                <a:cubicBezTo>
                  <a:pt x="14519" y="38204"/>
                  <a:pt x="13780" y="36479"/>
                  <a:pt x="13173" y="34924"/>
                </a:cubicBezTo>
                <a:cubicBezTo>
                  <a:pt x="12339" y="32820"/>
                  <a:pt x="11543" y="30735"/>
                  <a:pt x="10728" y="28630"/>
                </a:cubicBezTo>
                <a:cubicBezTo>
                  <a:pt x="7505" y="20194"/>
                  <a:pt x="4377" y="11721"/>
                  <a:pt x="1344" y="3228"/>
                </a:cubicBezTo>
                <a:cubicBezTo>
                  <a:pt x="965" y="2166"/>
                  <a:pt x="586" y="1124"/>
                  <a:pt x="226" y="62"/>
                </a:cubicBezTo>
                <a:cubicBezTo>
                  <a:pt x="204" y="19"/>
                  <a:pt x="163" y="0"/>
                  <a:pt x="1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89855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2626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8" name="Google Shape;668;p13"/>
          <p:cNvPicPr preferRelativeResize="0"/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 rot="-1538275" flipH="1">
            <a:off x="-1241959" y="-985041"/>
            <a:ext cx="3297390" cy="2276635"/>
          </a:xfrm>
          <a:prstGeom prst="rect">
            <a:avLst/>
          </a:prstGeom>
          <a:noFill/>
          <a:ln>
            <a:noFill/>
          </a:ln>
        </p:spPr>
      </p:pic>
      <p:sp>
        <p:nvSpPr>
          <p:cNvPr id="669" name="Google Shape;669;p13"/>
          <p:cNvSpPr/>
          <p:nvPr/>
        </p:nvSpPr>
        <p:spPr>
          <a:xfrm rot="3011561">
            <a:off x="8474812" y="4330185"/>
            <a:ext cx="1345837" cy="1286867"/>
          </a:xfrm>
          <a:custGeom>
            <a:avLst/>
            <a:gdLst/>
            <a:ahLst/>
            <a:cxnLst/>
            <a:rect l="l" t="t" r="r" b="b"/>
            <a:pathLst>
              <a:path w="21339" h="20404" extrusionOk="0">
                <a:moveTo>
                  <a:pt x="95" y="0"/>
                </a:moveTo>
                <a:cubicBezTo>
                  <a:pt x="50" y="0"/>
                  <a:pt x="0" y="36"/>
                  <a:pt x="12" y="93"/>
                </a:cubicBezTo>
                <a:cubicBezTo>
                  <a:pt x="485" y="2330"/>
                  <a:pt x="1054" y="4567"/>
                  <a:pt x="1680" y="6766"/>
                </a:cubicBezTo>
                <a:cubicBezTo>
                  <a:pt x="2324" y="8965"/>
                  <a:pt x="3045" y="11126"/>
                  <a:pt x="3822" y="13249"/>
                </a:cubicBezTo>
                <a:cubicBezTo>
                  <a:pt x="4220" y="14330"/>
                  <a:pt x="4618" y="15391"/>
                  <a:pt x="5054" y="16453"/>
                </a:cubicBezTo>
                <a:cubicBezTo>
                  <a:pt x="5225" y="16889"/>
                  <a:pt x="5433" y="17287"/>
                  <a:pt x="5699" y="17666"/>
                </a:cubicBezTo>
                <a:cubicBezTo>
                  <a:pt x="5926" y="17988"/>
                  <a:pt x="6267" y="18216"/>
                  <a:pt x="6646" y="18348"/>
                </a:cubicBezTo>
                <a:cubicBezTo>
                  <a:pt x="6705" y="18361"/>
                  <a:pt x="6764" y="18368"/>
                  <a:pt x="6823" y="18368"/>
                </a:cubicBezTo>
                <a:cubicBezTo>
                  <a:pt x="7107" y="18368"/>
                  <a:pt x="7384" y="18221"/>
                  <a:pt x="7556" y="17969"/>
                </a:cubicBezTo>
                <a:cubicBezTo>
                  <a:pt x="7746" y="17609"/>
                  <a:pt x="7784" y="17173"/>
                  <a:pt x="7708" y="16775"/>
                </a:cubicBezTo>
                <a:cubicBezTo>
                  <a:pt x="7519" y="15770"/>
                  <a:pt x="7253" y="14784"/>
                  <a:pt x="6893" y="13837"/>
                </a:cubicBezTo>
                <a:cubicBezTo>
                  <a:pt x="6248" y="11941"/>
                  <a:pt x="5414" y="9969"/>
                  <a:pt x="5528" y="7922"/>
                </a:cubicBezTo>
                <a:cubicBezTo>
                  <a:pt x="5543" y="7707"/>
                  <a:pt x="5559" y="7504"/>
                  <a:pt x="5594" y="7294"/>
                </a:cubicBezTo>
                <a:lnTo>
                  <a:pt x="5594" y="7294"/>
                </a:lnTo>
                <a:cubicBezTo>
                  <a:pt x="6312" y="7702"/>
                  <a:pt x="6661" y="8502"/>
                  <a:pt x="6893" y="9268"/>
                </a:cubicBezTo>
                <a:cubicBezTo>
                  <a:pt x="7234" y="10349"/>
                  <a:pt x="7519" y="11467"/>
                  <a:pt x="7822" y="12567"/>
                </a:cubicBezTo>
                <a:lnTo>
                  <a:pt x="8789" y="16036"/>
                </a:lnTo>
                <a:cubicBezTo>
                  <a:pt x="8940" y="16604"/>
                  <a:pt x="9111" y="17173"/>
                  <a:pt x="9263" y="17742"/>
                </a:cubicBezTo>
                <a:cubicBezTo>
                  <a:pt x="9376" y="18216"/>
                  <a:pt x="9509" y="18652"/>
                  <a:pt x="9699" y="19107"/>
                </a:cubicBezTo>
                <a:cubicBezTo>
                  <a:pt x="9966" y="19713"/>
                  <a:pt x="10452" y="20404"/>
                  <a:pt x="11172" y="20404"/>
                </a:cubicBezTo>
                <a:cubicBezTo>
                  <a:pt x="11217" y="20404"/>
                  <a:pt x="11263" y="20401"/>
                  <a:pt x="11310" y="20396"/>
                </a:cubicBezTo>
                <a:cubicBezTo>
                  <a:pt x="11708" y="20339"/>
                  <a:pt x="12068" y="20092"/>
                  <a:pt x="12258" y="19732"/>
                </a:cubicBezTo>
                <a:cubicBezTo>
                  <a:pt x="12485" y="19334"/>
                  <a:pt x="12580" y="18860"/>
                  <a:pt x="12504" y="18405"/>
                </a:cubicBezTo>
                <a:cubicBezTo>
                  <a:pt x="12390" y="17855"/>
                  <a:pt x="12239" y="17306"/>
                  <a:pt x="12030" y="16794"/>
                </a:cubicBezTo>
                <a:cubicBezTo>
                  <a:pt x="11841" y="16263"/>
                  <a:pt x="11651" y="15713"/>
                  <a:pt x="11462" y="15183"/>
                </a:cubicBezTo>
                <a:cubicBezTo>
                  <a:pt x="11101" y="14083"/>
                  <a:pt x="10779" y="12965"/>
                  <a:pt x="10457" y="11865"/>
                </a:cubicBezTo>
                <a:cubicBezTo>
                  <a:pt x="10154" y="10766"/>
                  <a:pt x="9869" y="9628"/>
                  <a:pt x="9623" y="8491"/>
                </a:cubicBezTo>
                <a:cubicBezTo>
                  <a:pt x="9414" y="7486"/>
                  <a:pt x="9168" y="6424"/>
                  <a:pt x="9414" y="5420"/>
                </a:cubicBezTo>
                <a:cubicBezTo>
                  <a:pt x="9462" y="5197"/>
                  <a:pt x="9536" y="5002"/>
                  <a:pt x="9626" y="4810"/>
                </a:cubicBezTo>
                <a:lnTo>
                  <a:pt x="9626" y="4810"/>
                </a:lnTo>
                <a:cubicBezTo>
                  <a:pt x="11118" y="5773"/>
                  <a:pt x="11814" y="7472"/>
                  <a:pt x="12239" y="9135"/>
                </a:cubicBezTo>
                <a:cubicBezTo>
                  <a:pt x="12485" y="10026"/>
                  <a:pt x="12637" y="10936"/>
                  <a:pt x="12807" y="11846"/>
                </a:cubicBezTo>
                <a:cubicBezTo>
                  <a:pt x="13035" y="13040"/>
                  <a:pt x="13300" y="14216"/>
                  <a:pt x="13623" y="15391"/>
                </a:cubicBezTo>
                <a:cubicBezTo>
                  <a:pt x="13945" y="16547"/>
                  <a:pt x="14324" y="17723"/>
                  <a:pt x="14741" y="18879"/>
                </a:cubicBezTo>
                <a:cubicBezTo>
                  <a:pt x="14912" y="19315"/>
                  <a:pt x="15063" y="19827"/>
                  <a:pt x="15480" y="20092"/>
                </a:cubicBezTo>
                <a:cubicBezTo>
                  <a:pt x="15595" y="20165"/>
                  <a:pt x="15723" y="20199"/>
                  <a:pt x="15849" y="20199"/>
                </a:cubicBezTo>
                <a:cubicBezTo>
                  <a:pt x="16119" y="20199"/>
                  <a:pt x="16382" y="20042"/>
                  <a:pt x="16485" y="19770"/>
                </a:cubicBezTo>
                <a:cubicBezTo>
                  <a:pt x="16694" y="19334"/>
                  <a:pt x="16675" y="18765"/>
                  <a:pt x="16656" y="18292"/>
                </a:cubicBezTo>
                <a:cubicBezTo>
                  <a:pt x="16637" y="17723"/>
                  <a:pt x="16542" y="17154"/>
                  <a:pt x="16428" y="16585"/>
                </a:cubicBezTo>
                <a:cubicBezTo>
                  <a:pt x="16125" y="15467"/>
                  <a:pt x="15746" y="14348"/>
                  <a:pt x="15291" y="13268"/>
                </a:cubicBezTo>
                <a:cubicBezTo>
                  <a:pt x="14419" y="10993"/>
                  <a:pt x="13793" y="8623"/>
                  <a:pt x="13433" y="6216"/>
                </a:cubicBezTo>
                <a:cubicBezTo>
                  <a:pt x="13360" y="5689"/>
                  <a:pt x="13392" y="4465"/>
                  <a:pt x="14163" y="4465"/>
                </a:cubicBezTo>
                <a:cubicBezTo>
                  <a:pt x="14197" y="4465"/>
                  <a:pt x="14231" y="4467"/>
                  <a:pt x="14267" y="4472"/>
                </a:cubicBezTo>
                <a:cubicBezTo>
                  <a:pt x="14741" y="4548"/>
                  <a:pt x="15025" y="5060"/>
                  <a:pt x="15234" y="5439"/>
                </a:cubicBezTo>
                <a:cubicBezTo>
                  <a:pt x="15499" y="5913"/>
                  <a:pt x="15727" y="6406"/>
                  <a:pt x="15935" y="6898"/>
                </a:cubicBezTo>
                <a:cubicBezTo>
                  <a:pt x="16732" y="8946"/>
                  <a:pt x="17111" y="11107"/>
                  <a:pt x="17452" y="13268"/>
                </a:cubicBezTo>
                <a:cubicBezTo>
                  <a:pt x="17623" y="14348"/>
                  <a:pt x="17793" y="15429"/>
                  <a:pt x="18002" y="16510"/>
                </a:cubicBezTo>
                <a:cubicBezTo>
                  <a:pt x="18096" y="17040"/>
                  <a:pt x="18229" y="17590"/>
                  <a:pt x="18362" y="18121"/>
                </a:cubicBezTo>
                <a:cubicBezTo>
                  <a:pt x="18476" y="18557"/>
                  <a:pt x="18627" y="19031"/>
                  <a:pt x="18968" y="19334"/>
                </a:cubicBezTo>
                <a:cubicBezTo>
                  <a:pt x="19197" y="19533"/>
                  <a:pt x="19456" y="19618"/>
                  <a:pt x="19715" y="19618"/>
                </a:cubicBezTo>
                <a:cubicBezTo>
                  <a:pt x="20273" y="19618"/>
                  <a:pt x="20833" y="19220"/>
                  <a:pt x="21092" y="18690"/>
                </a:cubicBezTo>
                <a:cubicBezTo>
                  <a:pt x="21300" y="18178"/>
                  <a:pt x="21338" y="17628"/>
                  <a:pt x="21205" y="17078"/>
                </a:cubicBezTo>
                <a:cubicBezTo>
                  <a:pt x="21111" y="16472"/>
                  <a:pt x="20902" y="15884"/>
                  <a:pt x="20731" y="15277"/>
                </a:cubicBezTo>
                <a:lnTo>
                  <a:pt x="18684" y="7903"/>
                </a:lnTo>
                <a:cubicBezTo>
                  <a:pt x="18514" y="7315"/>
                  <a:pt x="18362" y="6728"/>
                  <a:pt x="18191" y="6102"/>
                </a:cubicBezTo>
                <a:cubicBezTo>
                  <a:pt x="18162" y="6043"/>
                  <a:pt x="18106" y="6015"/>
                  <a:pt x="18051" y="6015"/>
                </a:cubicBezTo>
                <a:cubicBezTo>
                  <a:pt x="17966" y="6015"/>
                  <a:pt x="17884" y="6082"/>
                  <a:pt x="17907" y="6197"/>
                </a:cubicBezTo>
                <a:cubicBezTo>
                  <a:pt x="18589" y="8623"/>
                  <a:pt x="19253" y="11050"/>
                  <a:pt x="19935" y="13476"/>
                </a:cubicBezTo>
                <a:lnTo>
                  <a:pt x="20428" y="15315"/>
                </a:lnTo>
                <a:cubicBezTo>
                  <a:pt x="20599" y="15903"/>
                  <a:pt x="20788" y="16491"/>
                  <a:pt x="20902" y="17078"/>
                </a:cubicBezTo>
                <a:cubicBezTo>
                  <a:pt x="21016" y="17609"/>
                  <a:pt x="21035" y="18216"/>
                  <a:pt x="20750" y="18690"/>
                </a:cubicBezTo>
                <a:cubicBezTo>
                  <a:pt x="20542" y="19050"/>
                  <a:pt x="20144" y="19296"/>
                  <a:pt x="19727" y="19334"/>
                </a:cubicBezTo>
                <a:cubicBezTo>
                  <a:pt x="19253" y="19334"/>
                  <a:pt x="18950" y="18917"/>
                  <a:pt x="18798" y="18519"/>
                </a:cubicBezTo>
                <a:cubicBezTo>
                  <a:pt x="18627" y="18026"/>
                  <a:pt x="18495" y="17533"/>
                  <a:pt x="18400" y="17040"/>
                </a:cubicBezTo>
                <a:cubicBezTo>
                  <a:pt x="18172" y="15979"/>
                  <a:pt x="17983" y="14898"/>
                  <a:pt x="17812" y="13837"/>
                </a:cubicBezTo>
                <a:cubicBezTo>
                  <a:pt x="17452" y="11713"/>
                  <a:pt x="17130" y="9571"/>
                  <a:pt x="16428" y="7524"/>
                </a:cubicBezTo>
                <a:cubicBezTo>
                  <a:pt x="16239" y="7031"/>
                  <a:pt x="16049" y="6538"/>
                  <a:pt x="15822" y="6064"/>
                </a:cubicBezTo>
                <a:cubicBezTo>
                  <a:pt x="15632" y="5590"/>
                  <a:pt x="15386" y="5154"/>
                  <a:pt x="15082" y="4756"/>
                </a:cubicBezTo>
                <a:cubicBezTo>
                  <a:pt x="14841" y="4446"/>
                  <a:pt x="14506" y="4199"/>
                  <a:pt x="14120" y="4199"/>
                </a:cubicBezTo>
                <a:cubicBezTo>
                  <a:pt x="14081" y="4199"/>
                  <a:pt x="14042" y="4201"/>
                  <a:pt x="14002" y="4207"/>
                </a:cubicBezTo>
                <a:cubicBezTo>
                  <a:pt x="13661" y="4282"/>
                  <a:pt x="13395" y="4529"/>
                  <a:pt x="13281" y="4851"/>
                </a:cubicBezTo>
                <a:cubicBezTo>
                  <a:pt x="13149" y="5230"/>
                  <a:pt x="13092" y="5609"/>
                  <a:pt x="13130" y="6007"/>
                </a:cubicBezTo>
                <a:cubicBezTo>
                  <a:pt x="13187" y="6538"/>
                  <a:pt x="13281" y="7088"/>
                  <a:pt x="13395" y="7619"/>
                </a:cubicBezTo>
                <a:cubicBezTo>
                  <a:pt x="13623" y="8794"/>
                  <a:pt x="13907" y="9969"/>
                  <a:pt x="14267" y="11126"/>
                </a:cubicBezTo>
                <a:cubicBezTo>
                  <a:pt x="14608" y="12244"/>
                  <a:pt x="15044" y="13344"/>
                  <a:pt x="15442" y="14443"/>
                </a:cubicBezTo>
                <a:cubicBezTo>
                  <a:pt x="15879" y="15524"/>
                  <a:pt x="16182" y="16642"/>
                  <a:pt x="16333" y="17799"/>
                </a:cubicBezTo>
                <a:cubicBezTo>
                  <a:pt x="16409" y="18329"/>
                  <a:pt x="16390" y="18879"/>
                  <a:pt x="16296" y="19410"/>
                </a:cubicBezTo>
                <a:cubicBezTo>
                  <a:pt x="16277" y="19618"/>
                  <a:pt x="16144" y="19789"/>
                  <a:pt x="15973" y="19884"/>
                </a:cubicBezTo>
                <a:cubicBezTo>
                  <a:pt x="15943" y="19889"/>
                  <a:pt x="15912" y="19892"/>
                  <a:pt x="15882" y="19892"/>
                </a:cubicBezTo>
                <a:cubicBezTo>
                  <a:pt x="15710" y="19892"/>
                  <a:pt x="15558" y="19802"/>
                  <a:pt x="15461" y="19656"/>
                </a:cubicBezTo>
                <a:cubicBezTo>
                  <a:pt x="15329" y="19467"/>
                  <a:pt x="15215" y="19258"/>
                  <a:pt x="15139" y="19031"/>
                </a:cubicBezTo>
                <a:cubicBezTo>
                  <a:pt x="15025" y="18746"/>
                  <a:pt x="14912" y="18481"/>
                  <a:pt x="14817" y="18197"/>
                </a:cubicBezTo>
                <a:cubicBezTo>
                  <a:pt x="14608" y="17628"/>
                  <a:pt x="14419" y="17059"/>
                  <a:pt x="14248" y="16491"/>
                </a:cubicBezTo>
                <a:cubicBezTo>
                  <a:pt x="13888" y="15353"/>
                  <a:pt x="13566" y="14178"/>
                  <a:pt x="13300" y="13003"/>
                </a:cubicBezTo>
                <a:cubicBezTo>
                  <a:pt x="13073" y="12017"/>
                  <a:pt x="12921" y="11031"/>
                  <a:pt x="12694" y="10045"/>
                </a:cubicBezTo>
                <a:cubicBezTo>
                  <a:pt x="12334" y="8377"/>
                  <a:pt x="11822" y="6576"/>
                  <a:pt x="10590" y="5306"/>
                </a:cubicBezTo>
                <a:cubicBezTo>
                  <a:pt x="10305" y="5022"/>
                  <a:pt x="9983" y="4756"/>
                  <a:pt x="9623" y="4548"/>
                </a:cubicBezTo>
                <a:cubicBezTo>
                  <a:pt x="9603" y="4534"/>
                  <a:pt x="9580" y="4528"/>
                  <a:pt x="9558" y="4528"/>
                </a:cubicBezTo>
                <a:cubicBezTo>
                  <a:pt x="9517" y="4528"/>
                  <a:pt x="9477" y="4549"/>
                  <a:pt x="9452" y="4586"/>
                </a:cubicBezTo>
                <a:cubicBezTo>
                  <a:pt x="8978" y="5458"/>
                  <a:pt x="9016" y="6481"/>
                  <a:pt x="9168" y="7448"/>
                </a:cubicBezTo>
                <a:cubicBezTo>
                  <a:pt x="9338" y="8510"/>
                  <a:pt x="9604" y="9571"/>
                  <a:pt x="9869" y="10633"/>
                </a:cubicBezTo>
                <a:cubicBezTo>
                  <a:pt x="10438" y="12832"/>
                  <a:pt x="11101" y="14993"/>
                  <a:pt x="11879" y="17135"/>
                </a:cubicBezTo>
                <a:cubicBezTo>
                  <a:pt x="12182" y="18007"/>
                  <a:pt x="12618" y="19182"/>
                  <a:pt x="11784" y="19922"/>
                </a:cubicBezTo>
                <a:cubicBezTo>
                  <a:pt x="11612" y="20082"/>
                  <a:pt x="11386" y="20166"/>
                  <a:pt x="11158" y="20166"/>
                </a:cubicBezTo>
                <a:cubicBezTo>
                  <a:pt x="11008" y="20166"/>
                  <a:pt x="10858" y="20130"/>
                  <a:pt x="10722" y="20055"/>
                </a:cubicBezTo>
                <a:cubicBezTo>
                  <a:pt x="10400" y="19827"/>
                  <a:pt x="10172" y="19524"/>
                  <a:pt x="10021" y="19182"/>
                </a:cubicBezTo>
                <a:cubicBezTo>
                  <a:pt x="9831" y="18784"/>
                  <a:pt x="9699" y="18367"/>
                  <a:pt x="9585" y="17950"/>
                </a:cubicBezTo>
                <a:lnTo>
                  <a:pt x="9111" y="16244"/>
                </a:lnTo>
                <a:lnTo>
                  <a:pt x="8125" y="12832"/>
                </a:lnTo>
                <a:cubicBezTo>
                  <a:pt x="7822" y="11732"/>
                  <a:pt x="7519" y="10614"/>
                  <a:pt x="7177" y="9514"/>
                </a:cubicBezTo>
                <a:cubicBezTo>
                  <a:pt x="6950" y="8737"/>
                  <a:pt x="6665" y="7903"/>
                  <a:pt x="6059" y="7353"/>
                </a:cubicBezTo>
                <a:cubicBezTo>
                  <a:pt x="5907" y="7221"/>
                  <a:pt x="5737" y="7107"/>
                  <a:pt x="5547" y="7012"/>
                </a:cubicBezTo>
                <a:cubicBezTo>
                  <a:pt x="5534" y="7008"/>
                  <a:pt x="5519" y="7005"/>
                  <a:pt x="5505" y="7005"/>
                </a:cubicBezTo>
                <a:cubicBezTo>
                  <a:pt x="5457" y="7005"/>
                  <a:pt x="5410" y="7030"/>
                  <a:pt x="5395" y="7088"/>
                </a:cubicBezTo>
                <a:cubicBezTo>
                  <a:pt x="5054" y="9041"/>
                  <a:pt x="5661" y="10936"/>
                  <a:pt x="6305" y="12775"/>
                </a:cubicBezTo>
                <a:cubicBezTo>
                  <a:pt x="6628" y="13723"/>
                  <a:pt x="6988" y="14671"/>
                  <a:pt x="7253" y="15638"/>
                </a:cubicBezTo>
                <a:cubicBezTo>
                  <a:pt x="7386" y="16093"/>
                  <a:pt x="7481" y="16566"/>
                  <a:pt x="7537" y="17059"/>
                </a:cubicBezTo>
                <a:cubicBezTo>
                  <a:pt x="7556" y="17457"/>
                  <a:pt x="7481" y="17969"/>
                  <a:pt x="7064" y="18121"/>
                </a:cubicBezTo>
                <a:cubicBezTo>
                  <a:pt x="6994" y="18147"/>
                  <a:pt x="6924" y="18158"/>
                  <a:pt x="6855" y="18158"/>
                </a:cubicBezTo>
                <a:cubicBezTo>
                  <a:pt x="6568" y="18158"/>
                  <a:pt x="6295" y="17959"/>
                  <a:pt x="6097" y="17761"/>
                </a:cubicBezTo>
                <a:cubicBezTo>
                  <a:pt x="5774" y="17438"/>
                  <a:pt x="5547" y="17059"/>
                  <a:pt x="5376" y="16642"/>
                </a:cubicBezTo>
                <a:cubicBezTo>
                  <a:pt x="4959" y="15619"/>
                  <a:pt x="4561" y="14595"/>
                  <a:pt x="4182" y="13571"/>
                </a:cubicBezTo>
                <a:cubicBezTo>
                  <a:pt x="3405" y="11505"/>
                  <a:pt x="2703" y="9401"/>
                  <a:pt x="2059" y="7278"/>
                </a:cubicBezTo>
                <a:cubicBezTo>
                  <a:pt x="1414" y="5154"/>
                  <a:pt x="846" y="3012"/>
                  <a:pt x="334" y="851"/>
                </a:cubicBezTo>
                <a:cubicBezTo>
                  <a:pt x="277" y="586"/>
                  <a:pt x="220" y="320"/>
                  <a:pt x="163" y="55"/>
                </a:cubicBezTo>
                <a:cubicBezTo>
                  <a:pt x="156" y="17"/>
                  <a:pt x="126" y="0"/>
                  <a:pt x="95" y="0"/>
                </a:cubicBezTo>
                <a:close/>
              </a:path>
            </a:pathLst>
          </a:custGeom>
          <a:solidFill>
            <a:srgbClr val="351C7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70" name="Google Shape;670;p13"/>
          <p:cNvGrpSpPr/>
          <p:nvPr/>
        </p:nvGrpSpPr>
        <p:grpSpPr>
          <a:xfrm rot="3559955">
            <a:off x="-42012" y="-631342"/>
            <a:ext cx="1344348" cy="1995332"/>
            <a:chOff x="272875" y="1527563"/>
            <a:chExt cx="255950" cy="455000"/>
          </a:xfrm>
        </p:grpSpPr>
        <p:sp>
          <p:nvSpPr>
            <p:cNvPr id="671" name="Google Shape;671;p13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13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13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13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13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13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13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13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13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13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13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13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13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13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13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13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13"/>
            <p:cNvSpPr/>
            <p:nvPr/>
          </p:nvSpPr>
          <p:spPr>
            <a:xfrm>
              <a:off x="338275" y="1701963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13"/>
            <p:cNvSpPr/>
            <p:nvPr/>
          </p:nvSpPr>
          <p:spPr>
            <a:xfrm>
              <a:off x="388050" y="1631363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13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13"/>
            <p:cNvSpPr/>
            <p:nvPr/>
          </p:nvSpPr>
          <p:spPr>
            <a:xfrm>
              <a:off x="356275" y="1585363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13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13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13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13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13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13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13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13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13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13"/>
            <p:cNvSpPr/>
            <p:nvPr/>
          </p:nvSpPr>
          <p:spPr>
            <a:xfrm>
              <a:off x="360075" y="188016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13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13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13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13"/>
            <p:cNvSpPr/>
            <p:nvPr/>
          </p:nvSpPr>
          <p:spPr>
            <a:xfrm>
              <a:off x="445850" y="1622338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13"/>
            <p:cNvSpPr/>
            <p:nvPr/>
          </p:nvSpPr>
          <p:spPr>
            <a:xfrm>
              <a:off x="418850" y="1542263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06" name="Google Shape;706;p13"/>
          <p:cNvPicPr preferRelativeResize="0"/>
          <p:nvPr/>
        </p:nvPicPr>
        <p:blipFill>
          <a:blip r:embed="rId3">
            <a:alphaModFix amt="74000"/>
          </a:blip>
          <a:stretch>
            <a:fillRect/>
          </a:stretch>
        </p:blipFill>
        <p:spPr>
          <a:xfrm rot="-10024386">
            <a:off x="7156213" y="-1143378"/>
            <a:ext cx="2894879" cy="2593329"/>
          </a:xfrm>
          <a:prstGeom prst="rect">
            <a:avLst/>
          </a:prstGeom>
          <a:noFill/>
          <a:ln>
            <a:noFill/>
          </a:ln>
        </p:spPr>
      </p:pic>
      <p:pic>
        <p:nvPicPr>
          <p:cNvPr id="707" name="Google Shape;707;p13"/>
          <p:cNvPicPr preferRelativeResize="0"/>
          <p:nvPr/>
        </p:nvPicPr>
        <p:blipFill>
          <a:blip r:embed="rId4">
            <a:alphaModFix amt="74000"/>
          </a:blip>
          <a:stretch>
            <a:fillRect/>
          </a:stretch>
        </p:blipFill>
        <p:spPr>
          <a:xfrm rot="-7120613" flipH="1">
            <a:off x="5305666" y="-1758350"/>
            <a:ext cx="2894876" cy="2593327"/>
          </a:xfrm>
          <a:prstGeom prst="rect">
            <a:avLst/>
          </a:prstGeom>
          <a:noFill/>
          <a:ln>
            <a:noFill/>
          </a:ln>
        </p:spPr>
      </p:pic>
      <p:sp>
        <p:nvSpPr>
          <p:cNvPr id="708" name="Google Shape;708;p13"/>
          <p:cNvSpPr txBox="1">
            <a:spLocks noGrp="1"/>
          </p:cNvSpPr>
          <p:nvPr>
            <p:ph type="title" hasCustomPrompt="1"/>
          </p:nvPr>
        </p:nvSpPr>
        <p:spPr>
          <a:xfrm>
            <a:off x="3170031" y="3417401"/>
            <a:ext cx="10368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709" name="Google Shape;709;p13"/>
          <p:cNvSpPr txBox="1">
            <a:spLocks noGrp="1"/>
          </p:cNvSpPr>
          <p:nvPr>
            <p:ph type="title" idx="2" hasCustomPrompt="1"/>
          </p:nvPr>
        </p:nvSpPr>
        <p:spPr>
          <a:xfrm>
            <a:off x="5686543" y="3417401"/>
            <a:ext cx="10368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710" name="Google Shape;710;p13"/>
          <p:cNvSpPr txBox="1">
            <a:spLocks noGrp="1"/>
          </p:cNvSpPr>
          <p:nvPr>
            <p:ph type="title" idx="3" hasCustomPrompt="1"/>
          </p:nvPr>
        </p:nvSpPr>
        <p:spPr>
          <a:xfrm>
            <a:off x="5697526" y="1667000"/>
            <a:ext cx="10368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711" name="Google Shape;711;p13"/>
          <p:cNvSpPr txBox="1">
            <a:spLocks noGrp="1"/>
          </p:cNvSpPr>
          <p:nvPr>
            <p:ph type="title" idx="4" hasCustomPrompt="1"/>
          </p:nvPr>
        </p:nvSpPr>
        <p:spPr>
          <a:xfrm>
            <a:off x="637282" y="3444201"/>
            <a:ext cx="10368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712" name="Google Shape;712;p13"/>
          <p:cNvSpPr txBox="1">
            <a:spLocks noGrp="1"/>
          </p:cNvSpPr>
          <p:nvPr>
            <p:ph type="title" idx="5" hasCustomPrompt="1"/>
          </p:nvPr>
        </p:nvSpPr>
        <p:spPr>
          <a:xfrm>
            <a:off x="637282" y="1667000"/>
            <a:ext cx="10368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713" name="Google Shape;713;p13"/>
          <p:cNvSpPr txBox="1">
            <a:spLocks noGrp="1"/>
          </p:cNvSpPr>
          <p:nvPr>
            <p:ph type="title" idx="6" hasCustomPrompt="1"/>
          </p:nvPr>
        </p:nvSpPr>
        <p:spPr>
          <a:xfrm>
            <a:off x="3170031" y="1667000"/>
            <a:ext cx="10368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714" name="Google Shape;714;p13"/>
          <p:cNvSpPr txBox="1">
            <a:spLocks noGrp="1"/>
          </p:cNvSpPr>
          <p:nvPr>
            <p:ph type="ctrTitle" idx="7"/>
          </p:nvPr>
        </p:nvSpPr>
        <p:spPr>
          <a:xfrm>
            <a:off x="4160248" y="3267400"/>
            <a:ext cx="1821000" cy="45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715" name="Google Shape;715;p13"/>
          <p:cNvSpPr txBox="1">
            <a:spLocks noGrp="1"/>
          </p:cNvSpPr>
          <p:nvPr>
            <p:ph type="subTitle" idx="1"/>
          </p:nvPr>
        </p:nvSpPr>
        <p:spPr>
          <a:xfrm>
            <a:off x="4160247" y="3572896"/>
            <a:ext cx="1821000" cy="81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6" name="Google Shape;716;p13"/>
          <p:cNvSpPr txBox="1">
            <a:spLocks noGrp="1"/>
          </p:cNvSpPr>
          <p:nvPr>
            <p:ph type="ctrTitle" idx="8"/>
          </p:nvPr>
        </p:nvSpPr>
        <p:spPr>
          <a:xfrm>
            <a:off x="6688381" y="3267400"/>
            <a:ext cx="1821000" cy="45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717" name="Google Shape;717;p13"/>
          <p:cNvSpPr txBox="1">
            <a:spLocks noGrp="1"/>
          </p:cNvSpPr>
          <p:nvPr>
            <p:ph type="subTitle" idx="9"/>
          </p:nvPr>
        </p:nvSpPr>
        <p:spPr>
          <a:xfrm>
            <a:off x="6688378" y="3572896"/>
            <a:ext cx="1821000" cy="81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8" name="Google Shape;718;p13"/>
          <p:cNvSpPr/>
          <p:nvPr/>
        </p:nvSpPr>
        <p:spPr>
          <a:xfrm>
            <a:off x="1150175" y="2700900"/>
            <a:ext cx="2525" cy="25"/>
          </a:xfrm>
          <a:custGeom>
            <a:avLst/>
            <a:gdLst/>
            <a:ahLst/>
            <a:cxnLst/>
            <a:rect l="l" t="t" r="r" b="b"/>
            <a:pathLst>
              <a:path w="101" h="1" extrusionOk="0">
                <a:moveTo>
                  <a:pt x="101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CEF2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719" name="Google Shape;719;p13"/>
          <p:cNvSpPr txBox="1">
            <a:spLocks noGrp="1"/>
          </p:cNvSpPr>
          <p:nvPr>
            <p:ph type="ctrTitle" idx="13"/>
          </p:nvPr>
        </p:nvSpPr>
        <p:spPr>
          <a:xfrm>
            <a:off x="6688650" y="1490050"/>
            <a:ext cx="1821000" cy="45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720" name="Google Shape;720;p13"/>
          <p:cNvSpPr txBox="1">
            <a:spLocks noGrp="1"/>
          </p:cNvSpPr>
          <p:nvPr>
            <p:ph type="subTitle" idx="14"/>
          </p:nvPr>
        </p:nvSpPr>
        <p:spPr>
          <a:xfrm>
            <a:off x="6688665" y="1791550"/>
            <a:ext cx="1821000" cy="7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1" name="Google Shape;721;p13"/>
          <p:cNvSpPr txBox="1">
            <a:spLocks noGrp="1"/>
          </p:cNvSpPr>
          <p:nvPr>
            <p:ph type="ctrTitle" idx="15"/>
          </p:nvPr>
        </p:nvSpPr>
        <p:spPr>
          <a:xfrm>
            <a:off x="1622668" y="3267400"/>
            <a:ext cx="1821000" cy="45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722" name="Google Shape;722;p13"/>
          <p:cNvSpPr txBox="1">
            <a:spLocks noGrp="1"/>
          </p:cNvSpPr>
          <p:nvPr>
            <p:ph type="subTitle" idx="16"/>
          </p:nvPr>
        </p:nvSpPr>
        <p:spPr>
          <a:xfrm>
            <a:off x="1622669" y="3572896"/>
            <a:ext cx="1821000" cy="81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3" name="Google Shape;723;p13"/>
          <p:cNvSpPr txBox="1">
            <a:spLocks noGrp="1"/>
          </p:cNvSpPr>
          <p:nvPr>
            <p:ph type="ctrTitle" idx="17"/>
          </p:nvPr>
        </p:nvSpPr>
        <p:spPr>
          <a:xfrm>
            <a:off x="1622668" y="1490050"/>
            <a:ext cx="1821000" cy="45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724" name="Google Shape;724;p13"/>
          <p:cNvSpPr txBox="1">
            <a:spLocks noGrp="1"/>
          </p:cNvSpPr>
          <p:nvPr>
            <p:ph type="subTitle" idx="18"/>
          </p:nvPr>
        </p:nvSpPr>
        <p:spPr>
          <a:xfrm>
            <a:off x="1622669" y="1791550"/>
            <a:ext cx="1821000" cy="7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5" name="Google Shape;725;p13"/>
          <p:cNvSpPr txBox="1">
            <a:spLocks noGrp="1"/>
          </p:cNvSpPr>
          <p:nvPr>
            <p:ph type="ctrTitle" idx="19"/>
          </p:nvPr>
        </p:nvSpPr>
        <p:spPr>
          <a:xfrm>
            <a:off x="4160243" y="1490050"/>
            <a:ext cx="1821000" cy="45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726" name="Google Shape;726;p13"/>
          <p:cNvSpPr txBox="1">
            <a:spLocks noGrp="1"/>
          </p:cNvSpPr>
          <p:nvPr>
            <p:ph type="subTitle" idx="20"/>
          </p:nvPr>
        </p:nvSpPr>
        <p:spPr>
          <a:xfrm>
            <a:off x="4160258" y="1791550"/>
            <a:ext cx="1821000" cy="7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7" name="Google Shape;727;p13"/>
          <p:cNvSpPr txBox="1">
            <a:spLocks noGrp="1"/>
          </p:cNvSpPr>
          <p:nvPr>
            <p:ph type="ctrTitle" idx="21"/>
          </p:nvPr>
        </p:nvSpPr>
        <p:spPr>
          <a:xfrm>
            <a:off x="720000" y="342524"/>
            <a:ext cx="77040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462106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9" name="Google Shape;729;p14"/>
          <p:cNvPicPr preferRelativeResize="0"/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 rot="5399990" flipH="1">
            <a:off x="7705516" y="-598319"/>
            <a:ext cx="3297389" cy="22766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30" name="Google Shape;730;p14"/>
          <p:cNvGrpSpPr/>
          <p:nvPr/>
        </p:nvGrpSpPr>
        <p:grpSpPr>
          <a:xfrm rot="-987768">
            <a:off x="7751817" y="-266278"/>
            <a:ext cx="1344359" cy="1995308"/>
            <a:chOff x="272875" y="1527563"/>
            <a:chExt cx="255950" cy="455000"/>
          </a:xfrm>
        </p:grpSpPr>
        <p:sp>
          <p:nvSpPr>
            <p:cNvPr id="731" name="Google Shape;731;p14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14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14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14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14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14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14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14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14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14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14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14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14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14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14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14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14"/>
            <p:cNvSpPr/>
            <p:nvPr/>
          </p:nvSpPr>
          <p:spPr>
            <a:xfrm>
              <a:off x="338275" y="1701963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14"/>
            <p:cNvSpPr/>
            <p:nvPr/>
          </p:nvSpPr>
          <p:spPr>
            <a:xfrm>
              <a:off x="388050" y="1631363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14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14"/>
            <p:cNvSpPr/>
            <p:nvPr/>
          </p:nvSpPr>
          <p:spPr>
            <a:xfrm>
              <a:off x="356275" y="1585363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14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14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14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14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14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14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14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14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14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14"/>
            <p:cNvSpPr/>
            <p:nvPr/>
          </p:nvSpPr>
          <p:spPr>
            <a:xfrm>
              <a:off x="360075" y="188016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14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14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14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14"/>
            <p:cNvSpPr/>
            <p:nvPr/>
          </p:nvSpPr>
          <p:spPr>
            <a:xfrm>
              <a:off x="445850" y="1622338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14"/>
            <p:cNvSpPr/>
            <p:nvPr/>
          </p:nvSpPr>
          <p:spPr>
            <a:xfrm>
              <a:off x="418850" y="1542263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66" name="Google Shape;766;p14"/>
          <p:cNvPicPr preferRelativeResize="0"/>
          <p:nvPr/>
        </p:nvPicPr>
        <p:blipFill>
          <a:blip r:embed="rId3">
            <a:alphaModFix amt="74000"/>
          </a:blip>
          <a:stretch>
            <a:fillRect/>
          </a:stretch>
        </p:blipFill>
        <p:spPr>
          <a:xfrm rot="-10162003" flipH="1">
            <a:off x="-1091107" y="-1133759"/>
            <a:ext cx="2894871" cy="2593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767" name="Google Shape;767;p14"/>
          <p:cNvPicPr preferRelativeResize="0"/>
          <p:nvPr/>
        </p:nvPicPr>
        <p:blipFill>
          <a:blip r:embed="rId4">
            <a:alphaModFix amt="76000"/>
          </a:blip>
          <a:stretch>
            <a:fillRect/>
          </a:stretch>
        </p:blipFill>
        <p:spPr>
          <a:xfrm rot="363351">
            <a:off x="802621" y="4291783"/>
            <a:ext cx="7605804" cy="2832383"/>
          </a:xfrm>
          <a:prstGeom prst="rect">
            <a:avLst/>
          </a:prstGeom>
          <a:noFill/>
          <a:ln>
            <a:noFill/>
          </a:ln>
        </p:spPr>
      </p:pic>
      <p:sp>
        <p:nvSpPr>
          <p:cNvPr id="768" name="Google Shape;768;p14"/>
          <p:cNvSpPr/>
          <p:nvPr/>
        </p:nvSpPr>
        <p:spPr>
          <a:xfrm rot="9899989">
            <a:off x="-583964" y="4625085"/>
            <a:ext cx="2265015" cy="2165770"/>
          </a:xfrm>
          <a:custGeom>
            <a:avLst/>
            <a:gdLst/>
            <a:ahLst/>
            <a:cxnLst/>
            <a:rect l="l" t="t" r="r" b="b"/>
            <a:pathLst>
              <a:path w="21339" h="20404" extrusionOk="0">
                <a:moveTo>
                  <a:pt x="95" y="0"/>
                </a:moveTo>
                <a:cubicBezTo>
                  <a:pt x="50" y="0"/>
                  <a:pt x="0" y="36"/>
                  <a:pt x="12" y="93"/>
                </a:cubicBezTo>
                <a:cubicBezTo>
                  <a:pt x="485" y="2330"/>
                  <a:pt x="1054" y="4567"/>
                  <a:pt x="1680" y="6766"/>
                </a:cubicBezTo>
                <a:cubicBezTo>
                  <a:pt x="2324" y="8965"/>
                  <a:pt x="3045" y="11126"/>
                  <a:pt x="3822" y="13249"/>
                </a:cubicBezTo>
                <a:cubicBezTo>
                  <a:pt x="4220" y="14330"/>
                  <a:pt x="4618" y="15391"/>
                  <a:pt x="5054" y="16453"/>
                </a:cubicBezTo>
                <a:cubicBezTo>
                  <a:pt x="5225" y="16889"/>
                  <a:pt x="5433" y="17287"/>
                  <a:pt x="5699" y="17666"/>
                </a:cubicBezTo>
                <a:cubicBezTo>
                  <a:pt x="5926" y="17988"/>
                  <a:pt x="6267" y="18216"/>
                  <a:pt x="6646" y="18348"/>
                </a:cubicBezTo>
                <a:cubicBezTo>
                  <a:pt x="6705" y="18361"/>
                  <a:pt x="6764" y="18368"/>
                  <a:pt x="6823" y="18368"/>
                </a:cubicBezTo>
                <a:cubicBezTo>
                  <a:pt x="7107" y="18368"/>
                  <a:pt x="7384" y="18221"/>
                  <a:pt x="7556" y="17969"/>
                </a:cubicBezTo>
                <a:cubicBezTo>
                  <a:pt x="7746" y="17609"/>
                  <a:pt x="7784" y="17173"/>
                  <a:pt x="7708" y="16775"/>
                </a:cubicBezTo>
                <a:cubicBezTo>
                  <a:pt x="7519" y="15770"/>
                  <a:pt x="7253" y="14784"/>
                  <a:pt x="6893" y="13837"/>
                </a:cubicBezTo>
                <a:cubicBezTo>
                  <a:pt x="6248" y="11941"/>
                  <a:pt x="5414" y="9969"/>
                  <a:pt x="5528" y="7922"/>
                </a:cubicBezTo>
                <a:cubicBezTo>
                  <a:pt x="5543" y="7707"/>
                  <a:pt x="5559" y="7504"/>
                  <a:pt x="5594" y="7294"/>
                </a:cubicBezTo>
                <a:lnTo>
                  <a:pt x="5594" y="7294"/>
                </a:lnTo>
                <a:cubicBezTo>
                  <a:pt x="6312" y="7702"/>
                  <a:pt x="6661" y="8502"/>
                  <a:pt x="6893" y="9268"/>
                </a:cubicBezTo>
                <a:cubicBezTo>
                  <a:pt x="7234" y="10349"/>
                  <a:pt x="7519" y="11467"/>
                  <a:pt x="7822" y="12567"/>
                </a:cubicBezTo>
                <a:lnTo>
                  <a:pt x="8789" y="16036"/>
                </a:lnTo>
                <a:cubicBezTo>
                  <a:pt x="8940" y="16604"/>
                  <a:pt x="9111" y="17173"/>
                  <a:pt x="9263" y="17742"/>
                </a:cubicBezTo>
                <a:cubicBezTo>
                  <a:pt x="9376" y="18216"/>
                  <a:pt x="9509" y="18652"/>
                  <a:pt x="9699" y="19107"/>
                </a:cubicBezTo>
                <a:cubicBezTo>
                  <a:pt x="9966" y="19713"/>
                  <a:pt x="10452" y="20404"/>
                  <a:pt x="11172" y="20404"/>
                </a:cubicBezTo>
                <a:cubicBezTo>
                  <a:pt x="11217" y="20404"/>
                  <a:pt x="11263" y="20401"/>
                  <a:pt x="11310" y="20396"/>
                </a:cubicBezTo>
                <a:cubicBezTo>
                  <a:pt x="11708" y="20339"/>
                  <a:pt x="12068" y="20092"/>
                  <a:pt x="12258" y="19732"/>
                </a:cubicBezTo>
                <a:cubicBezTo>
                  <a:pt x="12485" y="19334"/>
                  <a:pt x="12580" y="18860"/>
                  <a:pt x="12504" y="18405"/>
                </a:cubicBezTo>
                <a:cubicBezTo>
                  <a:pt x="12390" y="17855"/>
                  <a:pt x="12239" y="17306"/>
                  <a:pt x="12030" y="16794"/>
                </a:cubicBezTo>
                <a:cubicBezTo>
                  <a:pt x="11841" y="16263"/>
                  <a:pt x="11651" y="15713"/>
                  <a:pt x="11462" y="15183"/>
                </a:cubicBezTo>
                <a:cubicBezTo>
                  <a:pt x="11101" y="14083"/>
                  <a:pt x="10779" y="12965"/>
                  <a:pt x="10457" y="11865"/>
                </a:cubicBezTo>
                <a:cubicBezTo>
                  <a:pt x="10154" y="10766"/>
                  <a:pt x="9869" y="9628"/>
                  <a:pt x="9623" y="8491"/>
                </a:cubicBezTo>
                <a:cubicBezTo>
                  <a:pt x="9414" y="7486"/>
                  <a:pt x="9168" y="6424"/>
                  <a:pt x="9414" y="5420"/>
                </a:cubicBezTo>
                <a:cubicBezTo>
                  <a:pt x="9462" y="5197"/>
                  <a:pt x="9536" y="5002"/>
                  <a:pt x="9626" y="4810"/>
                </a:cubicBezTo>
                <a:lnTo>
                  <a:pt x="9626" y="4810"/>
                </a:lnTo>
                <a:cubicBezTo>
                  <a:pt x="11118" y="5773"/>
                  <a:pt x="11814" y="7472"/>
                  <a:pt x="12239" y="9135"/>
                </a:cubicBezTo>
                <a:cubicBezTo>
                  <a:pt x="12485" y="10026"/>
                  <a:pt x="12637" y="10936"/>
                  <a:pt x="12807" y="11846"/>
                </a:cubicBezTo>
                <a:cubicBezTo>
                  <a:pt x="13035" y="13040"/>
                  <a:pt x="13300" y="14216"/>
                  <a:pt x="13623" y="15391"/>
                </a:cubicBezTo>
                <a:cubicBezTo>
                  <a:pt x="13945" y="16547"/>
                  <a:pt x="14324" y="17723"/>
                  <a:pt x="14741" y="18879"/>
                </a:cubicBezTo>
                <a:cubicBezTo>
                  <a:pt x="14912" y="19315"/>
                  <a:pt x="15063" y="19827"/>
                  <a:pt x="15480" y="20092"/>
                </a:cubicBezTo>
                <a:cubicBezTo>
                  <a:pt x="15595" y="20165"/>
                  <a:pt x="15723" y="20199"/>
                  <a:pt x="15849" y="20199"/>
                </a:cubicBezTo>
                <a:cubicBezTo>
                  <a:pt x="16119" y="20199"/>
                  <a:pt x="16382" y="20042"/>
                  <a:pt x="16485" y="19770"/>
                </a:cubicBezTo>
                <a:cubicBezTo>
                  <a:pt x="16694" y="19334"/>
                  <a:pt x="16675" y="18765"/>
                  <a:pt x="16656" y="18292"/>
                </a:cubicBezTo>
                <a:cubicBezTo>
                  <a:pt x="16637" y="17723"/>
                  <a:pt x="16542" y="17154"/>
                  <a:pt x="16428" y="16585"/>
                </a:cubicBezTo>
                <a:cubicBezTo>
                  <a:pt x="16125" y="15467"/>
                  <a:pt x="15746" y="14348"/>
                  <a:pt x="15291" y="13268"/>
                </a:cubicBezTo>
                <a:cubicBezTo>
                  <a:pt x="14419" y="10993"/>
                  <a:pt x="13793" y="8623"/>
                  <a:pt x="13433" y="6216"/>
                </a:cubicBezTo>
                <a:cubicBezTo>
                  <a:pt x="13360" y="5689"/>
                  <a:pt x="13392" y="4465"/>
                  <a:pt x="14163" y="4465"/>
                </a:cubicBezTo>
                <a:cubicBezTo>
                  <a:pt x="14197" y="4465"/>
                  <a:pt x="14231" y="4467"/>
                  <a:pt x="14267" y="4472"/>
                </a:cubicBezTo>
                <a:cubicBezTo>
                  <a:pt x="14741" y="4548"/>
                  <a:pt x="15025" y="5060"/>
                  <a:pt x="15234" y="5439"/>
                </a:cubicBezTo>
                <a:cubicBezTo>
                  <a:pt x="15499" y="5913"/>
                  <a:pt x="15727" y="6406"/>
                  <a:pt x="15935" y="6898"/>
                </a:cubicBezTo>
                <a:cubicBezTo>
                  <a:pt x="16732" y="8946"/>
                  <a:pt x="17111" y="11107"/>
                  <a:pt x="17452" y="13268"/>
                </a:cubicBezTo>
                <a:cubicBezTo>
                  <a:pt x="17623" y="14348"/>
                  <a:pt x="17793" y="15429"/>
                  <a:pt x="18002" y="16510"/>
                </a:cubicBezTo>
                <a:cubicBezTo>
                  <a:pt x="18096" y="17040"/>
                  <a:pt x="18229" y="17590"/>
                  <a:pt x="18362" y="18121"/>
                </a:cubicBezTo>
                <a:cubicBezTo>
                  <a:pt x="18476" y="18557"/>
                  <a:pt x="18627" y="19031"/>
                  <a:pt x="18968" y="19334"/>
                </a:cubicBezTo>
                <a:cubicBezTo>
                  <a:pt x="19197" y="19533"/>
                  <a:pt x="19456" y="19618"/>
                  <a:pt x="19715" y="19618"/>
                </a:cubicBezTo>
                <a:cubicBezTo>
                  <a:pt x="20273" y="19618"/>
                  <a:pt x="20833" y="19220"/>
                  <a:pt x="21092" y="18690"/>
                </a:cubicBezTo>
                <a:cubicBezTo>
                  <a:pt x="21300" y="18178"/>
                  <a:pt x="21338" y="17628"/>
                  <a:pt x="21205" y="17078"/>
                </a:cubicBezTo>
                <a:cubicBezTo>
                  <a:pt x="21111" y="16472"/>
                  <a:pt x="20902" y="15884"/>
                  <a:pt x="20731" y="15277"/>
                </a:cubicBezTo>
                <a:lnTo>
                  <a:pt x="18684" y="7903"/>
                </a:lnTo>
                <a:cubicBezTo>
                  <a:pt x="18514" y="7315"/>
                  <a:pt x="18362" y="6728"/>
                  <a:pt x="18191" y="6102"/>
                </a:cubicBezTo>
                <a:cubicBezTo>
                  <a:pt x="18162" y="6043"/>
                  <a:pt x="18106" y="6015"/>
                  <a:pt x="18051" y="6015"/>
                </a:cubicBezTo>
                <a:cubicBezTo>
                  <a:pt x="17966" y="6015"/>
                  <a:pt x="17884" y="6082"/>
                  <a:pt x="17907" y="6197"/>
                </a:cubicBezTo>
                <a:cubicBezTo>
                  <a:pt x="18589" y="8623"/>
                  <a:pt x="19253" y="11050"/>
                  <a:pt x="19935" y="13476"/>
                </a:cubicBezTo>
                <a:lnTo>
                  <a:pt x="20428" y="15315"/>
                </a:lnTo>
                <a:cubicBezTo>
                  <a:pt x="20599" y="15903"/>
                  <a:pt x="20788" y="16491"/>
                  <a:pt x="20902" y="17078"/>
                </a:cubicBezTo>
                <a:cubicBezTo>
                  <a:pt x="21016" y="17609"/>
                  <a:pt x="21035" y="18216"/>
                  <a:pt x="20750" y="18690"/>
                </a:cubicBezTo>
                <a:cubicBezTo>
                  <a:pt x="20542" y="19050"/>
                  <a:pt x="20144" y="19296"/>
                  <a:pt x="19727" y="19334"/>
                </a:cubicBezTo>
                <a:cubicBezTo>
                  <a:pt x="19253" y="19334"/>
                  <a:pt x="18950" y="18917"/>
                  <a:pt x="18798" y="18519"/>
                </a:cubicBezTo>
                <a:cubicBezTo>
                  <a:pt x="18627" y="18026"/>
                  <a:pt x="18495" y="17533"/>
                  <a:pt x="18400" y="17040"/>
                </a:cubicBezTo>
                <a:cubicBezTo>
                  <a:pt x="18172" y="15979"/>
                  <a:pt x="17983" y="14898"/>
                  <a:pt x="17812" y="13837"/>
                </a:cubicBezTo>
                <a:cubicBezTo>
                  <a:pt x="17452" y="11713"/>
                  <a:pt x="17130" y="9571"/>
                  <a:pt x="16428" y="7524"/>
                </a:cubicBezTo>
                <a:cubicBezTo>
                  <a:pt x="16239" y="7031"/>
                  <a:pt x="16049" y="6538"/>
                  <a:pt x="15822" y="6064"/>
                </a:cubicBezTo>
                <a:cubicBezTo>
                  <a:pt x="15632" y="5590"/>
                  <a:pt x="15386" y="5154"/>
                  <a:pt x="15082" y="4756"/>
                </a:cubicBezTo>
                <a:cubicBezTo>
                  <a:pt x="14841" y="4446"/>
                  <a:pt x="14506" y="4199"/>
                  <a:pt x="14120" y="4199"/>
                </a:cubicBezTo>
                <a:cubicBezTo>
                  <a:pt x="14081" y="4199"/>
                  <a:pt x="14042" y="4201"/>
                  <a:pt x="14002" y="4207"/>
                </a:cubicBezTo>
                <a:cubicBezTo>
                  <a:pt x="13661" y="4282"/>
                  <a:pt x="13395" y="4529"/>
                  <a:pt x="13281" y="4851"/>
                </a:cubicBezTo>
                <a:cubicBezTo>
                  <a:pt x="13149" y="5230"/>
                  <a:pt x="13092" y="5609"/>
                  <a:pt x="13130" y="6007"/>
                </a:cubicBezTo>
                <a:cubicBezTo>
                  <a:pt x="13187" y="6538"/>
                  <a:pt x="13281" y="7088"/>
                  <a:pt x="13395" y="7619"/>
                </a:cubicBezTo>
                <a:cubicBezTo>
                  <a:pt x="13623" y="8794"/>
                  <a:pt x="13907" y="9969"/>
                  <a:pt x="14267" y="11126"/>
                </a:cubicBezTo>
                <a:cubicBezTo>
                  <a:pt x="14608" y="12244"/>
                  <a:pt x="15044" y="13344"/>
                  <a:pt x="15442" y="14443"/>
                </a:cubicBezTo>
                <a:cubicBezTo>
                  <a:pt x="15879" y="15524"/>
                  <a:pt x="16182" y="16642"/>
                  <a:pt x="16333" y="17799"/>
                </a:cubicBezTo>
                <a:cubicBezTo>
                  <a:pt x="16409" y="18329"/>
                  <a:pt x="16390" y="18879"/>
                  <a:pt x="16296" y="19410"/>
                </a:cubicBezTo>
                <a:cubicBezTo>
                  <a:pt x="16277" y="19618"/>
                  <a:pt x="16144" y="19789"/>
                  <a:pt x="15973" y="19884"/>
                </a:cubicBezTo>
                <a:cubicBezTo>
                  <a:pt x="15943" y="19889"/>
                  <a:pt x="15912" y="19892"/>
                  <a:pt x="15882" y="19892"/>
                </a:cubicBezTo>
                <a:cubicBezTo>
                  <a:pt x="15710" y="19892"/>
                  <a:pt x="15558" y="19802"/>
                  <a:pt x="15461" y="19656"/>
                </a:cubicBezTo>
                <a:cubicBezTo>
                  <a:pt x="15329" y="19467"/>
                  <a:pt x="15215" y="19258"/>
                  <a:pt x="15139" y="19031"/>
                </a:cubicBezTo>
                <a:cubicBezTo>
                  <a:pt x="15025" y="18746"/>
                  <a:pt x="14912" y="18481"/>
                  <a:pt x="14817" y="18197"/>
                </a:cubicBezTo>
                <a:cubicBezTo>
                  <a:pt x="14608" y="17628"/>
                  <a:pt x="14419" y="17059"/>
                  <a:pt x="14248" y="16491"/>
                </a:cubicBezTo>
                <a:cubicBezTo>
                  <a:pt x="13888" y="15353"/>
                  <a:pt x="13566" y="14178"/>
                  <a:pt x="13300" y="13003"/>
                </a:cubicBezTo>
                <a:cubicBezTo>
                  <a:pt x="13073" y="12017"/>
                  <a:pt x="12921" y="11031"/>
                  <a:pt x="12694" y="10045"/>
                </a:cubicBezTo>
                <a:cubicBezTo>
                  <a:pt x="12334" y="8377"/>
                  <a:pt x="11822" y="6576"/>
                  <a:pt x="10590" y="5306"/>
                </a:cubicBezTo>
                <a:cubicBezTo>
                  <a:pt x="10305" y="5022"/>
                  <a:pt x="9983" y="4756"/>
                  <a:pt x="9623" y="4548"/>
                </a:cubicBezTo>
                <a:cubicBezTo>
                  <a:pt x="9603" y="4534"/>
                  <a:pt x="9580" y="4528"/>
                  <a:pt x="9558" y="4528"/>
                </a:cubicBezTo>
                <a:cubicBezTo>
                  <a:pt x="9517" y="4528"/>
                  <a:pt x="9477" y="4549"/>
                  <a:pt x="9452" y="4586"/>
                </a:cubicBezTo>
                <a:cubicBezTo>
                  <a:pt x="8978" y="5458"/>
                  <a:pt x="9016" y="6481"/>
                  <a:pt x="9168" y="7448"/>
                </a:cubicBezTo>
                <a:cubicBezTo>
                  <a:pt x="9338" y="8510"/>
                  <a:pt x="9604" y="9571"/>
                  <a:pt x="9869" y="10633"/>
                </a:cubicBezTo>
                <a:cubicBezTo>
                  <a:pt x="10438" y="12832"/>
                  <a:pt x="11101" y="14993"/>
                  <a:pt x="11879" y="17135"/>
                </a:cubicBezTo>
                <a:cubicBezTo>
                  <a:pt x="12182" y="18007"/>
                  <a:pt x="12618" y="19182"/>
                  <a:pt x="11784" y="19922"/>
                </a:cubicBezTo>
                <a:cubicBezTo>
                  <a:pt x="11612" y="20082"/>
                  <a:pt x="11386" y="20166"/>
                  <a:pt x="11158" y="20166"/>
                </a:cubicBezTo>
                <a:cubicBezTo>
                  <a:pt x="11008" y="20166"/>
                  <a:pt x="10858" y="20130"/>
                  <a:pt x="10722" y="20055"/>
                </a:cubicBezTo>
                <a:cubicBezTo>
                  <a:pt x="10400" y="19827"/>
                  <a:pt x="10172" y="19524"/>
                  <a:pt x="10021" y="19182"/>
                </a:cubicBezTo>
                <a:cubicBezTo>
                  <a:pt x="9831" y="18784"/>
                  <a:pt x="9699" y="18367"/>
                  <a:pt x="9585" y="17950"/>
                </a:cubicBezTo>
                <a:lnTo>
                  <a:pt x="9111" y="16244"/>
                </a:lnTo>
                <a:lnTo>
                  <a:pt x="8125" y="12832"/>
                </a:lnTo>
                <a:cubicBezTo>
                  <a:pt x="7822" y="11732"/>
                  <a:pt x="7519" y="10614"/>
                  <a:pt x="7177" y="9514"/>
                </a:cubicBezTo>
                <a:cubicBezTo>
                  <a:pt x="6950" y="8737"/>
                  <a:pt x="6665" y="7903"/>
                  <a:pt x="6059" y="7353"/>
                </a:cubicBezTo>
                <a:cubicBezTo>
                  <a:pt x="5907" y="7221"/>
                  <a:pt x="5737" y="7107"/>
                  <a:pt x="5547" y="7012"/>
                </a:cubicBezTo>
                <a:cubicBezTo>
                  <a:pt x="5534" y="7008"/>
                  <a:pt x="5519" y="7005"/>
                  <a:pt x="5505" y="7005"/>
                </a:cubicBezTo>
                <a:cubicBezTo>
                  <a:pt x="5457" y="7005"/>
                  <a:pt x="5410" y="7030"/>
                  <a:pt x="5395" y="7088"/>
                </a:cubicBezTo>
                <a:cubicBezTo>
                  <a:pt x="5054" y="9041"/>
                  <a:pt x="5661" y="10936"/>
                  <a:pt x="6305" y="12775"/>
                </a:cubicBezTo>
                <a:cubicBezTo>
                  <a:pt x="6628" y="13723"/>
                  <a:pt x="6988" y="14671"/>
                  <a:pt x="7253" y="15638"/>
                </a:cubicBezTo>
                <a:cubicBezTo>
                  <a:pt x="7386" y="16093"/>
                  <a:pt x="7481" y="16566"/>
                  <a:pt x="7537" y="17059"/>
                </a:cubicBezTo>
                <a:cubicBezTo>
                  <a:pt x="7556" y="17457"/>
                  <a:pt x="7481" y="17969"/>
                  <a:pt x="7064" y="18121"/>
                </a:cubicBezTo>
                <a:cubicBezTo>
                  <a:pt x="6994" y="18147"/>
                  <a:pt x="6924" y="18158"/>
                  <a:pt x="6855" y="18158"/>
                </a:cubicBezTo>
                <a:cubicBezTo>
                  <a:pt x="6568" y="18158"/>
                  <a:pt x="6295" y="17959"/>
                  <a:pt x="6097" y="17761"/>
                </a:cubicBezTo>
                <a:cubicBezTo>
                  <a:pt x="5774" y="17438"/>
                  <a:pt x="5547" y="17059"/>
                  <a:pt x="5376" y="16642"/>
                </a:cubicBezTo>
                <a:cubicBezTo>
                  <a:pt x="4959" y="15619"/>
                  <a:pt x="4561" y="14595"/>
                  <a:pt x="4182" y="13571"/>
                </a:cubicBezTo>
                <a:cubicBezTo>
                  <a:pt x="3405" y="11505"/>
                  <a:pt x="2703" y="9401"/>
                  <a:pt x="2059" y="7278"/>
                </a:cubicBezTo>
                <a:cubicBezTo>
                  <a:pt x="1414" y="5154"/>
                  <a:pt x="846" y="3012"/>
                  <a:pt x="334" y="851"/>
                </a:cubicBezTo>
                <a:cubicBezTo>
                  <a:pt x="277" y="586"/>
                  <a:pt x="220" y="320"/>
                  <a:pt x="163" y="55"/>
                </a:cubicBezTo>
                <a:cubicBezTo>
                  <a:pt x="156" y="17"/>
                  <a:pt x="126" y="0"/>
                  <a:pt x="95" y="0"/>
                </a:cubicBezTo>
                <a:close/>
              </a:path>
            </a:pathLst>
          </a:custGeom>
          <a:solidFill>
            <a:srgbClr val="674E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9" name="Google Shape;769;p14"/>
          <p:cNvSpPr txBox="1">
            <a:spLocks noGrp="1"/>
          </p:cNvSpPr>
          <p:nvPr>
            <p:ph type="ctrTitle"/>
          </p:nvPr>
        </p:nvSpPr>
        <p:spPr>
          <a:xfrm>
            <a:off x="736646" y="373025"/>
            <a:ext cx="76725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463897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1" name="Google Shape;771;p15"/>
          <p:cNvPicPr preferRelativeResize="0"/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 rot="8456486" flipH="1">
            <a:off x="7252441" y="4177105"/>
            <a:ext cx="3297389" cy="227663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72" name="Google Shape;772;p15"/>
          <p:cNvGrpSpPr/>
          <p:nvPr/>
        </p:nvGrpSpPr>
        <p:grpSpPr>
          <a:xfrm rot="2700046">
            <a:off x="8023488" y="3760130"/>
            <a:ext cx="1344367" cy="1995327"/>
            <a:chOff x="272875" y="1527563"/>
            <a:chExt cx="255950" cy="455000"/>
          </a:xfrm>
        </p:grpSpPr>
        <p:sp>
          <p:nvSpPr>
            <p:cNvPr id="773" name="Google Shape;773;p15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15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15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15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15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15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15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15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15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15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15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15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15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15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15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15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15"/>
            <p:cNvSpPr/>
            <p:nvPr/>
          </p:nvSpPr>
          <p:spPr>
            <a:xfrm>
              <a:off x="338275" y="1701963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15"/>
            <p:cNvSpPr/>
            <p:nvPr/>
          </p:nvSpPr>
          <p:spPr>
            <a:xfrm>
              <a:off x="388050" y="1631363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15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15"/>
            <p:cNvSpPr/>
            <p:nvPr/>
          </p:nvSpPr>
          <p:spPr>
            <a:xfrm>
              <a:off x="356275" y="1585363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15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15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15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15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15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15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15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15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15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15"/>
            <p:cNvSpPr/>
            <p:nvPr/>
          </p:nvSpPr>
          <p:spPr>
            <a:xfrm>
              <a:off x="360075" y="188016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15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15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15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15"/>
            <p:cNvSpPr/>
            <p:nvPr/>
          </p:nvSpPr>
          <p:spPr>
            <a:xfrm>
              <a:off x="445850" y="1622338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15"/>
            <p:cNvSpPr/>
            <p:nvPr/>
          </p:nvSpPr>
          <p:spPr>
            <a:xfrm>
              <a:off x="418850" y="1542263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08" name="Google Shape;808;p15"/>
          <p:cNvPicPr preferRelativeResize="0"/>
          <p:nvPr/>
        </p:nvPicPr>
        <p:blipFill>
          <a:blip r:embed="rId3">
            <a:alphaModFix amt="74000"/>
          </a:blip>
          <a:stretch>
            <a:fillRect/>
          </a:stretch>
        </p:blipFill>
        <p:spPr>
          <a:xfrm rot="-5809801" flipH="1">
            <a:off x="7609918" y="-1097658"/>
            <a:ext cx="2894870" cy="2593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809" name="Google Shape;809;p15"/>
          <p:cNvPicPr preferRelativeResize="0"/>
          <p:nvPr/>
        </p:nvPicPr>
        <p:blipFill>
          <a:blip r:embed="rId4">
            <a:alphaModFix amt="76000"/>
          </a:blip>
          <a:stretch>
            <a:fillRect/>
          </a:stretch>
        </p:blipFill>
        <p:spPr>
          <a:xfrm rot="9663874">
            <a:off x="-3354179" y="-1777728"/>
            <a:ext cx="7605805" cy="283238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10" name="Google Shape;810;p15"/>
          <p:cNvGrpSpPr/>
          <p:nvPr/>
        </p:nvGrpSpPr>
        <p:grpSpPr>
          <a:xfrm rot="-7181356">
            <a:off x="474922" y="-1462434"/>
            <a:ext cx="1344356" cy="2469645"/>
            <a:chOff x="272875" y="1419395"/>
            <a:chExt cx="255950" cy="563168"/>
          </a:xfrm>
        </p:grpSpPr>
        <p:sp>
          <p:nvSpPr>
            <p:cNvPr id="811" name="Google Shape;811;p15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15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15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15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15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15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15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15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15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15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15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15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15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15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15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15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15"/>
            <p:cNvSpPr/>
            <p:nvPr/>
          </p:nvSpPr>
          <p:spPr>
            <a:xfrm>
              <a:off x="369050" y="1615955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15"/>
            <p:cNvSpPr/>
            <p:nvPr/>
          </p:nvSpPr>
          <p:spPr>
            <a:xfrm>
              <a:off x="490635" y="1582215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15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15"/>
            <p:cNvSpPr/>
            <p:nvPr/>
          </p:nvSpPr>
          <p:spPr>
            <a:xfrm>
              <a:off x="438343" y="1487068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15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15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15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15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15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15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15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15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15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15"/>
            <p:cNvSpPr/>
            <p:nvPr/>
          </p:nvSpPr>
          <p:spPr>
            <a:xfrm>
              <a:off x="360075" y="195388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15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15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15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15"/>
            <p:cNvSpPr/>
            <p:nvPr/>
          </p:nvSpPr>
          <p:spPr>
            <a:xfrm>
              <a:off x="394558" y="1560904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15"/>
            <p:cNvSpPr/>
            <p:nvPr/>
          </p:nvSpPr>
          <p:spPr>
            <a:xfrm>
              <a:off x="418850" y="1419395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6" name="Google Shape;846;p15"/>
          <p:cNvSpPr/>
          <p:nvPr/>
        </p:nvSpPr>
        <p:spPr>
          <a:xfrm rot="3011561">
            <a:off x="8384437" y="-796490"/>
            <a:ext cx="1345837" cy="1286867"/>
          </a:xfrm>
          <a:custGeom>
            <a:avLst/>
            <a:gdLst/>
            <a:ahLst/>
            <a:cxnLst/>
            <a:rect l="l" t="t" r="r" b="b"/>
            <a:pathLst>
              <a:path w="21339" h="20404" extrusionOk="0">
                <a:moveTo>
                  <a:pt x="95" y="0"/>
                </a:moveTo>
                <a:cubicBezTo>
                  <a:pt x="50" y="0"/>
                  <a:pt x="0" y="36"/>
                  <a:pt x="12" y="93"/>
                </a:cubicBezTo>
                <a:cubicBezTo>
                  <a:pt x="485" y="2330"/>
                  <a:pt x="1054" y="4567"/>
                  <a:pt x="1680" y="6766"/>
                </a:cubicBezTo>
                <a:cubicBezTo>
                  <a:pt x="2324" y="8965"/>
                  <a:pt x="3045" y="11126"/>
                  <a:pt x="3822" y="13249"/>
                </a:cubicBezTo>
                <a:cubicBezTo>
                  <a:pt x="4220" y="14330"/>
                  <a:pt x="4618" y="15391"/>
                  <a:pt x="5054" y="16453"/>
                </a:cubicBezTo>
                <a:cubicBezTo>
                  <a:pt x="5225" y="16889"/>
                  <a:pt x="5433" y="17287"/>
                  <a:pt x="5699" y="17666"/>
                </a:cubicBezTo>
                <a:cubicBezTo>
                  <a:pt x="5926" y="17988"/>
                  <a:pt x="6267" y="18216"/>
                  <a:pt x="6646" y="18348"/>
                </a:cubicBezTo>
                <a:cubicBezTo>
                  <a:pt x="6705" y="18361"/>
                  <a:pt x="6764" y="18368"/>
                  <a:pt x="6823" y="18368"/>
                </a:cubicBezTo>
                <a:cubicBezTo>
                  <a:pt x="7107" y="18368"/>
                  <a:pt x="7384" y="18221"/>
                  <a:pt x="7556" y="17969"/>
                </a:cubicBezTo>
                <a:cubicBezTo>
                  <a:pt x="7746" y="17609"/>
                  <a:pt x="7784" y="17173"/>
                  <a:pt x="7708" y="16775"/>
                </a:cubicBezTo>
                <a:cubicBezTo>
                  <a:pt x="7519" y="15770"/>
                  <a:pt x="7253" y="14784"/>
                  <a:pt x="6893" y="13837"/>
                </a:cubicBezTo>
                <a:cubicBezTo>
                  <a:pt x="6248" y="11941"/>
                  <a:pt x="5414" y="9969"/>
                  <a:pt x="5528" y="7922"/>
                </a:cubicBezTo>
                <a:cubicBezTo>
                  <a:pt x="5543" y="7707"/>
                  <a:pt x="5559" y="7504"/>
                  <a:pt x="5594" y="7294"/>
                </a:cubicBezTo>
                <a:lnTo>
                  <a:pt x="5594" y="7294"/>
                </a:lnTo>
                <a:cubicBezTo>
                  <a:pt x="6312" y="7702"/>
                  <a:pt x="6661" y="8502"/>
                  <a:pt x="6893" y="9268"/>
                </a:cubicBezTo>
                <a:cubicBezTo>
                  <a:pt x="7234" y="10349"/>
                  <a:pt x="7519" y="11467"/>
                  <a:pt x="7822" y="12567"/>
                </a:cubicBezTo>
                <a:lnTo>
                  <a:pt x="8789" y="16036"/>
                </a:lnTo>
                <a:cubicBezTo>
                  <a:pt x="8940" y="16604"/>
                  <a:pt x="9111" y="17173"/>
                  <a:pt x="9263" y="17742"/>
                </a:cubicBezTo>
                <a:cubicBezTo>
                  <a:pt x="9376" y="18216"/>
                  <a:pt x="9509" y="18652"/>
                  <a:pt x="9699" y="19107"/>
                </a:cubicBezTo>
                <a:cubicBezTo>
                  <a:pt x="9966" y="19713"/>
                  <a:pt x="10452" y="20404"/>
                  <a:pt x="11172" y="20404"/>
                </a:cubicBezTo>
                <a:cubicBezTo>
                  <a:pt x="11217" y="20404"/>
                  <a:pt x="11263" y="20401"/>
                  <a:pt x="11310" y="20396"/>
                </a:cubicBezTo>
                <a:cubicBezTo>
                  <a:pt x="11708" y="20339"/>
                  <a:pt x="12068" y="20092"/>
                  <a:pt x="12258" y="19732"/>
                </a:cubicBezTo>
                <a:cubicBezTo>
                  <a:pt x="12485" y="19334"/>
                  <a:pt x="12580" y="18860"/>
                  <a:pt x="12504" y="18405"/>
                </a:cubicBezTo>
                <a:cubicBezTo>
                  <a:pt x="12390" y="17855"/>
                  <a:pt x="12239" y="17306"/>
                  <a:pt x="12030" y="16794"/>
                </a:cubicBezTo>
                <a:cubicBezTo>
                  <a:pt x="11841" y="16263"/>
                  <a:pt x="11651" y="15713"/>
                  <a:pt x="11462" y="15183"/>
                </a:cubicBezTo>
                <a:cubicBezTo>
                  <a:pt x="11101" y="14083"/>
                  <a:pt x="10779" y="12965"/>
                  <a:pt x="10457" y="11865"/>
                </a:cubicBezTo>
                <a:cubicBezTo>
                  <a:pt x="10154" y="10766"/>
                  <a:pt x="9869" y="9628"/>
                  <a:pt x="9623" y="8491"/>
                </a:cubicBezTo>
                <a:cubicBezTo>
                  <a:pt x="9414" y="7486"/>
                  <a:pt x="9168" y="6424"/>
                  <a:pt x="9414" y="5420"/>
                </a:cubicBezTo>
                <a:cubicBezTo>
                  <a:pt x="9462" y="5197"/>
                  <a:pt x="9536" y="5002"/>
                  <a:pt x="9626" y="4810"/>
                </a:cubicBezTo>
                <a:lnTo>
                  <a:pt x="9626" y="4810"/>
                </a:lnTo>
                <a:cubicBezTo>
                  <a:pt x="11118" y="5773"/>
                  <a:pt x="11814" y="7472"/>
                  <a:pt x="12239" y="9135"/>
                </a:cubicBezTo>
                <a:cubicBezTo>
                  <a:pt x="12485" y="10026"/>
                  <a:pt x="12637" y="10936"/>
                  <a:pt x="12807" y="11846"/>
                </a:cubicBezTo>
                <a:cubicBezTo>
                  <a:pt x="13035" y="13040"/>
                  <a:pt x="13300" y="14216"/>
                  <a:pt x="13623" y="15391"/>
                </a:cubicBezTo>
                <a:cubicBezTo>
                  <a:pt x="13945" y="16547"/>
                  <a:pt x="14324" y="17723"/>
                  <a:pt x="14741" y="18879"/>
                </a:cubicBezTo>
                <a:cubicBezTo>
                  <a:pt x="14912" y="19315"/>
                  <a:pt x="15063" y="19827"/>
                  <a:pt x="15480" y="20092"/>
                </a:cubicBezTo>
                <a:cubicBezTo>
                  <a:pt x="15595" y="20165"/>
                  <a:pt x="15723" y="20199"/>
                  <a:pt x="15849" y="20199"/>
                </a:cubicBezTo>
                <a:cubicBezTo>
                  <a:pt x="16119" y="20199"/>
                  <a:pt x="16382" y="20042"/>
                  <a:pt x="16485" y="19770"/>
                </a:cubicBezTo>
                <a:cubicBezTo>
                  <a:pt x="16694" y="19334"/>
                  <a:pt x="16675" y="18765"/>
                  <a:pt x="16656" y="18292"/>
                </a:cubicBezTo>
                <a:cubicBezTo>
                  <a:pt x="16637" y="17723"/>
                  <a:pt x="16542" y="17154"/>
                  <a:pt x="16428" y="16585"/>
                </a:cubicBezTo>
                <a:cubicBezTo>
                  <a:pt x="16125" y="15467"/>
                  <a:pt x="15746" y="14348"/>
                  <a:pt x="15291" y="13268"/>
                </a:cubicBezTo>
                <a:cubicBezTo>
                  <a:pt x="14419" y="10993"/>
                  <a:pt x="13793" y="8623"/>
                  <a:pt x="13433" y="6216"/>
                </a:cubicBezTo>
                <a:cubicBezTo>
                  <a:pt x="13360" y="5689"/>
                  <a:pt x="13392" y="4465"/>
                  <a:pt x="14163" y="4465"/>
                </a:cubicBezTo>
                <a:cubicBezTo>
                  <a:pt x="14197" y="4465"/>
                  <a:pt x="14231" y="4467"/>
                  <a:pt x="14267" y="4472"/>
                </a:cubicBezTo>
                <a:cubicBezTo>
                  <a:pt x="14741" y="4548"/>
                  <a:pt x="15025" y="5060"/>
                  <a:pt x="15234" y="5439"/>
                </a:cubicBezTo>
                <a:cubicBezTo>
                  <a:pt x="15499" y="5913"/>
                  <a:pt x="15727" y="6406"/>
                  <a:pt x="15935" y="6898"/>
                </a:cubicBezTo>
                <a:cubicBezTo>
                  <a:pt x="16732" y="8946"/>
                  <a:pt x="17111" y="11107"/>
                  <a:pt x="17452" y="13268"/>
                </a:cubicBezTo>
                <a:cubicBezTo>
                  <a:pt x="17623" y="14348"/>
                  <a:pt x="17793" y="15429"/>
                  <a:pt x="18002" y="16510"/>
                </a:cubicBezTo>
                <a:cubicBezTo>
                  <a:pt x="18096" y="17040"/>
                  <a:pt x="18229" y="17590"/>
                  <a:pt x="18362" y="18121"/>
                </a:cubicBezTo>
                <a:cubicBezTo>
                  <a:pt x="18476" y="18557"/>
                  <a:pt x="18627" y="19031"/>
                  <a:pt x="18968" y="19334"/>
                </a:cubicBezTo>
                <a:cubicBezTo>
                  <a:pt x="19197" y="19533"/>
                  <a:pt x="19456" y="19618"/>
                  <a:pt x="19715" y="19618"/>
                </a:cubicBezTo>
                <a:cubicBezTo>
                  <a:pt x="20273" y="19618"/>
                  <a:pt x="20833" y="19220"/>
                  <a:pt x="21092" y="18690"/>
                </a:cubicBezTo>
                <a:cubicBezTo>
                  <a:pt x="21300" y="18178"/>
                  <a:pt x="21338" y="17628"/>
                  <a:pt x="21205" y="17078"/>
                </a:cubicBezTo>
                <a:cubicBezTo>
                  <a:pt x="21111" y="16472"/>
                  <a:pt x="20902" y="15884"/>
                  <a:pt x="20731" y="15277"/>
                </a:cubicBezTo>
                <a:lnTo>
                  <a:pt x="18684" y="7903"/>
                </a:lnTo>
                <a:cubicBezTo>
                  <a:pt x="18514" y="7315"/>
                  <a:pt x="18362" y="6728"/>
                  <a:pt x="18191" y="6102"/>
                </a:cubicBezTo>
                <a:cubicBezTo>
                  <a:pt x="18162" y="6043"/>
                  <a:pt x="18106" y="6015"/>
                  <a:pt x="18051" y="6015"/>
                </a:cubicBezTo>
                <a:cubicBezTo>
                  <a:pt x="17966" y="6015"/>
                  <a:pt x="17884" y="6082"/>
                  <a:pt x="17907" y="6197"/>
                </a:cubicBezTo>
                <a:cubicBezTo>
                  <a:pt x="18589" y="8623"/>
                  <a:pt x="19253" y="11050"/>
                  <a:pt x="19935" y="13476"/>
                </a:cubicBezTo>
                <a:lnTo>
                  <a:pt x="20428" y="15315"/>
                </a:lnTo>
                <a:cubicBezTo>
                  <a:pt x="20599" y="15903"/>
                  <a:pt x="20788" y="16491"/>
                  <a:pt x="20902" y="17078"/>
                </a:cubicBezTo>
                <a:cubicBezTo>
                  <a:pt x="21016" y="17609"/>
                  <a:pt x="21035" y="18216"/>
                  <a:pt x="20750" y="18690"/>
                </a:cubicBezTo>
                <a:cubicBezTo>
                  <a:pt x="20542" y="19050"/>
                  <a:pt x="20144" y="19296"/>
                  <a:pt x="19727" y="19334"/>
                </a:cubicBezTo>
                <a:cubicBezTo>
                  <a:pt x="19253" y="19334"/>
                  <a:pt x="18950" y="18917"/>
                  <a:pt x="18798" y="18519"/>
                </a:cubicBezTo>
                <a:cubicBezTo>
                  <a:pt x="18627" y="18026"/>
                  <a:pt x="18495" y="17533"/>
                  <a:pt x="18400" y="17040"/>
                </a:cubicBezTo>
                <a:cubicBezTo>
                  <a:pt x="18172" y="15979"/>
                  <a:pt x="17983" y="14898"/>
                  <a:pt x="17812" y="13837"/>
                </a:cubicBezTo>
                <a:cubicBezTo>
                  <a:pt x="17452" y="11713"/>
                  <a:pt x="17130" y="9571"/>
                  <a:pt x="16428" y="7524"/>
                </a:cubicBezTo>
                <a:cubicBezTo>
                  <a:pt x="16239" y="7031"/>
                  <a:pt x="16049" y="6538"/>
                  <a:pt x="15822" y="6064"/>
                </a:cubicBezTo>
                <a:cubicBezTo>
                  <a:pt x="15632" y="5590"/>
                  <a:pt x="15386" y="5154"/>
                  <a:pt x="15082" y="4756"/>
                </a:cubicBezTo>
                <a:cubicBezTo>
                  <a:pt x="14841" y="4446"/>
                  <a:pt x="14506" y="4199"/>
                  <a:pt x="14120" y="4199"/>
                </a:cubicBezTo>
                <a:cubicBezTo>
                  <a:pt x="14081" y="4199"/>
                  <a:pt x="14042" y="4201"/>
                  <a:pt x="14002" y="4207"/>
                </a:cubicBezTo>
                <a:cubicBezTo>
                  <a:pt x="13661" y="4282"/>
                  <a:pt x="13395" y="4529"/>
                  <a:pt x="13281" y="4851"/>
                </a:cubicBezTo>
                <a:cubicBezTo>
                  <a:pt x="13149" y="5230"/>
                  <a:pt x="13092" y="5609"/>
                  <a:pt x="13130" y="6007"/>
                </a:cubicBezTo>
                <a:cubicBezTo>
                  <a:pt x="13187" y="6538"/>
                  <a:pt x="13281" y="7088"/>
                  <a:pt x="13395" y="7619"/>
                </a:cubicBezTo>
                <a:cubicBezTo>
                  <a:pt x="13623" y="8794"/>
                  <a:pt x="13907" y="9969"/>
                  <a:pt x="14267" y="11126"/>
                </a:cubicBezTo>
                <a:cubicBezTo>
                  <a:pt x="14608" y="12244"/>
                  <a:pt x="15044" y="13344"/>
                  <a:pt x="15442" y="14443"/>
                </a:cubicBezTo>
                <a:cubicBezTo>
                  <a:pt x="15879" y="15524"/>
                  <a:pt x="16182" y="16642"/>
                  <a:pt x="16333" y="17799"/>
                </a:cubicBezTo>
                <a:cubicBezTo>
                  <a:pt x="16409" y="18329"/>
                  <a:pt x="16390" y="18879"/>
                  <a:pt x="16296" y="19410"/>
                </a:cubicBezTo>
                <a:cubicBezTo>
                  <a:pt x="16277" y="19618"/>
                  <a:pt x="16144" y="19789"/>
                  <a:pt x="15973" y="19884"/>
                </a:cubicBezTo>
                <a:cubicBezTo>
                  <a:pt x="15943" y="19889"/>
                  <a:pt x="15912" y="19892"/>
                  <a:pt x="15882" y="19892"/>
                </a:cubicBezTo>
                <a:cubicBezTo>
                  <a:pt x="15710" y="19892"/>
                  <a:pt x="15558" y="19802"/>
                  <a:pt x="15461" y="19656"/>
                </a:cubicBezTo>
                <a:cubicBezTo>
                  <a:pt x="15329" y="19467"/>
                  <a:pt x="15215" y="19258"/>
                  <a:pt x="15139" y="19031"/>
                </a:cubicBezTo>
                <a:cubicBezTo>
                  <a:pt x="15025" y="18746"/>
                  <a:pt x="14912" y="18481"/>
                  <a:pt x="14817" y="18197"/>
                </a:cubicBezTo>
                <a:cubicBezTo>
                  <a:pt x="14608" y="17628"/>
                  <a:pt x="14419" y="17059"/>
                  <a:pt x="14248" y="16491"/>
                </a:cubicBezTo>
                <a:cubicBezTo>
                  <a:pt x="13888" y="15353"/>
                  <a:pt x="13566" y="14178"/>
                  <a:pt x="13300" y="13003"/>
                </a:cubicBezTo>
                <a:cubicBezTo>
                  <a:pt x="13073" y="12017"/>
                  <a:pt x="12921" y="11031"/>
                  <a:pt x="12694" y="10045"/>
                </a:cubicBezTo>
                <a:cubicBezTo>
                  <a:pt x="12334" y="8377"/>
                  <a:pt x="11822" y="6576"/>
                  <a:pt x="10590" y="5306"/>
                </a:cubicBezTo>
                <a:cubicBezTo>
                  <a:pt x="10305" y="5022"/>
                  <a:pt x="9983" y="4756"/>
                  <a:pt x="9623" y="4548"/>
                </a:cubicBezTo>
                <a:cubicBezTo>
                  <a:pt x="9603" y="4534"/>
                  <a:pt x="9580" y="4528"/>
                  <a:pt x="9558" y="4528"/>
                </a:cubicBezTo>
                <a:cubicBezTo>
                  <a:pt x="9517" y="4528"/>
                  <a:pt x="9477" y="4549"/>
                  <a:pt x="9452" y="4586"/>
                </a:cubicBezTo>
                <a:cubicBezTo>
                  <a:pt x="8978" y="5458"/>
                  <a:pt x="9016" y="6481"/>
                  <a:pt x="9168" y="7448"/>
                </a:cubicBezTo>
                <a:cubicBezTo>
                  <a:pt x="9338" y="8510"/>
                  <a:pt x="9604" y="9571"/>
                  <a:pt x="9869" y="10633"/>
                </a:cubicBezTo>
                <a:cubicBezTo>
                  <a:pt x="10438" y="12832"/>
                  <a:pt x="11101" y="14993"/>
                  <a:pt x="11879" y="17135"/>
                </a:cubicBezTo>
                <a:cubicBezTo>
                  <a:pt x="12182" y="18007"/>
                  <a:pt x="12618" y="19182"/>
                  <a:pt x="11784" y="19922"/>
                </a:cubicBezTo>
                <a:cubicBezTo>
                  <a:pt x="11612" y="20082"/>
                  <a:pt x="11386" y="20166"/>
                  <a:pt x="11158" y="20166"/>
                </a:cubicBezTo>
                <a:cubicBezTo>
                  <a:pt x="11008" y="20166"/>
                  <a:pt x="10858" y="20130"/>
                  <a:pt x="10722" y="20055"/>
                </a:cubicBezTo>
                <a:cubicBezTo>
                  <a:pt x="10400" y="19827"/>
                  <a:pt x="10172" y="19524"/>
                  <a:pt x="10021" y="19182"/>
                </a:cubicBezTo>
                <a:cubicBezTo>
                  <a:pt x="9831" y="18784"/>
                  <a:pt x="9699" y="18367"/>
                  <a:pt x="9585" y="17950"/>
                </a:cubicBezTo>
                <a:lnTo>
                  <a:pt x="9111" y="16244"/>
                </a:lnTo>
                <a:lnTo>
                  <a:pt x="8125" y="12832"/>
                </a:lnTo>
                <a:cubicBezTo>
                  <a:pt x="7822" y="11732"/>
                  <a:pt x="7519" y="10614"/>
                  <a:pt x="7177" y="9514"/>
                </a:cubicBezTo>
                <a:cubicBezTo>
                  <a:pt x="6950" y="8737"/>
                  <a:pt x="6665" y="7903"/>
                  <a:pt x="6059" y="7353"/>
                </a:cubicBezTo>
                <a:cubicBezTo>
                  <a:pt x="5907" y="7221"/>
                  <a:pt x="5737" y="7107"/>
                  <a:pt x="5547" y="7012"/>
                </a:cubicBezTo>
                <a:cubicBezTo>
                  <a:pt x="5534" y="7008"/>
                  <a:pt x="5519" y="7005"/>
                  <a:pt x="5505" y="7005"/>
                </a:cubicBezTo>
                <a:cubicBezTo>
                  <a:pt x="5457" y="7005"/>
                  <a:pt x="5410" y="7030"/>
                  <a:pt x="5395" y="7088"/>
                </a:cubicBezTo>
                <a:cubicBezTo>
                  <a:pt x="5054" y="9041"/>
                  <a:pt x="5661" y="10936"/>
                  <a:pt x="6305" y="12775"/>
                </a:cubicBezTo>
                <a:cubicBezTo>
                  <a:pt x="6628" y="13723"/>
                  <a:pt x="6988" y="14671"/>
                  <a:pt x="7253" y="15638"/>
                </a:cubicBezTo>
                <a:cubicBezTo>
                  <a:pt x="7386" y="16093"/>
                  <a:pt x="7481" y="16566"/>
                  <a:pt x="7537" y="17059"/>
                </a:cubicBezTo>
                <a:cubicBezTo>
                  <a:pt x="7556" y="17457"/>
                  <a:pt x="7481" y="17969"/>
                  <a:pt x="7064" y="18121"/>
                </a:cubicBezTo>
                <a:cubicBezTo>
                  <a:pt x="6994" y="18147"/>
                  <a:pt x="6924" y="18158"/>
                  <a:pt x="6855" y="18158"/>
                </a:cubicBezTo>
                <a:cubicBezTo>
                  <a:pt x="6568" y="18158"/>
                  <a:pt x="6295" y="17959"/>
                  <a:pt x="6097" y="17761"/>
                </a:cubicBezTo>
                <a:cubicBezTo>
                  <a:pt x="5774" y="17438"/>
                  <a:pt x="5547" y="17059"/>
                  <a:pt x="5376" y="16642"/>
                </a:cubicBezTo>
                <a:cubicBezTo>
                  <a:pt x="4959" y="15619"/>
                  <a:pt x="4561" y="14595"/>
                  <a:pt x="4182" y="13571"/>
                </a:cubicBezTo>
                <a:cubicBezTo>
                  <a:pt x="3405" y="11505"/>
                  <a:pt x="2703" y="9401"/>
                  <a:pt x="2059" y="7278"/>
                </a:cubicBezTo>
                <a:cubicBezTo>
                  <a:pt x="1414" y="5154"/>
                  <a:pt x="846" y="3012"/>
                  <a:pt x="334" y="851"/>
                </a:cubicBezTo>
                <a:cubicBezTo>
                  <a:pt x="277" y="586"/>
                  <a:pt x="220" y="320"/>
                  <a:pt x="163" y="55"/>
                </a:cubicBezTo>
                <a:cubicBezTo>
                  <a:pt x="156" y="17"/>
                  <a:pt x="126" y="0"/>
                  <a:pt x="95" y="0"/>
                </a:cubicBezTo>
                <a:close/>
              </a:path>
            </a:pathLst>
          </a:custGeom>
          <a:solidFill>
            <a:srgbClr val="351C7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7" name="Google Shape;847;p15"/>
          <p:cNvSpPr txBox="1">
            <a:spLocks noGrp="1"/>
          </p:cNvSpPr>
          <p:nvPr>
            <p:ph type="ctrTitle"/>
          </p:nvPr>
        </p:nvSpPr>
        <p:spPr>
          <a:xfrm>
            <a:off x="736646" y="373025"/>
            <a:ext cx="76725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584110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" name="Google Shape;849;p16"/>
          <p:cNvPicPr preferRelativeResize="0"/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 rot="-2343514" flipH="1">
            <a:off x="-1166545" y="-1270720"/>
            <a:ext cx="3297389" cy="227663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50" name="Google Shape;850;p16"/>
          <p:cNvGrpSpPr/>
          <p:nvPr/>
        </p:nvGrpSpPr>
        <p:grpSpPr>
          <a:xfrm rot="-8099954">
            <a:off x="15431" y="-572435"/>
            <a:ext cx="1344367" cy="1995327"/>
            <a:chOff x="272875" y="1527563"/>
            <a:chExt cx="255950" cy="455000"/>
          </a:xfrm>
        </p:grpSpPr>
        <p:sp>
          <p:nvSpPr>
            <p:cNvPr id="851" name="Google Shape;851;p16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16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16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16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16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16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16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16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16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16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16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16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16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16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16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16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16"/>
            <p:cNvSpPr/>
            <p:nvPr/>
          </p:nvSpPr>
          <p:spPr>
            <a:xfrm>
              <a:off x="338275" y="1701963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16"/>
            <p:cNvSpPr/>
            <p:nvPr/>
          </p:nvSpPr>
          <p:spPr>
            <a:xfrm>
              <a:off x="388050" y="1631363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16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16"/>
            <p:cNvSpPr/>
            <p:nvPr/>
          </p:nvSpPr>
          <p:spPr>
            <a:xfrm>
              <a:off x="356275" y="1585363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16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16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16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16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16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16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16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16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16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16"/>
            <p:cNvSpPr/>
            <p:nvPr/>
          </p:nvSpPr>
          <p:spPr>
            <a:xfrm>
              <a:off x="360075" y="188016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16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16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16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16"/>
            <p:cNvSpPr/>
            <p:nvPr/>
          </p:nvSpPr>
          <p:spPr>
            <a:xfrm>
              <a:off x="445850" y="1622338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16"/>
            <p:cNvSpPr/>
            <p:nvPr/>
          </p:nvSpPr>
          <p:spPr>
            <a:xfrm>
              <a:off x="418850" y="1542263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86" name="Google Shape;886;p16"/>
          <p:cNvPicPr preferRelativeResize="0"/>
          <p:nvPr/>
        </p:nvPicPr>
        <p:blipFill>
          <a:blip r:embed="rId3">
            <a:alphaModFix amt="74000"/>
          </a:blip>
          <a:stretch>
            <a:fillRect/>
          </a:stretch>
        </p:blipFill>
        <p:spPr>
          <a:xfrm rot="-5809801" flipH="1">
            <a:off x="7609918" y="-1097658"/>
            <a:ext cx="2894870" cy="2593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887" name="Google Shape;887;p16"/>
          <p:cNvPicPr preferRelativeResize="0"/>
          <p:nvPr/>
        </p:nvPicPr>
        <p:blipFill>
          <a:blip r:embed="rId4">
            <a:alphaModFix amt="76000"/>
          </a:blip>
          <a:stretch>
            <a:fillRect/>
          </a:stretch>
        </p:blipFill>
        <p:spPr>
          <a:xfrm rot="10754694">
            <a:off x="2497948" y="4487275"/>
            <a:ext cx="7605809" cy="283238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88" name="Google Shape;888;p16"/>
          <p:cNvGrpSpPr/>
          <p:nvPr/>
        </p:nvGrpSpPr>
        <p:grpSpPr>
          <a:xfrm flipH="1">
            <a:off x="-624375" y="3487614"/>
            <a:ext cx="1344377" cy="2469659"/>
            <a:chOff x="272875" y="1419395"/>
            <a:chExt cx="255950" cy="563168"/>
          </a:xfrm>
        </p:grpSpPr>
        <p:sp>
          <p:nvSpPr>
            <p:cNvPr id="889" name="Google Shape;889;p16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16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16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16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16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16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16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16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16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16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16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16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16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16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16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16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16"/>
            <p:cNvSpPr/>
            <p:nvPr/>
          </p:nvSpPr>
          <p:spPr>
            <a:xfrm>
              <a:off x="369050" y="1615955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16"/>
            <p:cNvSpPr/>
            <p:nvPr/>
          </p:nvSpPr>
          <p:spPr>
            <a:xfrm>
              <a:off x="490635" y="1582215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16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16"/>
            <p:cNvSpPr/>
            <p:nvPr/>
          </p:nvSpPr>
          <p:spPr>
            <a:xfrm>
              <a:off x="438343" y="1487068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16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16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16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16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16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16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16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16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16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16"/>
            <p:cNvSpPr/>
            <p:nvPr/>
          </p:nvSpPr>
          <p:spPr>
            <a:xfrm>
              <a:off x="360075" y="195388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16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16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16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16"/>
            <p:cNvSpPr/>
            <p:nvPr/>
          </p:nvSpPr>
          <p:spPr>
            <a:xfrm>
              <a:off x="394558" y="1560904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16"/>
            <p:cNvSpPr/>
            <p:nvPr/>
          </p:nvSpPr>
          <p:spPr>
            <a:xfrm>
              <a:off x="418850" y="1419395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4" name="Google Shape;924;p16"/>
          <p:cNvSpPr txBox="1">
            <a:spLocks noGrp="1"/>
          </p:cNvSpPr>
          <p:nvPr>
            <p:ph type="ctrTitle"/>
          </p:nvPr>
        </p:nvSpPr>
        <p:spPr>
          <a:xfrm>
            <a:off x="736646" y="373025"/>
            <a:ext cx="76725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925" name="Google Shape;925;p16"/>
          <p:cNvSpPr/>
          <p:nvPr/>
        </p:nvSpPr>
        <p:spPr>
          <a:xfrm rot="231922" flipH="1">
            <a:off x="7469257" y="-6453732"/>
            <a:ext cx="4623938" cy="7256951"/>
          </a:xfrm>
          <a:custGeom>
            <a:avLst/>
            <a:gdLst/>
            <a:ahLst/>
            <a:cxnLst/>
            <a:rect l="l" t="t" r="r" b="b"/>
            <a:pathLst>
              <a:path w="55812" h="94461" extrusionOk="0">
                <a:moveTo>
                  <a:pt x="36054" y="83719"/>
                </a:moveTo>
                <a:cubicBezTo>
                  <a:pt x="36059" y="85810"/>
                  <a:pt x="36230" y="87883"/>
                  <a:pt x="36585" y="89937"/>
                </a:cubicBezTo>
                <a:cubicBezTo>
                  <a:pt x="36680" y="90449"/>
                  <a:pt x="36775" y="90942"/>
                  <a:pt x="36888" y="91454"/>
                </a:cubicBezTo>
                <a:cubicBezTo>
                  <a:pt x="36926" y="91719"/>
                  <a:pt x="37002" y="91984"/>
                  <a:pt x="37059" y="92250"/>
                </a:cubicBezTo>
                <a:cubicBezTo>
                  <a:pt x="37097" y="92439"/>
                  <a:pt x="37305" y="92856"/>
                  <a:pt x="37211" y="93046"/>
                </a:cubicBezTo>
                <a:cubicBezTo>
                  <a:pt x="37154" y="93160"/>
                  <a:pt x="36831" y="93255"/>
                  <a:pt x="36718" y="93311"/>
                </a:cubicBezTo>
                <a:cubicBezTo>
                  <a:pt x="36509" y="93425"/>
                  <a:pt x="36282" y="93539"/>
                  <a:pt x="36035" y="93634"/>
                </a:cubicBezTo>
                <a:cubicBezTo>
                  <a:pt x="35599" y="93804"/>
                  <a:pt x="35144" y="93937"/>
                  <a:pt x="34689" y="93994"/>
                </a:cubicBezTo>
                <a:cubicBezTo>
                  <a:pt x="34597" y="94004"/>
                  <a:pt x="34505" y="94009"/>
                  <a:pt x="34414" y="94009"/>
                </a:cubicBezTo>
                <a:cubicBezTo>
                  <a:pt x="33623" y="94009"/>
                  <a:pt x="32889" y="93638"/>
                  <a:pt x="32566" y="92856"/>
                </a:cubicBezTo>
                <a:cubicBezTo>
                  <a:pt x="32244" y="92041"/>
                  <a:pt x="32471" y="91093"/>
                  <a:pt x="32756" y="90297"/>
                </a:cubicBezTo>
                <a:cubicBezTo>
                  <a:pt x="33362" y="88572"/>
                  <a:pt x="34234" y="86923"/>
                  <a:pt x="35125" y="85331"/>
                </a:cubicBezTo>
                <a:cubicBezTo>
                  <a:pt x="35426" y="84788"/>
                  <a:pt x="35736" y="84251"/>
                  <a:pt x="36054" y="83719"/>
                </a:cubicBezTo>
                <a:close/>
                <a:moveTo>
                  <a:pt x="43850" y="72899"/>
                </a:moveTo>
                <a:cubicBezTo>
                  <a:pt x="43926" y="74041"/>
                  <a:pt x="43988" y="75183"/>
                  <a:pt x="44035" y="76326"/>
                </a:cubicBezTo>
                <a:cubicBezTo>
                  <a:pt x="44111" y="78487"/>
                  <a:pt x="44149" y="80629"/>
                  <a:pt x="44130" y="82790"/>
                </a:cubicBezTo>
                <a:cubicBezTo>
                  <a:pt x="44111" y="83871"/>
                  <a:pt x="44092" y="84970"/>
                  <a:pt x="44054" y="86051"/>
                </a:cubicBezTo>
                <a:cubicBezTo>
                  <a:pt x="44016" y="87037"/>
                  <a:pt x="44092" y="88117"/>
                  <a:pt x="43864" y="89065"/>
                </a:cubicBezTo>
                <a:cubicBezTo>
                  <a:pt x="43789" y="89463"/>
                  <a:pt x="43599" y="89823"/>
                  <a:pt x="43334" y="90127"/>
                </a:cubicBezTo>
                <a:cubicBezTo>
                  <a:pt x="43194" y="90249"/>
                  <a:pt x="43052" y="90301"/>
                  <a:pt x="42914" y="90301"/>
                </a:cubicBezTo>
                <a:cubicBezTo>
                  <a:pt x="42585" y="90301"/>
                  <a:pt x="42287" y="90001"/>
                  <a:pt x="42139" y="89653"/>
                </a:cubicBezTo>
                <a:cubicBezTo>
                  <a:pt x="41874" y="88970"/>
                  <a:pt x="41760" y="88193"/>
                  <a:pt x="41609" y="87473"/>
                </a:cubicBezTo>
                <a:cubicBezTo>
                  <a:pt x="41324" y="86165"/>
                  <a:pt x="41021" y="84724"/>
                  <a:pt x="40149" y="83643"/>
                </a:cubicBezTo>
                <a:cubicBezTo>
                  <a:pt x="39770" y="83169"/>
                  <a:pt x="39277" y="82809"/>
                  <a:pt x="38708" y="82582"/>
                </a:cubicBezTo>
                <a:cubicBezTo>
                  <a:pt x="38695" y="82577"/>
                  <a:pt x="38683" y="82574"/>
                  <a:pt x="38671" y="82574"/>
                </a:cubicBezTo>
                <a:cubicBezTo>
                  <a:pt x="38594" y="82574"/>
                  <a:pt x="38540" y="82668"/>
                  <a:pt x="38557" y="82733"/>
                </a:cubicBezTo>
                <a:cubicBezTo>
                  <a:pt x="38917" y="84667"/>
                  <a:pt x="39277" y="86601"/>
                  <a:pt x="39618" y="88534"/>
                </a:cubicBezTo>
                <a:lnTo>
                  <a:pt x="40149" y="91397"/>
                </a:lnTo>
                <a:cubicBezTo>
                  <a:pt x="40263" y="92136"/>
                  <a:pt x="40452" y="92875"/>
                  <a:pt x="40187" y="93596"/>
                </a:cubicBezTo>
                <a:cubicBezTo>
                  <a:pt x="40092" y="93861"/>
                  <a:pt x="39921" y="94183"/>
                  <a:pt x="39618" y="94240"/>
                </a:cubicBezTo>
                <a:cubicBezTo>
                  <a:pt x="39604" y="94243"/>
                  <a:pt x="39590" y="94244"/>
                  <a:pt x="39576" y="94244"/>
                </a:cubicBezTo>
                <a:cubicBezTo>
                  <a:pt x="39294" y="94244"/>
                  <a:pt x="39081" y="93717"/>
                  <a:pt x="38955" y="93482"/>
                </a:cubicBezTo>
                <a:cubicBezTo>
                  <a:pt x="38670" y="92856"/>
                  <a:pt x="38462" y="92193"/>
                  <a:pt x="38348" y="91511"/>
                </a:cubicBezTo>
                <a:cubicBezTo>
                  <a:pt x="38083" y="90146"/>
                  <a:pt x="38045" y="88762"/>
                  <a:pt x="37855" y="87397"/>
                </a:cubicBezTo>
                <a:cubicBezTo>
                  <a:pt x="37647" y="85994"/>
                  <a:pt x="37230" y="84610"/>
                  <a:pt x="36244" y="83549"/>
                </a:cubicBezTo>
                <a:cubicBezTo>
                  <a:pt x="36227" y="83526"/>
                  <a:pt x="36203" y="83515"/>
                  <a:pt x="36178" y="83514"/>
                </a:cubicBezTo>
                <a:lnTo>
                  <a:pt x="36178" y="83514"/>
                </a:lnTo>
                <a:cubicBezTo>
                  <a:pt x="38436" y="79777"/>
                  <a:pt x="41102" y="76305"/>
                  <a:pt x="43850" y="72899"/>
                </a:cubicBezTo>
                <a:close/>
                <a:moveTo>
                  <a:pt x="124" y="0"/>
                </a:moveTo>
                <a:cubicBezTo>
                  <a:pt x="60" y="0"/>
                  <a:pt x="1" y="49"/>
                  <a:pt x="36" y="119"/>
                </a:cubicBezTo>
                <a:lnTo>
                  <a:pt x="17" y="119"/>
                </a:lnTo>
                <a:cubicBezTo>
                  <a:pt x="2955" y="8498"/>
                  <a:pt x="5989" y="16839"/>
                  <a:pt x="9135" y="25123"/>
                </a:cubicBezTo>
                <a:cubicBezTo>
                  <a:pt x="9894" y="27152"/>
                  <a:pt x="10671" y="29180"/>
                  <a:pt x="11467" y="31208"/>
                </a:cubicBezTo>
                <a:cubicBezTo>
                  <a:pt x="12168" y="33028"/>
                  <a:pt x="12794" y="34905"/>
                  <a:pt x="13647" y="36649"/>
                </a:cubicBezTo>
                <a:cubicBezTo>
                  <a:pt x="14292" y="37976"/>
                  <a:pt x="15221" y="39246"/>
                  <a:pt x="16623" y="39796"/>
                </a:cubicBezTo>
                <a:cubicBezTo>
                  <a:pt x="17283" y="40054"/>
                  <a:pt x="17979" y="40142"/>
                  <a:pt x="18690" y="40142"/>
                </a:cubicBezTo>
                <a:cubicBezTo>
                  <a:pt x="19959" y="40142"/>
                  <a:pt x="21272" y="39862"/>
                  <a:pt x="22500" y="39777"/>
                </a:cubicBezTo>
                <a:cubicBezTo>
                  <a:pt x="23246" y="39726"/>
                  <a:pt x="23995" y="39701"/>
                  <a:pt x="24747" y="39701"/>
                </a:cubicBezTo>
                <a:cubicBezTo>
                  <a:pt x="26249" y="39701"/>
                  <a:pt x="27757" y="39802"/>
                  <a:pt x="29249" y="40004"/>
                </a:cubicBezTo>
                <a:cubicBezTo>
                  <a:pt x="31106" y="40270"/>
                  <a:pt x="33021" y="40668"/>
                  <a:pt x="34727" y="41502"/>
                </a:cubicBezTo>
                <a:cubicBezTo>
                  <a:pt x="36433" y="42317"/>
                  <a:pt x="37836" y="43682"/>
                  <a:pt x="38708" y="45350"/>
                </a:cubicBezTo>
                <a:cubicBezTo>
                  <a:pt x="39580" y="46981"/>
                  <a:pt x="40054" y="48782"/>
                  <a:pt x="40471" y="50545"/>
                </a:cubicBezTo>
                <a:cubicBezTo>
                  <a:pt x="42179" y="57664"/>
                  <a:pt x="43282" y="64918"/>
                  <a:pt x="43803" y="72216"/>
                </a:cubicBezTo>
                <a:lnTo>
                  <a:pt x="43803" y="72216"/>
                </a:lnTo>
                <a:cubicBezTo>
                  <a:pt x="43494" y="72599"/>
                  <a:pt x="43186" y="72983"/>
                  <a:pt x="42879" y="73369"/>
                </a:cubicBezTo>
                <a:cubicBezTo>
                  <a:pt x="40831" y="75966"/>
                  <a:pt x="38822" y="78601"/>
                  <a:pt x="37021" y="81387"/>
                </a:cubicBezTo>
                <a:cubicBezTo>
                  <a:pt x="35277" y="84098"/>
                  <a:pt x="33571" y="87018"/>
                  <a:pt x="32471" y="90070"/>
                </a:cubicBezTo>
                <a:cubicBezTo>
                  <a:pt x="31997" y="91359"/>
                  <a:pt x="31770" y="93198"/>
                  <a:pt x="33154" y="94013"/>
                </a:cubicBezTo>
                <a:cubicBezTo>
                  <a:pt x="33534" y="94235"/>
                  <a:pt x="33946" y="94326"/>
                  <a:pt x="34367" y="94326"/>
                </a:cubicBezTo>
                <a:cubicBezTo>
                  <a:pt x="35456" y="94326"/>
                  <a:pt x="36609" y="93717"/>
                  <a:pt x="37457" y="93198"/>
                </a:cubicBezTo>
                <a:cubicBezTo>
                  <a:pt x="37514" y="93160"/>
                  <a:pt x="37533" y="93103"/>
                  <a:pt x="37514" y="93046"/>
                </a:cubicBezTo>
                <a:cubicBezTo>
                  <a:pt x="36725" y="90076"/>
                  <a:pt x="36309" y="87016"/>
                  <a:pt x="36300" y="83937"/>
                </a:cubicBezTo>
                <a:lnTo>
                  <a:pt x="36300" y="83937"/>
                </a:lnTo>
                <a:cubicBezTo>
                  <a:pt x="38208" y="86250"/>
                  <a:pt x="37579" y="89653"/>
                  <a:pt x="38348" y="92383"/>
                </a:cubicBezTo>
                <a:cubicBezTo>
                  <a:pt x="38500" y="93065"/>
                  <a:pt x="38803" y="93710"/>
                  <a:pt x="39201" y="94297"/>
                </a:cubicBezTo>
                <a:cubicBezTo>
                  <a:pt x="39289" y="94413"/>
                  <a:pt x="39407" y="94460"/>
                  <a:pt x="39532" y="94460"/>
                </a:cubicBezTo>
                <a:cubicBezTo>
                  <a:pt x="39756" y="94460"/>
                  <a:pt x="40003" y="94309"/>
                  <a:pt x="40149" y="94127"/>
                </a:cubicBezTo>
                <a:cubicBezTo>
                  <a:pt x="40490" y="93728"/>
                  <a:pt x="40566" y="93103"/>
                  <a:pt x="40547" y="92591"/>
                </a:cubicBezTo>
                <a:cubicBezTo>
                  <a:pt x="40509" y="91681"/>
                  <a:pt x="40244" y="90752"/>
                  <a:pt x="40092" y="89861"/>
                </a:cubicBezTo>
                <a:cubicBezTo>
                  <a:pt x="39670" y="87551"/>
                  <a:pt x="39266" y="85241"/>
                  <a:pt x="38846" y="82914"/>
                </a:cubicBezTo>
                <a:lnTo>
                  <a:pt x="38846" y="82914"/>
                </a:lnTo>
                <a:cubicBezTo>
                  <a:pt x="40217" y="83575"/>
                  <a:pt x="40753" y="85091"/>
                  <a:pt x="41116" y="86487"/>
                </a:cubicBezTo>
                <a:cubicBezTo>
                  <a:pt x="41305" y="87245"/>
                  <a:pt x="41438" y="88022"/>
                  <a:pt x="41628" y="88781"/>
                </a:cubicBezTo>
                <a:cubicBezTo>
                  <a:pt x="41760" y="89349"/>
                  <a:pt x="41874" y="90146"/>
                  <a:pt x="42443" y="90468"/>
                </a:cubicBezTo>
                <a:cubicBezTo>
                  <a:pt x="42589" y="90550"/>
                  <a:pt x="42735" y="90587"/>
                  <a:pt x="42876" y="90587"/>
                </a:cubicBezTo>
                <a:cubicBezTo>
                  <a:pt x="43193" y="90587"/>
                  <a:pt x="43484" y="90402"/>
                  <a:pt x="43694" y="90127"/>
                </a:cubicBezTo>
                <a:cubicBezTo>
                  <a:pt x="44168" y="89539"/>
                  <a:pt x="44225" y="88781"/>
                  <a:pt x="44263" y="88060"/>
                </a:cubicBezTo>
                <a:cubicBezTo>
                  <a:pt x="44376" y="85842"/>
                  <a:pt x="44433" y="83624"/>
                  <a:pt x="44433" y="81425"/>
                </a:cubicBezTo>
                <a:cubicBezTo>
                  <a:pt x="44433" y="78462"/>
                  <a:pt x="44333" y="75502"/>
                  <a:pt x="44134" y="72549"/>
                </a:cubicBezTo>
                <a:lnTo>
                  <a:pt x="44134" y="72549"/>
                </a:lnTo>
                <a:cubicBezTo>
                  <a:pt x="45525" y="70831"/>
                  <a:pt x="46934" y="69129"/>
                  <a:pt x="48319" y="67416"/>
                </a:cubicBezTo>
                <a:cubicBezTo>
                  <a:pt x="50916" y="64213"/>
                  <a:pt x="53457" y="60952"/>
                  <a:pt x="55694" y="57464"/>
                </a:cubicBezTo>
                <a:cubicBezTo>
                  <a:pt x="55812" y="57293"/>
                  <a:pt x="55657" y="57122"/>
                  <a:pt x="55493" y="57122"/>
                </a:cubicBezTo>
                <a:cubicBezTo>
                  <a:pt x="55421" y="57122"/>
                  <a:pt x="55348" y="57155"/>
                  <a:pt x="55295" y="57236"/>
                </a:cubicBezTo>
                <a:cubicBezTo>
                  <a:pt x="51966" y="62402"/>
                  <a:pt x="47953" y="67087"/>
                  <a:pt x="44086" y="71866"/>
                </a:cubicBezTo>
                <a:lnTo>
                  <a:pt x="44086" y="71866"/>
                </a:lnTo>
                <a:cubicBezTo>
                  <a:pt x="43682" y="66321"/>
                  <a:pt x="42926" y="60806"/>
                  <a:pt x="41817" y="55360"/>
                </a:cubicBezTo>
                <a:cubicBezTo>
                  <a:pt x="41400" y="53255"/>
                  <a:pt x="40945" y="51132"/>
                  <a:pt x="40376" y="49066"/>
                </a:cubicBezTo>
                <a:cubicBezTo>
                  <a:pt x="39921" y="47379"/>
                  <a:pt x="39315" y="45673"/>
                  <a:pt x="38310" y="44213"/>
                </a:cubicBezTo>
                <a:cubicBezTo>
                  <a:pt x="36130" y="41104"/>
                  <a:pt x="32301" y="40175"/>
                  <a:pt x="28737" y="39739"/>
                </a:cubicBezTo>
                <a:cubicBezTo>
                  <a:pt x="27406" y="39567"/>
                  <a:pt x="26076" y="39485"/>
                  <a:pt x="24745" y="39485"/>
                </a:cubicBezTo>
                <a:cubicBezTo>
                  <a:pt x="23877" y="39485"/>
                  <a:pt x="23008" y="39520"/>
                  <a:pt x="22140" y="39587"/>
                </a:cubicBezTo>
                <a:cubicBezTo>
                  <a:pt x="21041" y="39680"/>
                  <a:pt x="19854" y="39911"/>
                  <a:pt x="18707" y="39911"/>
                </a:cubicBezTo>
                <a:cubicBezTo>
                  <a:pt x="17736" y="39911"/>
                  <a:pt x="16794" y="39745"/>
                  <a:pt x="15960" y="39189"/>
                </a:cubicBezTo>
                <a:cubicBezTo>
                  <a:pt x="14519" y="38204"/>
                  <a:pt x="13780" y="36479"/>
                  <a:pt x="13173" y="34924"/>
                </a:cubicBezTo>
                <a:cubicBezTo>
                  <a:pt x="12339" y="32820"/>
                  <a:pt x="11543" y="30735"/>
                  <a:pt x="10728" y="28630"/>
                </a:cubicBezTo>
                <a:cubicBezTo>
                  <a:pt x="7505" y="20194"/>
                  <a:pt x="4377" y="11721"/>
                  <a:pt x="1344" y="3228"/>
                </a:cubicBezTo>
                <a:cubicBezTo>
                  <a:pt x="965" y="2166"/>
                  <a:pt x="586" y="1124"/>
                  <a:pt x="226" y="62"/>
                </a:cubicBezTo>
                <a:cubicBezTo>
                  <a:pt x="204" y="19"/>
                  <a:pt x="163" y="0"/>
                  <a:pt x="124" y="0"/>
                </a:cubicBezTo>
                <a:close/>
              </a:path>
            </a:pathLst>
          </a:custGeom>
          <a:solidFill>
            <a:srgbClr val="351C7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78186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7" name="Google Shape;927;p17"/>
          <p:cNvPicPr preferRelativeResize="0"/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 rot="-2343514" flipH="1">
            <a:off x="-1166545" y="-1270720"/>
            <a:ext cx="3297389" cy="227663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28" name="Google Shape;928;p17"/>
          <p:cNvGrpSpPr/>
          <p:nvPr/>
        </p:nvGrpSpPr>
        <p:grpSpPr>
          <a:xfrm rot="-8099954">
            <a:off x="15431" y="-572435"/>
            <a:ext cx="1344367" cy="1995327"/>
            <a:chOff x="272875" y="1527563"/>
            <a:chExt cx="255950" cy="455000"/>
          </a:xfrm>
        </p:grpSpPr>
        <p:sp>
          <p:nvSpPr>
            <p:cNvPr id="929" name="Google Shape;929;p17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17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17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17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17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17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17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17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17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17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17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17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17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17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17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17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17"/>
            <p:cNvSpPr/>
            <p:nvPr/>
          </p:nvSpPr>
          <p:spPr>
            <a:xfrm>
              <a:off x="338275" y="1701963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17"/>
            <p:cNvSpPr/>
            <p:nvPr/>
          </p:nvSpPr>
          <p:spPr>
            <a:xfrm>
              <a:off x="388050" y="1631363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17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17"/>
            <p:cNvSpPr/>
            <p:nvPr/>
          </p:nvSpPr>
          <p:spPr>
            <a:xfrm>
              <a:off x="356275" y="1585363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17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17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17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17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17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17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17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17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17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17"/>
            <p:cNvSpPr/>
            <p:nvPr/>
          </p:nvSpPr>
          <p:spPr>
            <a:xfrm>
              <a:off x="360075" y="188016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17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17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17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17"/>
            <p:cNvSpPr/>
            <p:nvPr/>
          </p:nvSpPr>
          <p:spPr>
            <a:xfrm>
              <a:off x="445850" y="1622338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17"/>
            <p:cNvSpPr/>
            <p:nvPr/>
          </p:nvSpPr>
          <p:spPr>
            <a:xfrm>
              <a:off x="418850" y="1542263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964" name="Google Shape;964;p17"/>
          <p:cNvPicPr preferRelativeResize="0"/>
          <p:nvPr/>
        </p:nvPicPr>
        <p:blipFill>
          <a:blip r:embed="rId3">
            <a:alphaModFix amt="74000"/>
          </a:blip>
          <a:stretch>
            <a:fillRect/>
          </a:stretch>
        </p:blipFill>
        <p:spPr>
          <a:xfrm rot="-5809801" flipH="1">
            <a:off x="7609918" y="-1097658"/>
            <a:ext cx="2894870" cy="2593321"/>
          </a:xfrm>
          <a:prstGeom prst="rect">
            <a:avLst/>
          </a:prstGeom>
          <a:noFill/>
          <a:ln>
            <a:noFill/>
          </a:ln>
        </p:spPr>
      </p:pic>
      <p:sp>
        <p:nvSpPr>
          <p:cNvPr id="965" name="Google Shape;965;p17"/>
          <p:cNvSpPr txBox="1">
            <a:spLocks noGrp="1"/>
          </p:cNvSpPr>
          <p:nvPr>
            <p:ph type="ctrTitle"/>
          </p:nvPr>
        </p:nvSpPr>
        <p:spPr>
          <a:xfrm>
            <a:off x="736646" y="373025"/>
            <a:ext cx="76725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123723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7" name="Google Shape;967;p18"/>
          <p:cNvGrpSpPr/>
          <p:nvPr/>
        </p:nvGrpSpPr>
        <p:grpSpPr>
          <a:xfrm>
            <a:off x="-1680776" y="-4224695"/>
            <a:ext cx="16179801" cy="13950337"/>
            <a:chOff x="-1680776" y="-4224695"/>
            <a:chExt cx="16179801" cy="13950337"/>
          </a:xfrm>
        </p:grpSpPr>
        <p:pic>
          <p:nvPicPr>
            <p:cNvPr id="968" name="Google Shape;968;p18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-3224823">
              <a:off x="-140037" y="3490385"/>
              <a:ext cx="5882028" cy="48557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69" name="Google Shape;969;p18"/>
            <p:cNvPicPr preferRelativeResize="0"/>
            <p:nvPr/>
          </p:nvPicPr>
          <p:blipFill>
            <a:blip r:embed="rId3">
              <a:alphaModFix amt="56000"/>
            </a:blip>
            <a:stretch>
              <a:fillRect/>
            </a:stretch>
          </p:blipFill>
          <p:spPr>
            <a:xfrm rot="10800000" flipH="1">
              <a:off x="7048980" y="-1210521"/>
              <a:ext cx="6114874" cy="5143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70" name="Google Shape;970;p18"/>
            <p:cNvPicPr preferRelativeResize="0"/>
            <p:nvPr/>
          </p:nvPicPr>
          <p:blipFill>
            <a:blip r:embed="rId4">
              <a:alphaModFix amt="52000"/>
            </a:blip>
            <a:stretch>
              <a:fillRect/>
            </a:stretch>
          </p:blipFill>
          <p:spPr>
            <a:xfrm rot="5400000">
              <a:off x="5834261" y="-3262046"/>
              <a:ext cx="4474637" cy="51435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71" name="Google Shape;971;p18"/>
            <p:cNvPicPr preferRelativeResize="0"/>
            <p:nvPr/>
          </p:nvPicPr>
          <p:blipFill>
            <a:blip r:embed="rId5">
              <a:alphaModFix amt="47000"/>
            </a:blip>
            <a:stretch>
              <a:fillRect/>
            </a:stretch>
          </p:blipFill>
          <p:spPr>
            <a:xfrm rot="-1342742">
              <a:off x="-977911" y="-3287812"/>
              <a:ext cx="5882021" cy="48557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72" name="Google Shape;972;p18"/>
            <p:cNvPicPr preferRelativeResize="0"/>
            <p:nvPr/>
          </p:nvPicPr>
          <p:blipFill>
            <a:blip r:embed="rId6">
              <a:alphaModFix amt="58000"/>
            </a:blip>
            <a:stretch>
              <a:fillRect/>
            </a:stretch>
          </p:blipFill>
          <p:spPr>
            <a:xfrm rot="10599510">
              <a:off x="-546556" y="1325195"/>
              <a:ext cx="1787179" cy="42873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73" name="Google Shape;973;p18"/>
            <p:cNvPicPr preferRelativeResize="0"/>
            <p:nvPr/>
          </p:nvPicPr>
          <p:blipFill>
            <a:blip r:embed="rId7">
              <a:alphaModFix amt="45000"/>
            </a:blip>
            <a:stretch>
              <a:fillRect/>
            </a:stretch>
          </p:blipFill>
          <p:spPr>
            <a:xfrm rot="380280">
              <a:off x="6197600" y="3797979"/>
              <a:ext cx="8158655" cy="30382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74" name="Google Shape;974;p18"/>
          <p:cNvSpPr txBox="1">
            <a:spLocks noGrp="1"/>
          </p:cNvSpPr>
          <p:nvPr>
            <p:ph type="title"/>
          </p:nvPr>
        </p:nvSpPr>
        <p:spPr>
          <a:xfrm>
            <a:off x="2290050" y="3076083"/>
            <a:ext cx="45639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975" name="Google Shape;975;p18"/>
          <p:cNvSpPr txBox="1">
            <a:spLocks noGrp="1"/>
          </p:cNvSpPr>
          <p:nvPr>
            <p:ph type="subTitle" idx="1"/>
          </p:nvPr>
        </p:nvSpPr>
        <p:spPr>
          <a:xfrm>
            <a:off x="1605150" y="1547033"/>
            <a:ext cx="5933700" cy="180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976" name="Google Shape;976;p18"/>
          <p:cNvGrpSpPr/>
          <p:nvPr/>
        </p:nvGrpSpPr>
        <p:grpSpPr>
          <a:xfrm rot="5400065">
            <a:off x="8667137" y="-1129839"/>
            <a:ext cx="1344377" cy="1995312"/>
            <a:chOff x="272875" y="1527563"/>
            <a:chExt cx="255950" cy="455000"/>
          </a:xfrm>
        </p:grpSpPr>
        <p:sp>
          <p:nvSpPr>
            <p:cNvPr id="977" name="Google Shape;977;p18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18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18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18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18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18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18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18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18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18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18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18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18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18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18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18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18"/>
            <p:cNvSpPr/>
            <p:nvPr/>
          </p:nvSpPr>
          <p:spPr>
            <a:xfrm>
              <a:off x="338275" y="1701963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18"/>
            <p:cNvSpPr/>
            <p:nvPr/>
          </p:nvSpPr>
          <p:spPr>
            <a:xfrm>
              <a:off x="388050" y="1631363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18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18"/>
            <p:cNvSpPr/>
            <p:nvPr/>
          </p:nvSpPr>
          <p:spPr>
            <a:xfrm>
              <a:off x="356275" y="1585363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18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18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18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18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18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18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18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18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18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18"/>
            <p:cNvSpPr/>
            <p:nvPr/>
          </p:nvSpPr>
          <p:spPr>
            <a:xfrm>
              <a:off x="360075" y="188016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18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18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18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18"/>
            <p:cNvSpPr/>
            <p:nvPr/>
          </p:nvSpPr>
          <p:spPr>
            <a:xfrm>
              <a:off x="445850" y="1622338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18"/>
            <p:cNvSpPr/>
            <p:nvPr/>
          </p:nvSpPr>
          <p:spPr>
            <a:xfrm>
              <a:off x="418850" y="1542263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2" name="Google Shape;1012;p18"/>
          <p:cNvSpPr/>
          <p:nvPr/>
        </p:nvSpPr>
        <p:spPr>
          <a:xfrm rot="-7373435">
            <a:off x="-1518218" y="3027895"/>
            <a:ext cx="2265005" cy="2165760"/>
          </a:xfrm>
          <a:custGeom>
            <a:avLst/>
            <a:gdLst/>
            <a:ahLst/>
            <a:cxnLst/>
            <a:rect l="l" t="t" r="r" b="b"/>
            <a:pathLst>
              <a:path w="21339" h="20404" extrusionOk="0">
                <a:moveTo>
                  <a:pt x="95" y="0"/>
                </a:moveTo>
                <a:cubicBezTo>
                  <a:pt x="50" y="0"/>
                  <a:pt x="0" y="36"/>
                  <a:pt x="12" y="93"/>
                </a:cubicBezTo>
                <a:cubicBezTo>
                  <a:pt x="485" y="2330"/>
                  <a:pt x="1054" y="4567"/>
                  <a:pt x="1680" y="6766"/>
                </a:cubicBezTo>
                <a:cubicBezTo>
                  <a:pt x="2324" y="8965"/>
                  <a:pt x="3045" y="11126"/>
                  <a:pt x="3822" y="13249"/>
                </a:cubicBezTo>
                <a:cubicBezTo>
                  <a:pt x="4220" y="14330"/>
                  <a:pt x="4618" y="15391"/>
                  <a:pt x="5054" y="16453"/>
                </a:cubicBezTo>
                <a:cubicBezTo>
                  <a:pt x="5225" y="16889"/>
                  <a:pt x="5433" y="17287"/>
                  <a:pt x="5699" y="17666"/>
                </a:cubicBezTo>
                <a:cubicBezTo>
                  <a:pt x="5926" y="17988"/>
                  <a:pt x="6267" y="18216"/>
                  <a:pt x="6646" y="18348"/>
                </a:cubicBezTo>
                <a:cubicBezTo>
                  <a:pt x="6705" y="18361"/>
                  <a:pt x="6764" y="18368"/>
                  <a:pt x="6823" y="18368"/>
                </a:cubicBezTo>
                <a:cubicBezTo>
                  <a:pt x="7107" y="18368"/>
                  <a:pt x="7384" y="18221"/>
                  <a:pt x="7556" y="17969"/>
                </a:cubicBezTo>
                <a:cubicBezTo>
                  <a:pt x="7746" y="17609"/>
                  <a:pt x="7784" y="17173"/>
                  <a:pt x="7708" y="16775"/>
                </a:cubicBezTo>
                <a:cubicBezTo>
                  <a:pt x="7519" y="15770"/>
                  <a:pt x="7253" y="14784"/>
                  <a:pt x="6893" y="13837"/>
                </a:cubicBezTo>
                <a:cubicBezTo>
                  <a:pt x="6248" y="11941"/>
                  <a:pt x="5414" y="9969"/>
                  <a:pt x="5528" y="7922"/>
                </a:cubicBezTo>
                <a:cubicBezTo>
                  <a:pt x="5543" y="7707"/>
                  <a:pt x="5559" y="7504"/>
                  <a:pt x="5594" y="7294"/>
                </a:cubicBezTo>
                <a:lnTo>
                  <a:pt x="5594" y="7294"/>
                </a:lnTo>
                <a:cubicBezTo>
                  <a:pt x="6312" y="7702"/>
                  <a:pt x="6661" y="8502"/>
                  <a:pt x="6893" y="9268"/>
                </a:cubicBezTo>
                <a:cubicBezTo>
                  <a:pt x="7234" y="10349"/>
                  <a:pt x="7519" y="11467"/>
                  <a:pt x="7822" y="12567"/>
                </a:cubicBezTo>
                <a:lnTo>
                  <a:pt x="8789" y="16036"/>
                </a:lnTo>
                <a:cubicBezTo>
                  <a:pt x="8940" y="16604"/>
                  <a:pt x="9111" y="17173"/>
                  <a:pt x="9263" y="17742"/>
                </a:cubicBezTo>
                <a:cubicBezTo>
                  <a:pt x="9376" y="18216"/>
                  <a:pt x="9509" y="18652"/>
                  <a:pt x="9699" y="19107"/>
                </a:cubicBezTo>
                <a:cubicBezTo>
                  <a:pt x="9966" y="19713"/>
                  <a:pt x="10452" y="20404"/>
                  <a:pt x="11172" y="20404"/>
                </a:cubicBezTo>
                <a:cubicBezTo>
                  <a:pt x="11217" y="20404"/>
                  <a:pt x="11263" y="20401"/>
                  <a:pt x="11310" y="20396"/>
                </a:cubicBezTo>
                <a:cubicBezTo>
                  <a:pt x="11708" y="20339"/>
                  <a:pt x="12068" y="20092"/>
                  <a:pt x="12258" y="19732"/>
                </a:cubicBezTo>
                <a:cubicBezTo>
                  <a:pt x="12485" y="19334"/>
                  <a:pt x="12580" y="18860"/>
                  <a:pt x="12504" y="18405"/>
                </a:cubicBezTo>
                <a:cubicBezTo>
                  <a:pt x="12390" y="17855"/>
                  <a:pt x="12239" y="17306"/>
                  <a:pt x="12030" y="16794"/>
                </a:cubicBezTo>
                <a:cubicBezTo>
                  <a:pt x="11841" y="16263"/>
                  <a:pt x="11651" y="15713"/>
                  <a:pt x="11462" y="15183"/>
                </a:cubicBezTo>
                <a:cubicBezTo>
                  <a:pt x="11101" y="14083"/>
                  <a:pt x="10779" y="12965"/>
                  <a:pt x="10457" y="11865"/>
                </a:cubicBezTo>
                <a:cubicBezTo>
                  <a:pt x="10154" y="10766"/>
                  <a:pt x="9869" y="9628"/>
                  <a:pt x="9623" y="8491"/>
                </a:cubicBezTo>
                <a:cubicBezTo>
                  <a:pt x="9414" y="7486"/>
                  <a:pt x="9168" y="6424"/>
                  <a:pt x="9414" y="5420"/>
                </a:cubicBezTo>
                <a:cubicBezTo>
                  <a:pt x="9462" y="5197"/>
                  <a:pt x="9536" y="5002"/>
                  <a:pt x="9626" y="4810"/>
                </a:cubicBezTo>
                <a:lnTo>
                  <a:pt x="9626" y="4810"/>
                </a:lnTo>
                <a:cubicBezTo>
                  <a:pt x="11118" y="5773"/>
                  <a:pt x="11814" y="7472"/>
                  <a:pt x="12239" y="9135"/>
                </a:cubicBezTo>
                <a:cubicBezTo>
                  <a:pt x="12485" y="10026"/>
                  <a:pt x="12637" y="10936"/>
                  <a:pt x="12807" y="11846"/>
                </a:cubicBezTo>
                <a:cubicBezTo>
                  <a:pt x="13035" y="13040"/>
                  <a:pt x="13300" y="14216"/>
                  <a:pt x="13623" y="15391"/>
                </a:cubicBezTo>
                <a:cubicBezTo>
                  <a:pt x="13945" y="16547"/>
                  <a:pt x="14324" y="17723"/>
                  <a:pt x="14741" y="18879"/>
                </a:cubicBezTo>
                <a:cubicBezTo>
                  <a:pt x="14912" y="19315"/>
                  <a:pt x="15063" y="19827"/>
                  <a:pt x="15480" y="20092"/>
                </a:cubicBezTo>
                <a:cubicBezTo>
                  <a:pt x="15595" y="20165"/>
                  <a:pt x="15723" y="20199"/>
                  <a:pt x="15849" y="20199"/>
                </a:cubicBezTo>
                <a:cubicBezTo>
                  <a:pt x="16119" y="20199"/>
                  <a:pt x="16382" y="20042"/>
                  <a:pt x="16485" y="19770"/>
                </a:cubicBezTo>
                <a:cubicBezTo>
                  <a:pt x="16694" y="19334"/>
                  <a:pt x="16675" y="18765"/>
                  <a:pt x="16656" y="18292"/>
                </a:cubicBezTo>
                <a:cubicBezTo>
                  <a:pt x="16637" y="17723"/>
                  <a:pt x="16542" y="17154"/>
                  <a:pt x="16428" y="16585"/>
                </a:cubicBezTo>
                <a:cubicBezTo>
                  <a:pt x="16125" y="15467"/>
                  <a:pt x="15746" y="14348"/>
                  <a:pt x="15291" y="13268"/>
                </a:cubicBezTo>
                <a:cubicBezTo>
                  <a:pt x="14419" y="10993"/>
                  <a:pt x="13793" y="8623"/>
                  <a:pt x="13433" y="6216"/>
                </a:cubicBezTo>
                <a:cubicBezTo>
                  <a:pt x="13360" y="5689"/>
                  <a:pt x="13392" y="4465"/>
                  <a:pt x="14163" y="4465"/>
                </a:cubicBezTo>
                <a:cubicBezTo>
                  <a:pt x="14197" y="4465"/>
                  <a:pt x="14231" y="4467"/>
                  <a:pt x="14267" y="4472"/>
                </a:cubicBezTo>
                <a:cubicBezTo>
                  <a:pt x="14741" y="4548"/>
                  <a:pt x="15025" y="5060"/>
                  <a:pt x="15234" y="5439"/>
                </a:cubicBezTo>
                <a:cubicBezTo>
                  <a:pt x="15499" y="5913"/>
                  <a:pt x="15727" y="6406"/>
                  <a:pt x="15935" y="6898"/>
                </a:cubicBezTo>
                <a:cubicBezTo>
                  <a:pt x="16732" y="8946"/>
                  <a:pt x="17111" y="11107"/>
                  <a:pt x="17452" y="13268"/>
                </a:cubicBezTo>
                <a:cubicBezTo>
                  <a:pt x="17623" y="14348"/>
                  <a:pt x="17793" y="15429"/>
                  <a:pt x="18002" y="16510"/>
                </a:cubicBezTo>
                <a:cubicBezTo>
                  <a:pt x="18096" y="17040"/>
                  <a:pt x="18229" y="17590"/>
                  <a:pt x="18362" y="18121"/>
                </a:cubicBezTo>
                <a:cubicBezTo>
                  <a:pt x="18476" y="18557"/>
                  <a:pt x="18627" y="19031"/>
                  <a:pt x="18968" y="19334"/>
                </a:cubicBezTo>
                <a:cubicBezTo>
                  <a:pt x="19197" y="19533"/>
                  <a:pt x="19456" y="19618"/>
                  <a:pt x="19715" y="19618"/>
                </a:cubicBezTo>
                <a:cubicBezTo>
                  <a:pt x="20273" y="19618"/>
                  <a:pt x="20833" y="19220"/>
                  <a:pt x="21092" y="18690"/>
                </a:cubicBezTo>
                <a:cubicBezTo>
                  <a:pt x="21300" y="18178"/>
                  <a:pt x="21338" y="17628"/>
                  <a:pt x="21205" y="17078"/>
                </a:cubicBezTo>
                <a:cubicBezTo>
                  <a:pt x="21111" y="16472"/>
                  <a:pt x="20902" y="15884"/>
                  <a:pt x="20731" y="15277"/>
                </a:cubicBezTo>
                <a:lnTo>
                  <a:pt x="18684" y="7903"/>
                </a:lnTo>
                <a:cubicBezTo>
                  <a:pt x="18514" y="7315"/>
                  <a:pt x="18362" y="6728"/>
                  <a:pt x="18191" y="6102"/>
                </a:cubicBezTo>
                <a:cubicBezTo>
                  <a:pt x="18162" y="6043"/>
                  <a:pt x="18106" y="6015"/>
                  <a:pt x="18051" y="6015"/>
                </a:cubicBezTo>
                <a:cubicBezTo>
                  <a:pt x="17966" y="6015"/>
                  <a:pt x="17884" y="6082"/>
                  <a:pt x="17907" y="6197"/>
                </a:cubicBezTo>
                <a:cubicBezTo>
                  <a:pt x="18589" y="8623"/>
                  <a:pt x="19253" y="11050"/>
                  <a:pt x="19935" y="13476"/>
                </a:cubicBezTo>
                <a:lnTo>
                  <a:pt x="20428" y="15315"/>
                </a:lnTo>
                <a:cubicBezTo>
                  <a:pt x="20599" y="15903"/>
                  <a:pt x="20788" y="16491"/>
                  <a:pt x="20902" y="17078"/>
                </a:cubicBezTo>
                <a:cubicBezTo>
                  <a:pt x="21016" y="17609"/>
                  <a:pt x="21035" y="18216"/>
                  <a:pt x="20750" y="18690"/>
                </a:cubicBezTo>
                <a:cubicBezTo>
                  <a:pt x="20542" y="19050"/>
                  <a:pt x="20144" y="19296"/>
                  <a:pt x="19727" y="19334"/>
                </a:cubicBezTo>
                <a:cubicBezTo>
                  <a:pt x="19253" y="19334"/>
                  <a:pt x="18950" y="18917"/>
                  <a:pt x="18798" y="18519"/>
                </a:cubicBezTo>
                <a:cubicBezTo>
                  <a:pt x="18627" y="18026"/>
                  <a:pt x="18495" y="17533"/>
                  <a:pt x="18400" y="17040"/>
                </a:cubicBezTo>
                <a:cubicBezTo>
                  <a:pt x="18172" y="15979"/>
                  <a:pt x="17983" y="14898"/>
                  <a:pt x="17812" y="13837"/>
                </a:cubicBezTo>
                <a:cubicBezTo>
                  <a:pt x="17452" y="11713"/>
                  <a:pt x="17130" y="9571"/>
                  <a:pt x="16428" y="7524"/>
                </a:cubicBezTo>
                <a:cubicBezTo>
                  <a:pt x="16239" y="7031"/>
                  <a:pt x="16049" y="6538"/>
                  <a:pt x="15822" y="6064"/>
                </a:cubicBezTo>
                <a:cubicBezTo>
                  <a:pt x="15632" y="5590"/>
                  <a:pt x="15386" y="5154"/>
                  <a:pt x="15082" y="4756"/>
                </a:cubicBezTo>
                <a:cubicBezTo>
                  <a:pt x="14841" y="4446"/>
                  <a:pt x="14506" y="4199"/>
                  <a:pt x="14120" y="4199"/>
                </a:cubicBezTo>
                <a:cubicBezTo>
                  <a:pt x="14081" y="4199"/>
                  <a:pt x="14042" y="4201"/>
                  <a:pt x="14002" y="4207"/>
                </a:cubicBezTo>
                <a:cubicBezTo>
                  <a:pt x="13661" y="4282"/>
                  <a:pt x="13395" y="4529"/>
                  <a:pt x="13281" y="4851"/>
                </a:cubicBezTo>
                <a:cubicBezTo>
                  <a:pt x="13149" y="5230"/>
                  <a:pt x="13092" y="5609"/>
                  <a:pt x="13130" y="6007"/>
                </a:cubicBezTo>
                <a:cubicBezTo>
                  <a:pt x="13187" y="6538"/>
                  <a:pt x="13281" y="7088"/>
                  <a:pt x="13395" y="7619"/>
                </a:cubicBezTo>
                <a:cubicBezTo>
                  <a:pt x="13623" y="8794"/>
                  <a:pt x="13907" y="9969"/>
                  <a:pt x="14267" y="11126"/>
                </a:cubicBezTo>
                <a:cubicBezTo>
                  <a:pt x="14608" y="12244"/>
                  <a:pt x="15044" y="13344"/>
                  <a:pt x="15442" y="14443"/>
                </a:cubicBezTo>
                <a:cubicBezTo>
                  <a:pt x="15879" y="15524"/>
                  <a:pt x="16182" y="16642"/>
                  <a:pt x="16333" y="17799"/>
                </a:cubicBezTo>
                <a:cubicBezTo>
                  <a:pt x="16409" y="18329"/>
                  <a:pt x="16390" y="18879"/>
                  <a:pt x="16296" y="19410"/>
                </a:cubicBezTo>
                <a:cubicBezTo>
                  <a:pt x="16277" y="19618"/>
                  <a:pt x="16144" y="19789"/>
                  <a:pt x="15973" y="19884"/>
                </a:cubicBezTo>
                <a:cubicBezTo>
                  <a:pt x="15943" y="19889"/>
                  <a:pt x="15912" y="19892"/>
                  <a:pt x="15882" y="19892"/>
                </a:cubicBezTo>
                <a:cubicBezTo>
                  <a:pt x="15710" y="19892"/>
                  <a:pt x="15558" y="19802"/>
                  <a:pt x="15461" y="19656"/>
                </a:cubicBezTo>
                <a:cubicBezTo>
                  <a:pt x="15329" y="19467"/>
                  <a:pt x="15215" y="19258"/>
                  <a:pt x="15139" y="19031"/>
                </a:cubicBezTo>
                <a:cubicBezTo>
                  <a:pt x="15025" y="18746"/>
                  <a:pt x="14912" y="18481"/>
                  <a:pt x="14817" y="18197"/>
                </a:cubicBezTo>
                <a:cubicBezTo>
                  <a:pt x="14608" y="17628"/>
                  <a:pt x="14419" y="17059"/>
                  <a:pt x="14248" y="16491"/>
                </a:cubicBezTo>
                <a:cubicBezTo>
                  <a:pt x="13888" y="15353"/>
                  <a:pt x="13566" y="14178"/>
                  <a:pt x="13300" y="13003"/>
                </a:cubicBezTo>
                <a:cubicBezTo>
                  <a:pt x="13073" y="12017"/>
                  <a:pt x="12921" y="11031"/>
                  <a:pt x="12694" y="10045"/>
                </a:cubicBezTo>
                <a:cubicBezTo>
                  <a:pt x="12334" y="8377"/>
                  <a:pt x="11822" y="6576"/>
                  <a:pt x="10590" y="5306"/>
                </a:cubicBezTo>
                <a:cubicBezTo>
                  <a:pt x="10305" y="5022"/>
                  <a:pt x="9983" y="4756"/>
                  <a:pt x="9623" y="4548"/>
                </a:cubicBezTo>
                <a:cubicBezTo>
                  <a:pt x="9603" y="4534"/>
                  <a:pt x="9580" y="4528"/>
                  <a:pt x="9558" y="4528"/>
                </a:cubicBezTo>
                <a:cubicBezTo>
                  <a:pt x="9517" y="4528"/>
                  <a:pt x="9477" y="4549"/>
                  <a:pt x="9452" y="4586"/>
                </a:cubicBezTo>
                <a:cubicBezTo>
                  <a:pt x="8978" y="5458"/>
                  <a:pt x="9016" y="6481"/>
                  <a:pt x="9168" y="7448"/>
                </a:cubicBezTo>
                <a:cubicBezTo>
                  <a:pt x="9338" y="8510"/>
                  <a:pt x="9604" y="9571"/>
                  <a:pt x="9869" y="10633"/>
                </a:cubicBezTo>
                <a:cubicBezTo>
                  <a:pt x="10438" y="12832"/>
                  <a:pt x="11101" y="14993"/>
                  <a:pt x="11879" y="17135"/>
                </a:cubicBezTo>
                <a:cubicBezTo>
                  <a:pt x="12182" y="18007"/>
                  <a:pt x="12618" y="19182"/>
                  <a:pt x="11784" y="19922"/>
                </a:cubicBezTo>
                <a:cubicBezTo>
                  <a:pt x="11612" y="20082"/>
                  <a:pt x="11386" y="20166"/>
                  <a:pt x="11158" y="20166"/>
                </a:cubicBezTo>
                <a:cubicBezTo>
                  <a:pt x="11008" y="20166"/>
                  <a:pt x="10858" y="20130"/>
                  <a:pt x="10722" y="20055"/>
                </a:cubicBezTo>
                <a:cubicBezTo>
                  <a:pt x="10400" y="19827"/>
                  <a:pt x="10172" y="19524"/>
                  <a:pt x="10021" y="19182"/>
                </a:cubicBezTo>
                <a:cubicBezTo>
                  <a:pt x="9831" y="18784"/>
                  <a:pt x="9699" y="18367"/>
                  <a:pt x="9585" y="17950"/>
                </a:cubicBezTo>
                <a:lnTo>
                  <a:pt x="9111" y="16244"/>
                </a:lnTo>
                <a:lnTo>
                  <a:pt x="8125" y="12832"/>
                </a:lnTo>
                <a:cubicBezTo>
                  <a:pt x="7822" y="11732"/>
                  <a:pt x="7519" y="10614"/>
                  <a:pt x="7177" y="9514"/>
                </a:cubicBezTo>
                <a:cubicBezTo>
                  <a:pt x="6950" y="8737"/>
                  <a:pt x="6665" y="7903"/>
                  <a:pt x="6059" y="7353"/>
                </a:cubicBezTo>
                <a:cubicBezTo>
                  <a:pt x="5907" y="7221"/>
                  <a:pt x="5737" y="7107"/>
                  <a:pt x="5547" y="7012"/>
                </a:cubicBezTo>
                <a:cubicBezTo>
                  <a:pt x="5534" y="7008"/>
                  <a:pt x="5519" y="7005"/>
                  <a:pt x="5505" y="7005"/>
                </a:cubicBezTo>
                <a:cubicBezTo>
                  <a:pt x="5457" y="7005"/>
                  <a:pt x="5410" y="7030"/>
                  <a:pt x="5395" y="7088"/>
                </a:cubicBezTo>
                <a:cubicBezTo>
                  <a:pt x="5054" y="9041"/>
                  <a:pt x="5661" y="10936"/>
                  <a:pt x="6305" y="12775"/>
                </a:cubicBezTo>
                <a:cubicBezTo>
                  <a:pt x="6628" y="13723"/>
                  <a:pt x="6988" y="14671"/>
                  <a:pt x="7253" y="15638"/>
                </a:cubicBezTo>
                <a:cubicBezTo>
                  <a:pt x="7386" y="16093"/>
                  <a:pt x="7481" y="16566"/>
                  <a:pt x="7537" y="17059"/>
                </a:cubicBezTo>
                <a:cubicBezTo>
                  <a:pt x="7556" y="17457"/>
                  <a:pt x="7481" y="17969"/>
                  <a:pt x="7064" y="18121"/>
                </a:cubicBezTo>
                <a:cubicBezTo>
                  <a:pt x="6994" y="18147"/>
                  <a:pt x="6924" y="18158"/>
                  <a:pt x="6855" y="18158"/>
                </a:cubicBezTo>
                <a:cubicBezTo>
                  <a:pt x="6568" y="18158"/>
                  <a:pt x="6295" y="17959"/>
                  <a:pt x="6097" y="17761"/>
                </a:cubicBezTo>
                <a:cubicBezTo>
                  <a:pt x="5774" y="17438"/>
                  <a:pt x="5547" y="17059"/>
                  <a:pt x="5376" y="16642"/>
                </a:cubicBezTo>
                <a:cubicBezTo>
                  <a:pt x="4959" y="15619"/>
                  <a:pt x="4561" y="14595"/>
                  <a:pt x="4182" y="13571"/>
                </a:cubicBezTo>
                <a:cubicBezTo>
                  <a:pt x="3405" y="11505"/>
                  <a:pt x="2703" y="9401"/>
                  <a:pt x="2059" y="7278"/>
                </a:cubicBezTo>
                <a:cubicBezTo>
                  <a:pt x="1414" y="5154"/>
                  <a:pt x="846" y="3012"/>
                  <a:pt x="334" y="851"/>
                </a:cubicBezTo>
                <a:cubicBezTo>
                  <a:pt x="277" y="586"/>
                  <a:pt x="220" y="320"/>
                  <a:pt x="163" y="55"/>
                </a:cubicBezTo>
                <a:cubicBezTo>
                  <a:pt x="156" y="17"/>
                  <a:pt x="126" y="0"/>
                  <a:pt x="95" y="0"/>
                </a:cubicBezTo>
                <a:close/>
              </a:path>
            </a:pathLst>
          </a:custGeom>
          <a:solidFill>
            <a:srgbClr val="674E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04231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1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4" name="Google Shape;1014;p19"/>
          <p:cNvPicPr preferRelativeResize="0"/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 rot="-2343514" flipH="1">
            <a:off x="-1156226" y="-1467160"/>
            <a:ext cx="3297389" cy="2276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5" name="Google Shape;1015;p19"/>
          <p:cNvPicPr preferRelativeResize="0"/>
          <p:nvPr/>
        </p:nvPicPr>
        <p:blipFill>
          <a:blip r:embed="rId3">
            <a:alphaModFix amt="74000"/>
          </a:blip>
          <a:stretch>
            <a:fillRect/>
          </a:stretch>
        </p:blipFill>
        <p:spPr>
          <a:xfrm rot="-10162003" flipH="1">
            <a:off x="-1091107" y="-1133759"/>
            <a:ext cx="2894871" cy="259332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16" name="Google Shape;1016;p19"/>
          <p:cNvGrpSpPr/>
          <p:nvPr/>
        </p:nvGrpSpPr>
        <p:grpSpPr>
          <a:xfrm rot="-8099954">
            <a:off x="25750" y="-768875"/>
            <a:ext cx="1344367" cy="1995327"/>
            <a:chOff x="272875" y="1527563"/>
            <a:chExt cx="255950" cy="455000"/>
          </a:xfrm>
        </p:grpSpPr>
        <p:sp>
          <p:nvSpPr>
            <p:cNvPr id="1017" name="Google Shape;1017;p19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19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19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19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19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19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19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19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19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19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19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19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19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19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19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19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19"/>
            <p:cNvSpPr/>
            <p:nvPr/>
          </p:nvSpPr>
          <p:spPr>
            <a:xfrm>
              <a:off x="338275" y="1701963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19"/>
            <p:cNvSpPr/>
            <p:nvPr/>
          </p:nvSpPr>
          <p:spPr>
            <a:xfrm>
              <a:off x="388050" y="1631363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19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19"/>
            <p:cNvSpPr/>
            <p:nvPr/>
          </p:nvSpPr>
          <p:spPr>
            <a:xfrm>
              <a:off x="356275" y="1585363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19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19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19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19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19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19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19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19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19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19"/>
            <p:cNvSpPr/>
            <p:nvPr/>
          </p:nvSpPr>
          <p:spPr>
            <a:xfrm>
              <a:off x="360075" y="188016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19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19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19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19"/>
            <p:cNvSpPr/>
            <p:nvPr/>
          </p:nvSpPr>
          <p:spPr>
            <a:xfrm>
              <a:off x="445850" y="1622338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19"/>
            <p:cNvSpPr/>
            <p:nvPr/>
          </p:nvSpPr>
          <p:spPr>
            <a:xfrm>
              <a:off x="418850" y="1542263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52" name="Google Shape;1052;p19"/>
          <p:cNvPicPr preferRelativeResize="0"/>
          <p:nvPr/>
        </p:nvPicPr>
        <p:blipFill>
          <a:blip r:embed="rId3">
            <a:alphaModFix amt="74000"/>
          </a:blip>
          <a:stretch>
            <a:fillRect/>
          </a:stretch>
        </p:blipFill>
        <p:spPr>
          <a:xfrm rot="-6814727" flipH="1">
            <a:off x="7454267" y="-1182806"/>
            <a:ext cx="2894871" cy="2593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3" name="Google Shape;1053;p19"/>
          <p:cNvPicPr preferRelativeResize="0"/>
          <p:nvPr/>
        </p:nvPicPr>
        <p:blipFill>
          <a:blip r:embed="rId4">
            <a:alphaModFix amt="76000"/>
          </a:blip>
          <a:stretch>
            <a:fillRect/>
          </a:stretch>
        </p:blipFill>
        <p:spPr>
          <a:xfrm rot="-1136126">
            <a:off x="4365128" y="4231553"/>
            <a:ext cx="7605805" cy="283238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54" name="Google Shape;1054;p19"/>
          <p:cNvGrpSpPr/>
          <p:nvPr/>
        </p:nvGrpSpPr>
        <p:grpSpPr>
          <a:xfrm rot="3618644">
            <a:off x="7686877" y="3841497"/>
            <a:ext cx="1344356" cy="2469645"/>
            <a:chOff x="272875" y="1419395"/>
            <a:chExt cx="255950" cy="563168"/>
          </a:xfrm>
        </p:grpSpPr>
        <p:sp>
          <p:nvSpPr>
            <p:cNvPr id="1055" name="Google Shape;1055;p19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19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19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19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19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19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19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19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19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19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19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19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19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19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19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19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19"/>
            <p:cNvSpPr/>
            <p:nvPr/>
          </p:nvSpPr>
          <p:spPr>
            <a:xfrm>
              <a:off x="369050" y="1615955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19"/>
            <p:cNvSpPr/>
            <p:nvPr/>
          </p:nvSpPr>
          <p:spPr>
            <a:xfrm>
              <a:off x="490635" y="1582215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19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19"/>
            <p:cNvSpPr/>
            <p:nvPr/>
          </p:nvSpPr>
          <p:spPr>
            <a:xfrm>
              <a:off x="438343" y="1487068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19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19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19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19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19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19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19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19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19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19"/>
            <p:cNvSpPr/>
            <p:nvPr/>
          </p:nvSpPr>
          <p:spPr>
            <a:xfrm>
              <a:off x="360075" y="195388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19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19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19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19"/>
            <p:cNvSpPr/>
            <p:nvPr/>
          </p:nvSpPr>
          <p:spPr>
            <a:xfrm>
              <a:off x="394558" y="1560904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19"/>
            <p:cNvSpPr/>
            <p:nvPr/>
          </p:nvSpPr>
          <p:spPr>
            <a:xfrm>
              <a:off x="418850" y="1419395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0" name="Google Shape;1090;p19"/>
          <p:cNvSpPr txBox="1">
            <a:spLocks noGrp="1"/>
          </p:cNvSpPr>
          <p:nvPr>
            <p:ph type="title"/>
          </p:nvPr>
        </p:nvSpPr>
        <p:spPr>
          <a:xfrm>
            <a:off x="720000" y="2586216"/>
            <a:ext cx="2336400" cy="8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91" name="Google Shape;1091;p19"/>
          <p:cNvSpPr txBox="1">
            <a:spLocks noGrp="1"/>
          </p:cNvSpPr>
          <p:nvPr>
            <p:ph type="subTitle" idx="1"/>
          </p:nvPr>
        </p:nvSpPr>
        <p:spPr>
          <a:xfrm>
            <a:off x="720000" y="3321129"/>
            <a:ext cx="2336400" cy="8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2" name="Google Shape;1092;p19"/>
          <p:cNvSpPr txBox="1">
            <a:spLocks noGrp="1"/>
          </p:cNvSpPr>
          <p:nvPr>
            <p:ph type="title" idx="2"/>
          </p:nvPr>
        </p:nvSpPr>
        <p:spPr>
          <a:xfrm>
            <a:off x="3403800" y="2586216"/>
            <a:ext cx="2336400" cy="8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93" name="Google Shape;1093;p19"/>
          <p:cNvSpPr txBox="1">
            <a:spLocks noGrp="1"/>
          </p:cNvSpPr>
          <p:nvPr>
            <p:ph type="subTitle" idx="3"/>
          </p:nvPr>
        </p:nvSpPr>
        <p:spPr>
          <a:xfrm>
            <a:off x="3403800" y="3321129"/>
            <a:ext cx="2336400" cy="8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4" name="Google Shape;1094;p19"/>
          <p:cNvSpPr txBox="1">
            <a:spLocks noGrp="1"/>
          </p:cNvSpPr>
          <p:nvPr>
            <p:ph type="title" idx="4"/>
          </p:nvPr>
        </p:nvSpPr>
        <p:spPr>
          <a:xfrm>
            <a:off x="6100400" y="2586209"/>
            <a:ext cx="2336400" cy="8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95" name="Google Shape;1095;p19"/>
          <p:cNvSpPr txBox="1">
            <a:spLocks noGrp="1"/>
          </p:cNvSpPr>
          <p:nvPr>
            <p:ph type="subTitle" idx="5"/>
          </p:nvPr>
        </p:nvSpPr>
        <p:spPr>
          <a:xfrm>
            <a:off x="6100400" y="3321129"/>
            <a:ext cx="2336400" cy="8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6" name="Google Shape;1096;p19"/>
          <p:cNvSpPr txBox="1">
            <a:spLocks noGrp="1"/>
          </p:cNvSpPr>
          <p:nvPr>
            <p:ph type="ctrTitle" idx="6"/>
          </p:nvPr>
        </p:nvSpPr>
        <p:spPr>
          <a:xfrm>
            <a:off x="736646" y="373025"/>
            <a:ext cx="76725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718599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" name="Google Shape;1098;p20"/>
          <p:cNvSpPr txBox="1">
            <a:spLocks noGrp="1"/>
          </p:cNvSpPr>
          <p:nvPr>
            <p:ph type="title"/>
          </p:nvPr>
        </p:nvSpPr>
        <p:spPr>
          <a:xfrm>
            <a:off x="1224826" y="1435461"/>
            <a:ext cx="2127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99" name="Google Shape;1099;p20"/>
          <p:cNvSpPr txBox="1">
            <a:spLocks noGrp="1"/>
          </p:cNvSpPr>
          <p:nvPr>
            <p:ph type="subTitle" idx="1"/>
          </p:nvPr>
        </p:nvSpPr>
        <p:spPr>
          <a:xfrm>
            <a:off x="1224829" y="1914654"/>
            <a:ext cx="2127000" cy="91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0" name="Google Shape;1100;p20"/>
          <p:cNvSpPr txBox="1">
            <a:spLocks noGrp="1"/>
          </p:cNvSpPr>
          <p:nvPr>
            <p:ph type="title" idx="2"/>
          </p:nvPr>
        </p:nvSpPr>
        <p:spPr>
          <a:xfrm>
            <a:off x="5826912" y="1435461"/>
            <a:ext cx="2127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01" name="Google Shape;1101;p20"/>
          <p:cNvSpPr txBox="1">
            <a:spLocks noGrp="1"/>
          </p:cNvSpPr>
          <p:nvPr>
            <p:ph type="subTitle" idx="3"/>
          </p:nvPr>
        </p:nvSpPr>
        <p:spPr>
          <a:xfrm>
            <a:off x="5826914" y="1914654"/>
            <a:ext cx="2127000" cy="91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2" name="Google Shape;1102;p20"/>
          <p:cNvSpPr txBox="1">
            <a:spLocks noGrp="1"/>
          </p:cNvSpPr>
          <p:nvPr>
            <p:ph type="title" idx="4"/>
          </p:nvPr>
        </p:nvSpPr>
        <p:spPr>
          <a:xfrm>
            <a:off x="1224826" y="2945751"/>
            <a:ext cx="2127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03" name="Google Shape;1103;p20"/>
          <p:cNvSpPr txBox="1">
            <a:spLocks noGrp="1"/>
          </p:cNvSpPr>
          <p:nvPr>
            <p:ph type="subTitle" idx="5"/>
          </p:nvPr>
        </p:nvSpPr>
        <p:spPr>
          <a:xfrm>
            <a:off x="1224829" y="3473670"/>
            <a:ext cx="2127000" cy="8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4" name="Google Shape;1104;p20"/>
          <p:cNvSpPr txBox="1">
            <a:spLocks noGrp="1"/>
          </p:cNvSpPr>
          <p:nvPr>
            <p:ph type="title" idx="6"/>
          </p:nvPr>
        </p:nvSpPr>
        <p:spPr>
          <a:xfrm>
            <a:off x="5826864" y="2945751"/>
            <a:ext cx="2127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05" name="Google Shape;1105;p20"/>
          <p:cNvSpPr txBox="1">
            <a:spLocks noGrp="1"/>
          </p:cNvSpPr>
          <p:nvPr>
            <p:ph type="subTitle" idx="7"/>
          </p:nvPr>
        </p:nvSpPr>
        <p:spPr>
          <a:xfrm>
            <a:off x="5826914" y="3473670"/>
            <a:ext cx="2127000" cy="8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106" name="Google Shape;1106;p20"/>
          <p:cNvPicPr preferRelativeResize="0"/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 rot="-2343514" flipH="1">
            <a:off x="-1166545" y="-1270720"/>
            <a:ext cx="3297389" cy="227663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07" name="Google Shape;1107;p20"/>
          <p:cNvGrpSpPr/>
          <p:nvPr/>
        </p:nvGrpSpPr>
        <p:grpSpPr>
          <a:xfrm rot="-8099954">
            <a:off x="15431" y="-572435"/>
            <a:ext cx="1344367" cy="1995327"/>
            <a:chOff x="272875" y="1527563"/>
            <a:chExt cx="255950" cy="455000"/>
          </a:xfrm>
        </p:grpSpPr>
        <p:sp>
          <p:nvSpPr>
            <p:cNvPr id="1108" name="Google Shape;1108;p20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20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20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20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20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20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20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20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20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20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20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20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20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20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20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20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20"/>
            <p:cNvSpPr/>
            <p:nvPr/>
          </p:nvSpPr>
          <p:spPr>
            <a:xfrm>
              <a:off x="338275" y="1701963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20"/>
            <p:cNvSpPr/>
            <p:nvPr/>
          </p:nvSpPr>
          <p:spPr>
            <a:xfrm>
              <a:off x="388050" y="1631363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20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20"/>
            <p:cNvSpPr/>
            <p:nvPr/>
          </p:nvSpPr>
          <p:spPr>
            <a:xfrm>
              <a:off x="356275" y="1585363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20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20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20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20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20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20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20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20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20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20"/>
            <p:cNvSpPr/>
            <p:nvPr/>
          </p:nvSpPr>
          <p:spPr>
            <a:xfrm>
              <a:off x="360075" y="188016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20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20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20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20"/>
            <p:cNvSpPr/>
            <p:nvPr/>
          </p:nvSpPr>
          <p:spPr>
            <a:xfrm>
              <a:off x="445850" y="1622338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20"/>
            <p:cNvSpPr/>
            <p:nvPr/>
          </p:nvSpPr>
          <p:spPr>
            <a:xfrm>
              <a:off x="418850" y="1542263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143" name="Google Shape;1143;p20"/>
          <p:cNvPicPr preferRelativeResize="0"/>
          <p:nvPr/>
        </p:nvPicPr>
        <p:blipFill>
          <a:blip r:embed="rId3">
            <a:alphaModFix amt="74000"/>
          </a:blip>
          <a:stretch>
            <a:fillRect/>
          </a:stretch>
        </p:blipFill>
        <p:spPr>
          <a:xfrm rot="-5809801" flipH="1">
            <a:off x="7609918" y="-1097658"/>
            <a:ext cx="2894870" cy="2593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4" name="Google Shape;1144;p20"/>
          <p:cNvPicPr preferRelativeResize="0"/>
          <p:nvPr/>
        </p:nvPicPr>
        <p:blipFill>
          <a:blip r:embed="rId4">
            <a:alphaModFix amt="76000"/>
          </a:blip>
          <a:stretch>
            <a:fillRect/>
          </a:stretch>
        </p:blipFill>
        <p:spPr>
          <a:xfrm rot="10754694">
            <a:off x="2497948" y="4487275"/>
            <a:ext cx="7605809" cy="283238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45" name="Google Shape;1145;p20"/>
          <p:cNvGrpSpPr/>
          <p:nvPr/>
        </p:nvGrpSpPr>
        <p:grpSpPr>
          <a:xfrm flipH="1">
            <a:off x="-624375" y="3487614"/>
            <a:ext cx="1344377" cy="2469659"/>
            <a:chOff x="272875" y="1419395"/>
            <a:chExt cx="255950" cy="563168"/>
          </a:xfrm>
        </p:grpSpPr>
        <p:sp>
          <p:nvSpPr>
            <p:cNvPr id="1146" name="Google Shape;1146;p20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20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20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20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20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20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20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20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20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20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20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20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20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20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20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20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20"/>
            <p:cNvSpPr/>
            <p:nvPr/>
          </p:nvSpPr>
          <p:spPr>
            <a:xfrm>
              <a:off x="369050" y="1615955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20"/>
            <p:cNvSpPr/>
            <p:nvPr/>
          </p:nvSpPr>
          <p:spPr>
            <a:xfrm>
              <a:off x="490635" y="1582215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20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20"/>
            <p:cNvSpPr/>
            <p:nvPr/>
          </p:nvSpPr>
          <p:spPr>
            <a:xfrm>
              <a:off x="438343" y="1487068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20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20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20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20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20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20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20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20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20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20"/>
            <p:cNvSpPr/>
            <p:nvPr/>
          </p:nvSpPr>
          <p:spPr>
            <a:xfrm>
              <a:off x="360075" y="195388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20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20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20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20"/>
            <p:cNvSpPr/>
            <p:nvPr/>
          </p:nvSpPr>
          <p:spPr>
            <a:xfrm>
              <a:off x="394558" y="1560904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20"/>
            <p:cNvSpPr/>
            <p:nvPr/>
          </p:nvSpPr>
          <p:spPr>
            <a:xfrm>
              <a:off x="418850" y="1419395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81" name="Google Shape;1181;p20"/>
          <p:cNvSpPr txBox="1">
            <a:spLocks noGrp="1"/>
          </p:cNvSpPr>
          <p:nvPr>
            <p:ph type="ctrTitle" idx="8"/>
          </p:nvPr>
        </p:nvSpPr>
        <p:spPr>
          <a:xfrm>
            <a:off x="736646" y="373025"/>
            <a:ext cx="76725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182" name="Google Shape;1182;p20"/>
          <p:cNvSpPr/>
          <p:nvPr/>
        </p:nvSpPr>
        <p:spPr>
          <a:xfrm rot="3176794">
            <a:off x="7710596" y="4065984"/>
            <a:ext cx="2264986" cy="2165743"/>
          </a:xfrm>
          <a:custGeom>
            <a:avLst/>
            <a:gdLst/>
            <a:ahLst/>
            <a:cxnLst/>
            <a:rect l="l" t="t" r="r" b="b"/>
            <a:pathLst>
              <a:path w="21339" h="20404" extrusionOk="0">
                <a:moveTo>
                  <a:pt x="95" y="0"/>
                </a:moveTo>
                <a:cubicBezTo>
                  <a:pt x="50" y="0"/>
                  <a:pt x="0" y="36"/>
                  <a:pt x="12" y="93"/>
                </a:cubicBezTo>
                <a:cubicBezTo>
                  <a:pt x="485" y="2330"/>
                  <a:pt x="1054" y="4567"/>
                  <a:pt x="1680" y="6766"/>
                </a:cubicBezTo>
                <a:cubicBezTo>
                  <a:pt x="2324" y="8965"/>
                  <a:pt x="3045" y="11126"/>
                  <a:pt x="3822" y="13249"/>
                </a:cubicBezTo>
                <a:cubicBezTo>
                  <a:pt x="4220" y="14330"/>
                  <a:pt x="4618" y="15391"/>
                  <a:pt x="5054" y="16453"/>
                </a:cubicBezTo>
                <a:cubicBezTo>
                  <a:pt x="5225" y="16889"/>
                  <a:pt x="5433" y="17287"/>
                  <a:pt x="5699" y="17666"/>
                </a:cubicBezTo>
                <a:cubicBezTo>
                  <a:pt x="5926" y="17988"/>
                  <a:pt x="6267" y="18216"/>
                  <a:pt x="6646" y="18348"/>
                </a:cubicBezTo>
                <a:cubicBezTo>
                  <a:pt x="6705" y="18361"/>
                  <a:pt x="6764" y="18368"/>
                  <a:pt x="6823" y="18368"/>
                </a:cubicBezTo>
                <a:cubicBezTo>
                  <a:pt x="7107" y="18368"/>
                  <a:pt x="7384" y="18221"/>
                  <a:pt x="7556" y="17969"/>
                </a:cubicBezTo>
                <a:cubicBezTo>
                  <a:pt x="7746" y="17609"/>
                  <a:pt x="7784" y="17173"/>
                  <a:pt x="7708" y="16775"/>
                </a:cubicBezTo>
                <a:cubicBezTo>
                  <a:pt x="7519" y="15770"/>
                  <a:pt x="7253" y="14784"/>
                  <a:pt x="6893" y="13837"/>
                </a:cubicBezTo>
                <a:cubicBezTo>
                  <a:pt x="6248" y="11941"/>
                  <a:pt x="5414" y="9969"/>
                  <a:pt x="5528" y="7922"/>
                </a:cubicBezTo>
                <a:cubicBezTo>
                  <a:pt x="5543" y="7707"/>
                  <a:pt x="5559" y="7504"/>
                  <a:pt x="5594" y="7294"/>
                </a:cubicBezTo>
                <a:lnTo>
                  <a:pt x="5594" y="7294"/>
                </a:lnTo>
                <a:cubicBezTo>
                  <a:pt x="6312" y="7702"/>
                  <a:pt x="6661" y="8502"/>
                  <a:pt x="6893" y="9268"/>
                </a:cubicBezTo>
                <a:cubicBezTo>
                  <a:pt x="7234" y="10349"/>
                  <a:pt x="7519" y="11467"/>
                  <a:pt x="7822" y="12567"/>
                </a:cubicBezTo>
                <a:lnTo>
                  <a:pt x="8789" y="16036"/>
                </a:lnTo>
                <a:cubicBezTo>
                  <a:pt x="8940" y="16604"/>
                  <a:pt x="9111" y="17173"/>
                  <a:pt x="9263" y="17742"/>
                </a:cubicBezTo>
                <a:cubicBezTo>
                  <a:pt x="9376" y="18216"/>
                  <a:pt x="9509" y="18652"/>
                  <a:pt x="9699" y="19107"/>
                </a:cubicBezTo>
                <a:cubicBezTo>
                  <a:pt x="9966" y="19713"/>
                  <a:pt x="10452" y="20404"/>
                  <a:pt x="11172" y="20404"/>
                </a:cubicBezTo>
                <a:cubicBezTo>
                  <a:pt x="11217" y="20404"/>
                  <a:pt x="11263" y="20401"/>
                  <a:pt x="11310" y="20396"/>
                </a:cubicBezTo>
                <a:cubicBezTo>
                  <a:pt x="11708" y="20339"/>
                  <a:pt x="12068" y="20092"/>
                  <a:pt x="12258" y="19732"/>
                </a:cubicBezTo>
                <a:cubicBezTo>
                  <a:pt x="12485" y="19334"/>
                  <a:pt x="12580" y="18860"/>
                  <a:pt x="12504" y="18405"/>
                </a:cubicBezTo>
                <a:cubicBezTo>
                  <a:pt x="12390" y="17855"/>
                  <a:pt x="12239" y="17306"/>
                  <a:pt x="12030" y="16794"/>
                </a:cubicBezTo>
                <a:cubicBezTo>
                  <a:pt x="11841" y="16263"/>
                  <a:pt x="11651" y="15713"/>
                  <a:pt x="11462" y="15183"/>
                </a:cubicBezTo>
                <a:cubicBezTo>
                  <a:pt x="11101" y="14083"/>
                  <a:pt x="10779" y="12965"/>
                  <a:pt x="10457" y="11865"/>
                </a:cubicBezTo>
                <a:cubicBezTo>
                  <a:pt x="10154" y="10766"/>
                  <a:pt x="9869" y="9628"/>
                  <a:pt x="9623" y="8491"/>
                </a:cubicBezTo>
                <a:cubicBezTo>
                  <a:pt x="9414" y="7486"/>
                  <a:pt x="9168" y="6424"/>
                  <a:pt x="9414" y="5420"/>
                </a:cubicBezTo>
                <a:cubicBezTo>
                  <a:pt x="9462" y="5197"/>
                  <a:pt x="9536" y="5002"/>
                  <a:pt x="9626" y="4810"/>
                </a:cubicBezTo>
                <a:lnTo>
                  <a:pt x="9626" y="4810"/>
                </a:lnTo>
                <a:cubicBezTo>
                  <a:pt x="11118" y="5773"/>
                  <a:pt x="11814" y="7472"/>
                  <a:pt x="12239" y="9135"/>
                </a:cubicBezTo>
                <a:cubicBezTo>
                  <a:pt x="12485" y="10026"/>
                  <a:pt x="12637" y="10936"/>
                  <a:pt x="12807" y="11846"/>
                </a:cubicBezTo>
                <a:cubicBezTo>
                  <a:pt x="13035" y="13040"/>
                  <a:pt x="13300" y="14216"/>
                  <a:pt x="13623" y="15391"/>
                </a:cubicBezTo>
                <a:cubicBezTo>
                  <a:pt x="13945" y="16547"/>
                  <a:pt x="14324" y="17723"/>
                  <a:pt x="14741" y="18879"/>
                </a:cubicBezTo>
                <a:cubicBezTo>
                  <a:pt x="14912" y="19315"/>
                  <a:pt x="15063" y="19827"/>
                  <a:pt x="15480" y="20092"/>
                </a:cubicBezTo>
                <a:cubicBezTo>
                  <a:pt x="15595" y="20165"/>
                  <a:pt x="15723" y="20199"/>
                  <a:pt x="15849" y="20199"/>
                </a:cubicBezTo>
                <a:cubicBezTo>
                  <a:pt x="16119" y="20199"/>
                  <a:pt x="16382" y="20042"/>
                  <a:pt x="16485" y="19770"/>
                </a:cubicBezTo>
                <a:cubicBezTo>
                  <a:pt x="16694" y="19334"/>
                  <a:pt x="16675" y="18765"/>
                  <a:pt x="16656" y="18292"/>
                </a:cubicBezTo>
                <a:cubicBezTo>
                  <a:pt x="16637" y="17723"/>
                  <a:pt x="16542" y="17154"/>
                  <a:pt x="16428" y="16585"/>
                </a:cubicBezTo>
                <a:cubicBezTo>
                  <a:pt x="16125" y="15467"/>
                  <a:pt x="15746" y="14348"/>
                  <a:pt x="15291" y="13268"/>
                </a:cubicBezTo>
                <a:cubicBezTo>
                  <a:pt x="14419" y="10993"/>
                  <a:pt x="13793" y="8623"/>
                  <a:pt x="13433" y="6216"/>
                </a:cubicBezTo>
                <a:cubicBezTo>
                  <a:pt x="13360" y="5689"/>
                  <a:pt x="13392" y="4465"/>
                  <a:pt x="14163" y="4465"/>
                </a:cubicBezTo>
                <a:cubicBezTo>
                  <a:pt x="14197" y="4465"/>
                  <a:pt x="14231" y="4467"/>
                  <a:pt x="14267" y="4472"/>
                </a:cubicBezTo>
                <a:cubicBezTo>
                  <a:pt x="14741" y="4548"/>
                  <a:pt x="15025" y="5060"/>
                  <a:pt x="15234" y="5439"/>
                </a:cubicBezTo>
                <a:cubicBezTo>
                  <a:pt x="15499" y="5913"/>
                  <a:pt x="15727" y="6406"/>
                  <a:pt x="15935" y="6898"/>
                </a:cubicBezTo>
                <a:cubicBezTo>
                  <a:pt x="16732" y="8946"/>
                  <a:pt x="17111" y="11107"/>
                  <a:pt x="17452" y="13268"/>
                </a:cubicBezTo>
                <a:cubicBezTo>
                  <a:pt x="17623" y="14348"/>
                  <a:pt x="17793" y="15429"/>
                  <a:pt x="18002" y="16510"/>
                </a:cubicBezTo>
                <a:cubicBezTo>
                  <a:pt x="18096" y="17040"/>
                  <a:pt x="18229" y="17590"/>
                  <a:pt x="18362" y="18121"/>
                </a:cubicBezTo>
                <a:cubicBezTo>
                  <a:pt x="18476" y="18557"/>
                  <a:pt x="18627" y="19031"/>
                  <a:pt x="18968" y="19334"/>
                </a:cubicBezTo>
                <a:cubicBezTo>
                  <a:pt x="19197" y="19533"/>
                  <a:pt x="19456" y="19618"/>
                  <a:pt x="19715" y="19618"/>
                </a:cubicBezTo>
                <a:cubicBezTo>
                  <a:pt x="20273" y="19618"/>
                  <a:pt x="20833" y="19220"/>
                  <a:pt x="21092" y="18690"/>
                </a:cubicBezTo>
                <a:cubicBezTo>
                  <a:pt x="21300" y="18178"/>
                  <a:pt x="21338" y="17628"/>
                  <a:pt x="21205" y="17078"/>
                </a:cubicBezTo>
                <a:cubicBezTo>
                  <a:pt x="21111" y="16472"/>
                  <a:pt x="20902" y="15884"/>
                  <a:pt x="20731" y="15277"/>
                </a:cubicBezTo>
                <a:lnTo>
                  <a:pt x="18684" y="7903"/>
                </a:lnTo>
                <a:cubicBezTo>
                  <a:pt x="18514" y="7315"/>
                  <a:pt x="18362" y="6728"/>
                  <a:pt x="18191" y="6102"/>
                </a:cubicBezTo>
                <a:cubicBezTo>
                  <a:pt x="18162" y="6043"/>
                  <a:pt x="18106" y="6015"/>
                  <a:pt x="18051" y="6015"/>
                </a:cubicBezTo>
                <a:cubicBezTo>
                  <a:pt x="17966" y="6015"/>
                  <a:pt x="17884" y="6082"/>
                  <a:pt x="17907" y="6197"/>
                </a:cubicBezTo>
                <a:cubicBezTo>
                  <a:pt x="18589" y="8623"/>
                  <a:pt x="19253" y="11050"/>
                  <a:pt x="19935" y="13476"/>
                </a:cubicBezTo>
                <a:lnTo>
                  <a:pt x="20428" y="15315"/>
                </a:lnTo>
                <a:cubicBezTo>
                  <a:pt x="20599" y="15903"/>
                  <a:pt x="20788" y="16491"/>
                  <a:pt x="20902" y="17078"/>
                </a:cubicBezTo>
                <a:cubicBezTo>
                  <a:pt x="21016" y="17609"/>
                  <a:pt x="21035" y="18216"/>
                  <a:pt x="20750" y="18690"/>
                </a:cubicBezTo>
                <a:cubicBezTo>
                  <a:pt x="20542" y="19050"/>
                  <a:pt x="20144" y="19296"/>
                  <a:pt x="19727" y="19334"/>
                </a:cubicBezTo>
                <a:cubicBezTo>
                  <a:pt x="19253" y="19334"/>
                  <a:pt x="18950" y="18917"/>
                  <a:pt x="18798" y="18519"/>
                </a:cubicBezTo>
                <a:cubicBezTo>
                  <a:pt x="18627" y="18026"/>
                  <a:pt x="18495" y="17533"/>
                  <a:pt x="18400" y="17040"/>
                </a:cubicBezTo>
                <a:cubicBezTo>
                  <a:pt x="18172" y="15979"/>
                  <a:pt x="17983" y="14898"/>
                  <a:pt x="17812" y="13837"/>
                </a:cubicBezTo>
                <a:cubicBezTo>
                  <a:pt x="17452" y="11713"/>
                  <a:pt x="17130" y="9571"/>
                  <a:pt x="16428" y="7524"/>
                </a:cubicBezTo>
                <a:cubicBezTo>
                  <a:pt x="16239" y="7031"/>
                  <a:pt x="16049" y="6538"/>
                  <a:pt x="15822" y="6064"/>
                </a:cubicBezTo>
                <a:cubicBezTo>
                  <a:pt x="15632" y="5590"/>
                  <a:pt x="15386" y="5154"/>
                  <a:pt x="15082" y="4756"/>
                </a:cubicBezTo>
                <a:cubicBezTo>
                  <a:pt x="14841" y="4446"/>
                  <a:pt x="14506" y="4199"/>
                  <a:pt x="14120" y="4199"/>
                </a:cubicBezTo>
                <a:cubicBezTo>
                  <a:pt x="14081" y="4199"/>
                  <a:pt x="14042" y="4201"/>
                  <a:pt x="14002" y="4207"/>
                </a:cubicBezTo>
                <a:cubicBezTo>
                  <a:pt x="13661" y="4282"/>
                  <a:pt x="13395" y="4529"/>
                  <a:pt x="13281" y="4851"/>
                </a:cubicBezTo>
                <a:cubicBezTo>
                  <a:pt x="13149" y="5230"/>
                  <a:pt x="13092" y="5609"/>
                  <a:pt x="13130" y="6007"/>
                </a:cubicBezTo>
                <a:cubicBezTo>
                  <a:pt x="13187" y="6538"/>
                  <a:pt x="13281" y="7088"/>
                  <a:pt x="13395" y="7619"/>
                </a:cubicBezTo>
                <a:cubicBezTo>
                  <a:pt x="13623" y="8794"/>
                  <a:pt x="13907" y="9969"/>
                  <a:pt x="14267" y="11126"/>
                </a:cubicBezTo>
                <a:cubicBezTo>
                  <a:pt x="14608" y="12244"/>
                  <a:pt x="15044" y="13344"/>
                  <a:pt x="15442" y="14443"/>
                </a:cubicBezTo>
                <a:cubicBezTo>
                  <a:pt x="15879" y="15524"/>
                  <a:pt x="16182" y="16642"/>
                  <a:pt x="16333" y="17799"/>
                </a:cubicBezTo>
                <a:cubicBezTo>
                  <a:pt x="16409" y="18329"/>
                  <a:pt x="16390" y="18879"/>
                  <a:pt x="16296" y="19410"/>
                </a:cubicBezTo>
                <a:cubicBezTo>
                  <a:pt x="16277" y="19618"/>
                  <a:pt x="16144" y="19789"/>
                  <a:pt x="15973" y="19884"/>
                </a:cubicBezTo>
                <a:cubicBezTo>
                  <a:pt x="15943" y="19889"/>
                  <a:pt x="15912" y="19892"/>
                  <a:pt x="15882" y="19892"/>
                </a:cubicBezTo>
                <a:cubicBezTo>
                  <a:pt x="15710" y="19892"/>
                  <a:pt x="15558" y="19802"/>
                  <a:pt x="15461" y="19656"/>
                </a:cubicBezTo>
                <a:cubicBezTo>
                  <a:pt x="15329" y="19467"/>
                  <a:pt x="15215" y="19258"/>
                  <a:pt x="15139" y="19031"/>
                </a:cubicBezTo>
                <a:cubicBezTo>
                  <a:pt x="15025" y="18746"/>
                  <a:pt x="14912" y="18481"/>
                  <a:pt x="14817" y="18197"/>
                </a:cubicBezTo>
                <a:cubicBezTo>
                  <a:pt x="14608" y="17628"/>
                  <a:pt x="14419" y="17059"/>
                  <a:pt x="14248" y="16491"/>
                </a:cubicBezTo>
                <a:cubicBezTo>
                  <a:pt x="13888" y="15353"/>
                  <a:pt x="13566" y="14178"/>
                  <a:pt x="13300" y="13003"/>
                </a:cubicBezTo>
                <a:cubicBezTo>
                  <a:pt x="13073" y="12017"/>
                  <a:pt x="12921" y="11031"/>
                  <a:pt x="12694" y="10045"/>
                </a:cubicBezTo>
                <a:cubicBezTo>
                  <a:pt x="12334" y="8377"/>
                  <a:pt x="11822" y="6576"/>
                  <a:pt x="10590" y="5306"/>
                </a:cubicBezTo>
                <a:cubicBezTo>
                  <a:pt x="10305" y="5022"/>
                  <a:pt x="9983" y="4756"/>
                  <a:pt x="9623" y="4548"/>
                </a:cubicBezTo>
                <a:cubicBezTo>
                  <a:pt x="9603" y="4534"/>
                  <a:pt x="9580" y="4528"/>
                  <a:pt x="9558" y="4528"/>
                </a:cubicBezTo>
                <a:cubicBezTo>
                  <a:pt x="9517" y="4528"/>
                  <a:pt x="9477" y="4549"/>
                  <a:pt x="9452" y="4586"/>
                </a:cubicBezTo>
                <a:cubicBezTo>
                  <a:pt x="8978" y="5458"/>
                  <a:pt x="9016" y="6481"/>
                  <a:pt x="9168" y="7448"/>
                </a:cubicBezTo>
                <a:cubicBezTo>
                  <a:pt x="9338" y="8510"/>
                  <a:pt x="9604" y="9571"/>
                  <a:pt x="9869" y="10633"/>
                </a:cubicBezTo>
                <a:cubicBezTo>
                  <a:pt x="10438" y="12832"/>
                  <a:pt x="11101" y="14993"/>
                  <a:pt x="11879" y="17135"/>
                </a:cubicBezTo>
                <a:cubicBezTo>
                  <a:pt x="12182" y="18007"/>
                  <a:pt x="12618" y="19182"/>
                  <a:pt x="11784" y="19922"/>
                </a:cubicBezTo>
                <a:cubicBezTo>
                  <a:pt x="11612" y="20082"/>
                  <a:pt x="11386" y="20166"/>
                  <a:pt x="11158" y="20166"/>
                </a:cubicBezTo>
                <a:cubicBezTo>
                  <a:pt x="11008" y="20166"/>
                  <a:pt x="10858" y="20130"/>
                  <a:pt x="10722" y="20055"/>
                </a:cubicBezTo>
                <a:cubicBezTo>
                  <a:pt x="10400" y="19827"/>
                  <a:pt x="10172" y="19524"/>
                  <a:pt x="10021" y="19182"/>
                </a:cubicBezTo>
                <a:cubicBezTo>
                  <a:pt x="9831" y="18784"/>
                  <a:pt x="9699" y="18367"/>
                  <a:pt x="9585" y="17950"/>
                </a:cubicBezTo>
                <a:lnTo>
                  <a:pt x="9111" y="16244"/>
                </a:lnTo>
                <a:lnTo>
                  <a:pt x="8125" y="12832"/>
                </a:lnTo>
                <a:cubicBezTo>
                  <a:pt x="7822" y="11732"/>
                  <a:pt x="7519" y="10614"/>
                  <a:pt x="7177" y="9514"/>
                </a:cubicBezTo>
                <a:cubicBezTo>
                  <a:pt x="6950" y="8737"/>
                  <a:pt x="6665" y="7903"/>
                  <a:pt x="6059" y="7353"/>
                </a:cubicBezTo>
                <a:cubicBezTo>
                  <a:pt x="5907" y="7221"/>
                  <a:pt x="5737" y="7107"/>
                  <a:pt x="5547" y="7012"/>
                </a:cubicBezTo>
                <a:cubicBezTo>
                  <a:pt x="5534" y="7008"/>
                  <a:pt x="5519" y="7005"/>
                  <a:pt x="5505" y="7005"/>
                </a:cubicBezTo>
                <a:cubicBezTo>
                  <a:pt x="5457" y="7005"/>
                  <a:pt x="5410" y="7030"/>
                  <a:pt x="5395" y="7088"/>
                </a:cubicBezTo>
                <a:cubicBezTo>
                  <a:pt x="5054" y="9041"/>
                  <a:pt x="5661" y="10936"/>
                  <a:pt x="6305" y="12775"/>
                </a:cubicBezTo>
                <a:cubicBezTo>
                  <a:pt x="6628" y="13723"/>
                  <a:pt x="6988" y="14671"/>
                  <a:pt x="7253" y="15638"/>
                </a:cubicBezTo>
                <a:cubicBezTo>
                  <a:pt x="7386" y="16093"/>
                  <a:pt x="7481" y="16566"/>
                  <a:pt x="7537" y="17059"/>
                </a:cubicBezTo>
                <a:cubicBezTo>
                  <a:pt x="7556" y="17457"/>
                  <a:pt x="7481" y="17969"/>
                  <a:pt x="7064" y="18121"/>
                </a:cubicBezTo>
                <a:cubicBezTo>
                  <a:pt x="6994" y="18147"/>
                  <a:pt x="6924" y="18158"/>
                  <a:pt x="6855" y="18158"/>
                </a:cubicBezTo>
                <a:cubicBezTo>
                  <a:pt x="6568" y="18158"/>
                  <a:pt x="6295" y="17959"/>
                  <a:pt x="6097" y="17761"/>
                </a:cubicBezTo>
                <a:cubicBezTo>
                  <a:pt x="5774" y="17438"/>
                  <a:pt x="5547" y="17059"/>
                  <a:pt x="5376" y="16642"/>
                </a:cubicBezTo>
                <a:cubicBezTo>
                  <a:pt x="4959" y="15619"/>
                  <a:pt x="4561" y="14595"/>
                  <a:pt x="4182" y="13571"/>
                </a:cubicBezTo>
                <a:cubicBezTo>
                  <a:pt x="3405" y="11505"/>
                  <a:pt x="2703" y="9401"/>
                  <a:pt x="2059" y="7278"/>
                </a:cubicBezTo>
                <a:cubicBezTo>
                  <a:pt x="1414" y="5154"/>
                  <a:pt x="846" y="3012"/>
                  <a:pt x="334" y="851"/>
                </a:cubicBezTo>
                <a:cubicBezTo>
                  <a:pt x="277" y="586"/>
                  <a:pt x="220" y="320"/>
                  <a:pt x="163" y="55"/>
                </a:cubicBezTo>
                <a:cubicBezTo>
                  <a:pt x="156" y="17"/>
                  <a:pt x="126" y="0"/>
                  <a:pt x="95" y="0"/>
                </a:cubicBezTo>
                <a:close/>
              </a:path>
            </a:pathLst>
          </a:custGeom>
          <a:solidFill>
            <a:srgbClr val="674E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92119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1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Google Shape;1184;p21"/>
          <p:cNvSpPr txBox="1">
            <a:spLocks noGrp="1"/>
          </p:cNvSpPr>
          <p:nvPr>
            <p:ph type="title"/>
          </p:nvPr>
        </p:nvSpPr>
        <p:spPr>
          <a:xfrm>
            <a:off x="1698617" y="1400049"/>
            <a:ext cx="286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85" name="Google Shape;1185;p21"/>
          <p:cNvSpPr txBox="1">
            <a:spLocks noGrp="1"/>
          </p:cNvSpPr>
          <p:nvPr>
            <p:ph type="subTitle" idx="1"/>
          </p:nvPr>
        </p:nvSpPr>
        <p:spPr>
          <a:xfrm>
            <a:off x="1698617" y="2015470"/>
            <a:ext cx="2867100" cy="91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6" name="Google Shape;1186;p21"/>
          <p:cNvSpPr txBox="1">
            <a:spLocks noGrp="1"/>
          </p:cNvSpPr>
          <p:nvPr>
            <p:ph type="title" idx="2"/>
          </p:nvPr>
        </p:nvSpPr>
        <p:spPr>
          <a:xfrm flipH="1">
            <a:off x="4593236" y="1400049"/>
            <a:ext cx="286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87" name="Google Shape;1187;p21"/>
          <p:cNvSpPr txBox="1">
            <a:spLocks noGrp="1"/>
          </p:cNvSpPr>
          <p:nvPr>
            <p:ph type="subTitle" idx="3"/>
          </p:nvPr>
        </p:nvSpPr>
        <p:spPr>
          <a:xfrm>
            <a:off x="4593236" y="2015470"/>
            <a:ext cx="2867100" cy="91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8" name="Google Shape;1188;p21"/>
          <p:cNvSpPr txBox="1">
            <a:spLocks noGrp="1"/>
          </p:cNvSpPr>
          <p:nvPr>
            <p:ph type="title" idx="4"/>
          </p:nvPr>
        </p:nvSpPr>
        <p:spPr>
          <a:xfrm>
            <a:off x="1698617" y="3004407"/>
            <a:ext cx="286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89" name="Google Shape;1189;p21"/>
          <p:cNvSpPr txBox="1">
            <a:spLocks noGrp="1"/>
          </p:cNvSpPr>
          <p:nvPr>
            <p:ph type="subTitle" idx="5"/>
          </p:nvPr>
        </p:nvSpPr>
        <p:spPr>
          <a:xfrm>
            <a:off x="1698617" y="3619626"/>
            <a:ext cx="2867100" cy="91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0" name="Google Shape;1190;p21"/>
          <p:cNvSpPr txBox="1">
            <a:spLocks noGrp="1"/>
          </p:cNvSpPr>
          <p:nvPr>
            <p:ph type="title" idx="6"/>
          </p:nvPr>
        </p:nvSpPr>
        <p:spPr>
          <a:xfrm flipH="1">
            <a:off x="4593236" y="3004407"/>
            <a:ext cx="286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91" name="Google Shape;1191;p21"/>
          <p:cNvSpPr txBox="1">
            <a:spLocks noGrp="1"/>
          </p:cNvSpPr>
          <p:nvPr>
            <p:ph type="subTitle" idx="7"/>
          </p:nvPr>
        </p:nvSpPr>
        <p:spPr>
          <a:xfrm>
            <a:off x="4593236" y="3619626"/>
            <a:ext cx="2867100" cy="91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192" name="Google Shape;1192;p21"/>
          <p:cNvPicPr preferRelativeResize="0"/>
          <p:nvPr/>
        </p:nvPicPr>
        <p:blipFill>
          <a:blip r:embed="rId2">
            <a:alphaModFix amt="47000"/>
          </a:blip>
          <a:stretch>
            <a:fillRect/>
          </a:stretch>
        </p:blipFill>
        <p:spPr>
          <a:xfrm rot="1331770">
            <a:off x="-1977764" y="3821949"/>
            <a:ext cx="2989902" cy="24682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93" name="Google Shape;1193;p21"/>
          <p:cNvGrpSpPr/>
          <p:nvPr/>
        </p:nvGrpSpPr>
        <p:grpSpPr>
          <a:xfrm rot="-987768">
            <a:off x="-733895" y="3875634"/>
            <a:ext cx="1344359" cy="1995308"/>
            <a:chOff x="272875" y="1527563"/>
            <a:chExt cx="255950" cy="455000"/>
          </a:xfrm>
        </p:grpSpPr>
        <p:sp>
          <p:nvSpPr>
            <p:cNvPr id="1194" name="Google Shape;1194;p21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21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21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21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21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21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21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21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21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21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21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21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21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21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21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21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21"/>
            <p:cNvSpPr/>
            <p:nvPr/>
          </p:nvSpPr>
          <p:spPr>
            <a:xfrm>
              <a:off x="338275" y="1701963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21"/>
            <p:cNvSpPr/>
            <p:nvPr/>
          </p:nvSpPr>
          <p:spPr>
            <a:xfrm>
              <a:off x="388050" y="1631363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21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21"/>
            <p:cNvSpPr/>
            <p:nvPr/>
          </p:nvSpPr>
          <p:spPr>
            <a:xfrm>
              <a:off x="356275" y="1585363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21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21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21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21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21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21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21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21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21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21"/>
            <p:cNvSpPr/>
            <p:nvPr/>
          </p:nvSpPr>
          <p:spPr>
            <a:xfrm>
              <a:off x="360075" y="188016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21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21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21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21"/>
            <p:cNvSpPr/>
            <p:nvPr/>
          </p:nvSpPr>
          <p:spPr>
            <a:xfrm>
              <a:off x="445850" y="1622338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21"/>
            <p:cNvSpPr/>
            <p:nvPr/>
          </p:nvSpPr>
          <p:spPr>
            <a:xfrm>
              <a:off x="418850" y="1542263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229" name="Google Shape;1229;p21"/>
          <p:cNvPicPr preferRelativeResize="0"/>
          <p:nvPr/>
        </p:nvPicPr>
        <p:blipFill>
          <a:blip r:embed="rId3">
            <a:alphaModFix amt="74000"/>
          </a:blip>
          <a:stretch>
            <a:fillRect/>
          </a:stretch>
        </p:blipFill>
        <p:spPr>
          <a:xfrm flipH="1">
            <a:off x="7809444" y="4139664"/>
            <a:ext cx="2894870" cy="2593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0" name="Google Shape;1230;p21"/>
          <p:cNvPicPr preferRelativeResize="0"/>
          <p:nvPr/>
        </p:nvPicPr>
        <p:blipFill>
          <a:blip r:embed="rId4">
            <a:alphaModFix amt="62000"/>
          </a:blip>
          <a:stretch>
            <a:fillRect/>
          </a:stretch>
        </p:blipFill>
        <p:spPr>
          <a:xfrm rot="9368145" flipH="1">
            <a:off x="-1509155" y="-1246007"/>
            <a:ext cx="2894870" cy="259332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31" name="Google Shape;1231;p21"/>
          <p:cNvGrpSpPr/>
          <p:nvPr/>
        </p:nvGrpSpPr>
        <p:grpSpPr>
          <a:xfrm rot="5400065">
            <a:off x="8667137" y="-1129839"/>
            <a:ext cx="1344377" cy="1995312"/>
            <a:chOff x="272875" y="1527563"/>
            <a:chExt cx="255950" cy="455000"/>
          </a:xfrm>
        </p:grpSpPr>
        <p:sp>
          <p:nvSpPr>
            <p:cNvPr id="1232" name="Google Shape;1232;p21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21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21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21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21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21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21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21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21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21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21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21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21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21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21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21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21"/>
            <p:cNvSpPr/>
            <p:nvPr/>
          </p:nvSpPr>
          <p:spPr>
            <a:xfrm>
              <a:off x="338275" y="1701963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21"/>
            <p:cNvSpPr/>
            <p:nvPr/>
          </p:nvSpPr>
          <p:spPr>
            <a:xfrm>
              <a:off x="388050" y="1631363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21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21"/>
            <p:cNvSpPr/>
            <p:nvPr/>
          </p:nvSpPr>
          <p:spPr>
            <a:xfrm>
              <a:off x="356275" y="1585363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21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21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21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21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21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21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21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21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21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21"/>
            <p:cNvSpPr/>
            <p:nvPr/>
          </p:nvSpPr>
          <p:spPr>
            <a:xfrm>
              <a:off x="360075" y="188016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21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21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21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21"/>
            <p:cNvSpPr/>
            <p:nvPr/>
          </p:nvSpPr>
          <p:spPr>
            <a:xfrm>
              <a:off x="445850" y="1622338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21"/>
            <p:cNvSpPr/>
            <p:nvPr/>
          </p:nvSpPr>
          <p:spPr>
            <a:xfrm>
              <a:off x="418850" y="1542263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267" name="Google Shape;1267;p21"/>
          <p:cNvPicPr preferRelativeResize="0"/>
          <p:nvPr/>
        </p:nvPicPr>
        <p:blipFill>
          <a:blip r:embed="rId2">
            <a:alphaModFix amt="47000"/>
          </a:blip>
          <a:stretch>
            <a:fillRect/>
          </a:stretch>
        </p:blipFill>
        <p:spPr>
          <a:xfrm rot="-10643014">
            <a:off x="7943421" y="-1509312"/>
            <a:ext cx="2989903" cy="2468227"/>
          </a:xfrm>
          <a:prstGeom prst="rect">
            <a:avLst/>
          </a:prstGeom>
          <a:noFill/>
          <a:ln>
            <a:noFill/>
          </a:ln>
        </p:spPr>
      </p:pic>
      <p:sp>
        <p:nvSpPr>
          <p:cNvPr id="1268" name="Google Shape;1268;p21"/>
          <p:cNvSpPr txBox="1">
            <a:spLocks noGrp="1"/>
          </p:cNvSpPr>
          <p:nvPr>
            <p:ph type="ctrTitle" idx="8"/>
          </p:nvPr>
        </p:nvSpPr>
        <p:spPr>
          <a:xfrm>
            <a:off x="736646" y="373025"/>
            <a:ext cx="76725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269" name="Google Shape;1269;p21"/>
          <p:cNvSpPr/>
          <p:nvPr/>
        </p:nvSpPr>
        <p:spPr>
          <a:xfrm rot="-7373435">
            <a:off x="-1518218" y="3027895"/>
            <a:ext cx="2265005" cy="2165760"/>
          </a:xfrm>
          <a:custGeom>
            <a:avLst/>
            <a:gdLst/>
            <a:ahLst/>
            <a:cxnLst/>
            <a:rect l="l" t="t" r="r" b="b"/>
            <a:pathLst>
              <a:path w="21339" h="20404" extrusionOk="0">
                <a:moveTo>
                  <a:pt x="95" y="0"/>
                </a:moveTo>
                <a:cubicBezTo>
                  <a:pt x="50" y="0"/>
                  <a:pt x="0" y="36"/>
                  <a:pt x="12" y="93"/>
                </a:cubicBezTo>
                <a:cubicBezTo>
                  <a:pt x="485" y="2330"/>
                  <a:pt x="1054" y="4567"/>
                  <a:pt x="1680" y="6766"/>
                </a:cubicBezTo>
                <a:cubicBezTo>
                  <a:pt x="2324" y="8965"/>
                  <a:pt x="3045" y="11126"/>
                  <a:pt x="3822" y="13249"/>
                </a:cubicBezTo>
                <a:cubicBezTo>
                  <a:pt x="4220" y="14330"/>
                  <a:pt x="4618" y="15391"/>
                  <a:pt x="5054" y="16453"/>
                </a:cubicBezTo>
                <a:cubicBezTo>
                  <a:pt x="5225" y="16889"/>
                  <a:pt x="5433" y="17287"/>
                  <a:pt x="5699" y="17666"/>
                </a:cubicBezTo>
                <a:cubicBezTo>
                  <a:pt x="5926" y="17988"/>
                  <a:pt x="6267" y="18216"/>
                  <a:pt x="6646" y="18348"/>
                </a:cubicBezTo>
                <a:cubicBezTo>
                  <a:pt x="6705" y="18361"/>
                  <a:pt x="6764" y="18368"/>
                  <a:pt x="6823" y="18368"/>
                </a:cubicBezTo>
                <a:cubicBezTo>
                  <a:pt x="7107" y="18368"/>
                  <a:pt x="7384" y="18221"/>
                  <a:pt x="7556" y="17969"/>
                </a:cubicBezTo>
                <a:cubicBezTo>
                  <a:pt x="7746" y="17609"/>
                  <a:pt x="7784" y="17173"/>
                  <a:pt x="7708" y="16775"/>
                </a:cubicBezTo>
                <a:cubicBezTo>
                  <a:pt x="7519" y="15770"/>
                  <a:pt x="7253" y="14784"/>
                  <a:pt x="6893" y="13837"/>
                </a:cubicBezTo>
                <a:cubicBezTo>
                  <a:pt x="6248" y="11941"/>
                  <a:pt x="5414" y="9969"/>
                  <a:pt x="5528" y="7922"/>
                </a:cubicBezTo>
                <a:cubicBezTo>
                  <a:pt x="5543" y="7707"/>
                  <a:pt x="5559" y="7504"/>
                  <a:pt x="5594" y="7294"/>
                </a:cubicBezTo>
                <a:lnTo>
                  <a:pt x="5594" y="7294"/>
                </a:lnTo>
                <a:cubicBezTo>
                  <a:pt x="6312" y="7702"/>
                  <a:pt x="6661" y="8502"/>
                  <a:pt x="6893" y="9268"/>
                </a:cubicBezTo>
                <a:cubicBezTo>
                  <a:pt x="7234" y="10349"/>
                  <a:pt x="7519" y="11467"/>
                  <a:pt x="7822" y="12567"/>
                </a:cubicBezTo>
                <a:lnTo>
                  <a:pt x="8789" y="16036"/>
                </a:lnTo>
                <a:cubicBezTo>
                  <a:pt x="8940" y="16604"/>
                  <a:pt x="9111" y="17173"/>
                  <a:pt x="9263" y="17742"/>
                </a:cubicBezTo>
                <a:cubicBezTo>
                  <a:pt x="9376" y="18216"/>
                  <a:pt x="9509" y="18652"/>
                  <a:pt x="9699" y="19107"/>
                </a:cubicBezTo>
                <a:cubicBezTo>
                  <a:pt x="9966" y="19713"/>
                  <a:pt x="10452" y="20404"/>
                  <a:pt x="11172" y="20404"/>
                </a:cubicBezTo>
                <a:cubicBezTo>
                  <a:pt x="11217" y="20404"/>
                  <a:pt x="11263" y="20401"/>
                  <a:pt x="11310" y="20396"/>
                </a:cubicBezTo>
                <a:cubicBezTo>
                  <a:pt x="11708" y="20339"/>
                  <a:pt x="12068" y="20092"/>
                  <a:pt x="12258" y="19732"/>
                </a:cubicBezTo>
                <a:cubicBezTo>
                  <a:pt x="12485" y="19334"/>
                  <a:pt x="12580" y="18860"/>
                  <a:pt x="12504" y="18405"/>
                </a:cubicBezTo>
                <a:cubicBezTo>
                  <a:pt x="12390" y="17855"/>
                  <a:pt x="12239" y="17306"/>
                  <a:pt x="12030" y="16794"/>
                </a:cubicBezTo>
                <a:cubicBezTo>
                  <a:pt x="11841" y="16263"/>
                  <a:pt x="11651" y="15713"/>
                  <a:pt x="11462" y="15183"/>
                </a:cubicBezTo>
                <a:cubicBezTo>
                  <a:pt x="11101" y="14083"/>
                  <a:pt x="10779" y="12965"/>
                  <a:pt x="10457" y="11865"/>
                </a:cubicBezTo>
                <a:cubicBezTo>
                  <a:pt x="10154" y="10766"/>
                  <a:pt x="9869" y="9628"/>
                  <a:pt x="9623" y="8491"/>
                </a:cubicBezTo>
                <a:cubicBezTo>
                  <a:pt x="9414" y="7486"/>
                  <a:pt x="9168" y="6424"/>
                  <a:pt x="9414" y="5420"/>
                </a:cubicBezTo>
                <a:cubicBezTo>
                  <a:pt x="9462" y="5197"/>
                  <a:pt x="9536" y="5002"/>
                  <a:pt x="9626" y="4810"/>
                </a:cubicBezTo>
                <a:lnTo>
                  <a:pt x="9626" y="4810"/>
                </a:lnTo>
                <a:cubicBezTo>
                  <a:pt x="11118" y="5773"/>
                  <a:pt x="11814" y="7472"/>
                  <a:pt x="12239" y="9135"/>
                </a:cubicBezTo>
                <a:cubicBezTo>
                  <a:pt x="12485" y="10026"/>
                  <a:pt x="12637" y="10936"/>
                  <a:pt x="12807" y="11846"/>
                </a:cubicBezTo>
                <a:cubicBezTo>
                  <a:pt x="13035" y="13040"/>
                  <a:pt x="13300" y="14216"/>
                  <a:pt x="13623" y="15391"/>
                </a:cubicBezTo>
                <a:cubicBezTo>
                  <a:pt x="13945" y="16547"/>
                  <a:pt x="14324" y="17723"/>
                  <a:pt x="14741" y="18879"/>
                </a:cubicBezTo>
                <a:cubicBezTo>
                  <a:pt x="14912" y="19315"/>
                  <a:pt x="15063" y="19827"/>
                  <a:pt x="15480" y="20092"/>
                </a:cubicBezTo>
                <a:cubicBezTo>
                  <a:pt x="15595" y="20165"/>
                  <a:pt x="15723" y="20199"/>
                  <a:pt x="15849" y="20199"/>
                </a:cubicBezTo>
                <a:cubicBezTo>
                  <a:pt x="16119" y="20199"/>
                  <a:pt x="16382" y="20042"/>
                  <a:pt x="16485" y="19770"/>
                </a:cubicBezTo>
                <a:cubicBezTo>
                  <a:pt x="16694" y="19334"/>
                  <a:pt x="16675" y="18765"/>
                  <a:pt x="16656" y="18292"/>
                </a:cubicBezTo>
                <a:cubicBezTo>
                  <a:pt x="16637" y="17723"/>
                  <a:pt x="16542" y="17154"/>
                  <a:pt x="16428" y="16585"/>
                </a:cubicBezTo>
                <a:cubicBezTo>
                  <a:pt x="16125" y="15467"/>
                  <a:pt x="15746" y="14348"/>
                  <a:pt x="15291" y="13268"/>
                </a:cubicBezTo>
                <a:cubicBezTo>
                  <a:pt x="14419" y="10993"/>
                  <a:pt x="13793" y="8623"/>
                  <a:pt x="13433" y="6216"/>
                </a:cubicBezTo>
                <a:cubicBezTo>
                  <a:pt x="13360" y="5689"/>
                  <a:pt x="13392" y="4465"/>
                  <a:pt x="14163" y="4465"/>
                </a:cubicBezTo>
                <a:cubicBezTo>
                  <a:pt x="14197" y="4465"/>
                  <a:pt x="14231" y="4467"/>
                  <a:pt x="14267" y="4472"/>
                </a:cubicBezTo>
                <a:cubicBezTo>
                  <a:pt x="14741" y="4548"/>
                  <a:pt x="15025" y="5060"/>
                  <a:pt x="15234" y="5439"/>
                </a:cubicBezTo>
                <a:cubicBezTo>
                  <a:pt x="15499" y="5913"/>
                  <a:pt x="15727" y="6406"/>
                  <a:pt x="15935" y="6898"/>
                </a:cubicBezTo>
                <a:cubicBezTo>
                  <a:pt x="16732" y="8946"/>
                  <a:pt x="17111" y="11107"/>
                  <a:pt x="17452" y="13268"/>
                </a:cubicBezTo>
                <a:cubicBezTo>
                  <a:pt x="17623" y="14348"/>
                  <a:pt x="17793" y="15429"/>
                  <a:pt x="18002" y="16510"/>
                </a:cubicBezTo>
                <a:cubicBezTo>
                  <a:pt x="18096" y="17040"/>
                  <a:pt x="18229" y="17590"/>
                  <a:pt x="18362" y="18121"/>
                </a:cubicBezTo>
                <a:cubicBezTo>
                  <a:pt x="18476" y="18557"/>
                  <a:pt x="18627" y="19031"/>
                  <a:pt x="18968" y="19334"/>
                </a:cubicBezTo>
                <a:cubicBezTo>
                  <a:pt x="19197" y="19533"/>
                  <a:pt x="19456" y="19618"/>
                  <a:pt x="19715" y="19618"/>
                </a:cubicBezTo>
                <a:cubicBezTo>
                  <a:pt x="20273" y="19618"/>
                  <a:pt x="20833" y="19220"/>
                  <a:pt x="21092" y="18690"/>
                </a:cubicBezTo>
                <a:cubicBezTo>
                  <a:pt x="21300" y="18178"/>
                  <a:pt x="21338" y="17628"/>
                  <a:pt x="21205" y="17078"/>
                </a:cubicBezTo>
                <a:cubicBezTo>
                  <a:pt x="21111" y="16472"/>
                  <a:pt x="20902" y="15884"/>
                  <a:pt x="20731" y="15277"/>
                </a:cubicBezTo>
                <a:lnTo>
                  <a:pt x="18684" y="7903"/>
                </a:lnTo>
                <a:cubicBezTo>
                  <a:pt x="18514" y="7315"/>
                  <a:pt x="18362" y="6728"/>
                  <a:pt x="18191" y="6102"/>
                </a:cubicBezTo>
                <a:cubicBezTo>
                  <a:pt x="18162" y="6043"/>
                  <a:pt x="18106" y="6015"/>
                  <a:pt x="18051" y="6015"/>
                </a:cubicBezTo>
                <a:cubicBezTo>
                  <a:pt x="17966" y="6015"/>
                  <a:pt x="17884" y="6082"/>
                  <a:pt x="17907" y="6197"/>
                </a:cubicBezTo>
                <a:cubicBezTo>
                  <a:pt x="18589" y="8623"/>
                  <a:pt x="19253" y="11050"/>
                  <a:pt x="19935" y="13476"/>
                </a:cubicBezTo>
                <a:lnTo>
                  <a:pt x="20428" y="15315"/>
                </a:lnTo>
                <a:cubicBezTo>
                  <a:pt x="20599" y="15903"/>
                  <a:pt x="20788" y="16491"/>
                  <a:pt x="20902" y="17078"/>
                </a:cubicBezTo>
                <a:cubicBezTo>
                  <a:pt x="21016" y="17609"/>
                  <a:pt x="21035" y="18216"/>
                  <a:pt x="20750" y="18690"/>
                </a:cubicBezTo>
                <a:cubicBezTo>
                  <a:pt x="20542" y="19050"/>
                  <a:pt x="20144" y="19296"/>
                  <a:pt x="19727" y="19334"/>
                </a:cubicBezTo>
                <a:cubicBezTo>
                  <a:pt x="19253" y="19334"/>
                  <a:pt x="18950" y="18917"/>
                  <a:pt x="18798" y="18519"/>
                </a:cubicBezTo>
                <a:cubicBezTo>
                  <a:pt x="18627" y="18026"/>
                  <a:pt x="18495" y="17533"/>
                  <a:pt x="18400" y="17040"/>
                </a:cubicBezTo>
                <a:cubicBezTo>
                  <a:pt x="18172" y="15979"/>
                  <a:pt x="17983" y="14898"/>
                  <a:pt x="17812" y="13837"/>
                </a:cubicBezTo>
                <a:cubicBezTo>
                  <a:pt x="17452" y="11713"/>
                  <a:pt x="17130" y="9571"/>
                  <a:pt x="16428" y="7524"/>
                </a:cubicBezTo>
                <a:cubicBezTo>
                  <a:pt x="16239" y="7031"/>
                  <a:pt x="16049" y="6538"/>
                  <a:pt x="15822" y="6064"/>
                </a:cubicBezTo>
                <a:cubicBezTo>
                  <a:pt x="15632" y="5590"/>
                  <a:pt x="15386" y="5154"/>
                  <a:pt x="15082" y="4756"/>
                </a:cubicBezTo>
                <a:cubicBezTo>
                  <a:pt x="14841" y="4446"/>
                  <a:pt x="14506" y="4199"/>
                  <a:pt x="14120" y="4199"/>
                </a:cubicBezTo>
                <a:cubicBezTo>
                  <a:pt x="14081" y="4199"/>
                  <a:pt x="14042" y="4201"/>
                  <a:pt x="14002" y="4207"/>
                </a:cubicBezTo>
                <a:cubicBezTo>
                  <a:pt x="13661" y="4282"/>
                  <a:pt x="13395" y="4529"/>
                  <a:pt x="13281" y="4851"/>
                </a:cubicBezTo>
                <a:cubicBezTo>
                  <a:pt x="13149" y="5230"/>
                  <a:pt x="13092" y="5609"/>
                  <a:pt x="13130" y="6007"/>
                </a:cubicBezTo>
                <a:cubicBezTo>
                  <a:pt x="13187" y="6538"/>
                  <a:pt x="13281" y="7088"/>
                  <a:pt x="13395" y="7619"/>
                </a:cubicBezTo>
                <a:cubicBezTo>
                  <a:pt x="13623" y="8794"/>
                  <a:pt x="13907" y="9969"/>
                  <a:pt x="14267" y="11126"/>
                </a:cubicBezTo>
                <a:cubicBezTo>
                  <a:pt x="14608" y="12244"/>
                  <a:pt x="15044" y="13344"/>
                  <a:pt x="15442" y="14443"/>
                </a:cubicBezTo>
                <a:cubicBezTo>
                  <a:pt x="15879" y="15524"/>
                  <a:pt x="16182" y="16642"/>
                  <a:pt x="16333" y="17799"/>
                </a:cubicBezTo>
                <a:cubicBezTo>
                  <a:pt x="16409" y="18329"/>
                  <a:pt x="16390" y="18879"/>
                  <a:pt x="16296" y="19410"/>
                </a:cubicBezTo>
                <a:cubicBezTo>
                  <a:pt x="16277" y="19618"/>
                  <a:pt x="16144" y="19789"/>
                  <a:pt x="15973" y="19884"/>
                </a:cubicBezTo>
                <a:cubicBezTo>
                  <a:pt x="15943" y="19889"/>
                  <a:pt x="15912" y="19892"/>
                  <a:pt x="15882" y="19892"/>
                </a:cubicBezTo>
                <a:cubicBezTo>
                  <a:pt x="15710" y="19892"/>
                  <a:pt x="15558" y="19802"/>
                  <a:pt x="15461" y="19656"/>
                </a:cubicBezTo>
                <a:cubicBezTo>
                  <a:pt x="15329" y="19467"/>
                  <a:pt x="15215" y="19258"/>
                  <a:pt x="15139" y="19031"/>
                </a:cubicBezTo>
                <a:cubicBezTo>
                  <a:pt x="15025" y="18746"/>
                  <a:pt x="14912" y="18481"/>
                  <a:pt x="14817" y="18197"/>
                </a:cubicBezTo>
                <a:cubicBezTo>
                  <a:pt x="14608" y="17628"/>
                  <a:pt x="14419" y="17059"/>
                  <a:pt x="14248" y="16491"/>
                </a:cubicBezTo>
                <a:cubicBezTo>
                  <a:pt x="13888" y="15353"/>
                  <a:pt x="13566" y="14178"/>
                  <a:pt x="13300" y="13003"/>
                </a:cubicBezTo>
                <a:cubicBezTo>
                  <a:pt x="13073" y="12017"/>
                  <a:pt x="12921" y="11031"/>
                  <a:pt x="12694" y="10045"/>
                </a:cubicBezTo>
                <a:cubicBezTo>
                  <a:pt x="12334" y="8377"/>
                  <a:pt x="11822" y="6576"/>
                  <a:pt x="10590" y="5306"/>
                </a:cubicBezTo>
                <a:cubicBezTo>
                  <a:pt x="10305" y="5022"/>
                  <a:pt x="9983" y="4756"/>
                  <a:pt x="9623" y="4548"/>
                </a:cubicBezTo>
                <a:cubicBezTo>
                  <a:pt x="9603" y="4534"/>
                  <a:pt x="9580" y="4528"/>
                  <a:pt x="9558" y="4528"/>
                </a:cubicBezTo>
                <a:cubicBezTo>
                  <a:pt x="9517" y="4528"/>
                  <a:pt x="9477" y="4549"/>
                  <a:pt x="9452" y="4586"/>
                </a:cubicBezTo>
                <a:cubicBezTo>
                  <a:pt x="8978" y="5458"/>
                  <a:pt x="9016" y="6481"/>
                  <a:pt x="9168" y="7448"/>
                </a:cubicBezTo>
                <a:cubicBezTo>
                  <a:pt x="9338" y="8510"/>
                  <a:pt x="9604" y="9571"/>
                  <a:pt x="9869" y="10633"/>
                </a:cubicBezTo>
                <a:cubicBezTo>
                  <a:pt x="10438" y="12832"/>
                  <a:pt x="11101" y="14993"/>
                  <a:pt x="11879" y="17135"/>
                </a:cubicBezTo>
                <a:cubicBezTo>
                  <a:pt x="12182" y="18007"/>
                  <a:pt x="12618" y="19182"/>
                  <a:pt x="11784" y="19922"/>
                </a:cubicBezTo>
                <a:cubicBezTo>
                  <a:pt x="11612" y="20082"/>
                  <a:pt x="11386" y="20166"/>
                  <a:pt x="11158" y="20166"/>
                </a:cubicBezTo>
                <a:cubicBezTo>
                  <a:pt x="11008" y="20166"/>
                  <a:pt x="10858" y="20130"/>
                  <a:pt x="10722" y="20055"/>
                </a:cubicBezTo>
                <a:cubicBezTo>
                  <a:pt x="10400" y="19827"/>
                  <a:pt x="10172" y="19524"/>
                  <a:pt x="10021" y="19182"/>
                </a:cubicBezTo>
                <a:cubicBezTo>
                  <a:pt x="9831" y="18784"/>
                  <a:pt x="9699" y="18367"/>
                  <a:pt x="9585" y="17950"/>
                </a:cubicBezTo>
                <a:lnTo>
                  <a:pt x="9111" y="16244"/>
                </a:lnTo>
                <a:lnTo>
                  <a:pt x="8125" y="12832"/>
                </a:lnTo>
                <a:cubicBezTo>
                  <a:pt x="7822" y="11732"/>
                  <a:pt x="7519" y="10614"/>
                  <a:pt x="7177" y="9514"/>
                </a:cubicBezTo>
                <a:cubicBezTo>
                  <a:pt x="6950" y="8737"/>
                  <a:pt x="6665" y="7903"/>
                  <a:pt x="6059" y="7353"/>
                </a:cubicBezTo>
                <a:cubicBezTo>
                  <a:pt x="5907" y="7221"/>
                  <a:pt x="5737" y="7107"/>
                  <a:pt x="5547" y="7012"/>
                </a:cubicBezTo>
                <a:cubicBezTo>
                  <a:pt x="5534" y="7008"/>
                  <a:pt x="5519" y="7005"/>
                  <a:pt x="5505" y="7005"/>
                </a:cubicBezTo>
                <a:cubicBezTo>
                  <a:pt x="5457" y="7005"/>
                  <a:pt x="5410" y="7030"/>
                  <a:pt x="5395" y="7088"/>
                </a:cubicBezTo>
                <a:cubicBezTo>
                  <a:pt x="5054" y="9041"/>
                  <a:pt x="5661" y="10936"/>
                  <a:pt x="6305" y="12775"/>
                </a:cubicBezTo>
                <a:cubicBezTo>
                  <a:pt x="6628" y="13723"/>
                  <a:pt x="6988" y="14671"/>
                  <a:pt x="7253" y="15638"/>
                </a:cubicBezTo>
                <a:cubicBezTo>
                  <a:pt x="7386" y="16093"/>
                  <a:pt x="7481" y="16566"/>
                  <a:pt x="7537" y="17059"/>
                </a:cubicBezTo>
                <a:cubicBezTo>
                  <a:pt x="7556" y="17457"/>
                  <a:pt x="7481" y="17969"/>
                  <a:pt x="7064" y="18121"/>
                </a:cubicBezTo>
                <a:cubicBezTo>
                  <a:pt x="6994" y="18147"/>
                  <a:pt x="6924" y="18158"/>
                  <a:pt x="6855" y="18158"/>
                </a:cubicBezTo>
                <a:cubicBezTo>
                  <a:pt x="6568" y="18158"/>
                  <a:pt x="6295" y="17959"/>
                  <a:pt x="6097" y="17761"/>
                </a:cubicBezTo>
                <a:cubicBezTo>
                  <a:pt x="5774" y="17438"/>
                  <a:pt x="5547" y="17059"/>
                  <a:pt x="5376" y="16642"/>
                </a:cubicBezTo>
                <a:cubicBezTo>
                  <a:pt x="4959" y="15619"/>
                  <a:pt x="4561" y="14595"/>
                  <a:pt x="4182" y="13571"/>
                </a:cubicBezTo>
                <a:cubicBezTo>
                  <a:pt x="3405" y="11505"/>
                  <a:pt x="2703" y="9401"/>
                  <a:pt x="2059" y="7278"/>
                </a:cubicBezTo>
                <a:cubicBezTo>
                  <a:pt x="1414" y="5154"/>
                  <a:pt x="846" y="3012"/>
                  <a:pt x="334" y="851"/>
                </a:cubicBezTo>
                <a:cubicBezTo>
                  <a:pt x="277" y="586"/>
                  <a:pt x="220" y="320"/>
                  <a:pt x="163" y="55"/>
                </a:cubicBezTo>
                <a:cubicBezTo>
                  <a:pt x="156" y="17"/>
                  <a:pt x="126" y="0"/>
                  <a:pt x="95" y="0"/>
                </a:cubicBezTo>
                <a:close/>
              </a:path>
            </a:pathLst>
          </a:custGeom>
          <a:solidFill>
            <a:srgbClr val="674E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72289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">
  <p:cSld name="Title and six columns ">
    <p:spTree>
      <p:nvGrpSpPr>
        <p:cNvPr id="1" name="Shape 1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1" name="Google Shape;1271;p22"/>
          <p:cNvPicPr preferRelativeResize="0"/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 rot="-2343514" flipH="1">
            <a:off x="-1156226" y="-1467160"/>
            <a:ext cx="3297389" cy="2276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2" name="Google Shape;1272;p22"/>
          <p:cNvPicPr preferRelativeResize="0"/>
          <p:nvPr/>
        </p:nvPicPr>
        <p:blipFill>
          <a:blip r:embed="rId3">
            <a:alphaModFix amt="74000"/>
          </a:blip>
          <a:stretch>
            <a:fillRect/>
          </a:stretch>
        </p:blipFill>
        <p:spPr>
          <a:xfrm rot="-10162003" flipH="1">
            <a:off x="-1091107" y="-1133759"/>
            <a:ext cx="2894871" cy="259332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73" name="Google Shape;1273;p22"/>
          <p:cNvGrpSpPr/>
          <p:nvPr/>
        </p:nvGrpSpPr>
        <p:grpSpPr>
          <a:xfrm rot="-8099954">
            <a:off x="25750" y="-768875"/>
            <a:ext cx="1344367" cy="1995327"/>
            <a:chOff x="272875" y="1527563"/>
            <a:chExt cx="255950" cy="455000"/>
          </a:xfrm>
        </p:grpSpPr>
        <p:sp>
          <p:nvSpPr>
            <p:cNvPr id="1274" name="Google Shape;1274;p22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22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22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22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22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22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22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22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22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22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22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22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22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22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22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22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22"/>
            <p:cNvSpPr/>
            <p:nvPr/>
          </p:nvSpPr>
          <p:spPr>
            <a:xfrm>
              <a:off x="338275" y="1701963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22"/>
            <p:cNvSpPr/>
            <p:nvPr/>
          </p:nvSpPr>
          <p:spPr>
            <a:xfrm>
              <a:off x="388050" y="1631363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22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22"/>
            <p:cNvSpPr/>
            <p:nvPr/>
          </p:nvSpPr>
          <p:spPr>
            <a:xfrm>
              <a:off x="356275" y="1585363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22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22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22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22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22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22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22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22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22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22"/>
            <p:cNvSpPr/>
            <p:nvPr/>
          </p:nvSpPr>
          <p:spPr>
            <a:xfrm>
              <a:off x="360075" y="188016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22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22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22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22"/>
            <p:cNvSpPr/>
            <p:nvPr/>
          </p:nvSpPr>
          <p:spPr>
            <a:xfrm>
              <a:off x="445850" y="1622338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22"/>
            <p:cNvSpPr/>
            <p:nvPr/>
          </p:nvSpPr>
          <p:spPr>
            <a:xfrm>
              <a:off x="418850" y="1542263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309" name="Google Shape;1309;p22"/>
          <p:cNvPicPr preferRelativeResize="0"/>
          <p:nvPr/>
        </p:nvPicPr>
        <p:blipFill>
          <a:blip r:embed="rId3">
            <a:alphaModFix amt="74000"/>
          </a:blip>
          <a:stretch>
            <a:fillRect/>
          </a:stretch>
        </p:blipFill>
        <p:spPr>
          <a:xfrm rot="-6814727" flipH="1">
            <a:off x="7454267" y="-1182806"/>
            <a:ext cx="2894871" cy="2593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0" name="Google Shape;1310;p22"/>
          <p:cNvPicPr preferRelativeResize="0"/>
          <p:nvPr/>
        </p:nvPicPr>
        <p:blipFill>
          <a:blip r:embed="rId4">
            <a:alphaModFix amt="76000"/>
          </a:blip>
          <a:stretch>
            <a:fillRect/>
          </a:stretch>
        </p:blipFill>
        <p:spPr>
          <a:xfrm rot="-1136126">
            <a:off x="4365128" y="4231553"/>
            <a:ext cx="7605805" cy="283238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11" name="Google Shape;1311;p22"/>
          <p:cNvGrpSpPr/>
          <p:nvPr/>
        </p:nvGrpSpPr>
        <p:grpSpPr>
          <a:xfrm rot="3618644">
            <a:off x="7686877" y="3841497"/>
            <a:ext cx="1344356" cy="2469645"/>
            <a:chOff x="272875" y="1419395"/>
            <a:chExt cx="255950" cy="563168"/>
          </a:xfrm>
        </p:grpSpPr>
        <p:sp>
          <p:nvSpPr>
            <p:cNvPr id="1312" name="Google Shape;1312;p22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22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22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22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22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22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22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22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22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22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22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22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22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22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22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22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22"/>
            <p:cNvSpPr/>
            <p:nvPr/>
          </p:nvSpPr>
          <p:spPr>
            <a:xfrm>
              <a:off x="369050" y="1615955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22"/>
            <p:cNvSpPr/>
            <p:nvPr/>
          </p:nvSpPr>
          <p:spPr>
            <a:xfrm>
              <a:off x="490635" y="1582215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22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22"/>
            <p:cNvSpPr/>
            <p:nvPr/>
          </p:nvSpPr>
          <p:spPr>
            <a:xfrm>
              <a:off x="438343" y="1487068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22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22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22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22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22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22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22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22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22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22"/>
            <p:cNvSpPr/>
            <p:nvPr/>
          </p:nvSpPr>
          <p:spPr>
            <a:xfrm>
              <a:off x="360075" y="195388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22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22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22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22"/>
            <p:cNvSpPr/>
            <p:nvPr/>
          </p:nvSpPr>
          <p:spPr>
            <a:xfrm>
              <a:off x="394558" y="1560904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22"/>
            <p:cNvSpPr/>
            <p:nvPr/>
          </p:nvSpPr>
          <p:spPr>
            <a:xfrm>
              <a:off x="418850" y="1419395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7" name="Google Shape;1347;p22"/>
          <p:cNvSpPr txBox="1">
            <a:spLocks noGrp="1"/>
          </p:cNvSpPr>
          <p:nvPr>
            <p:ph type="title"/>
          </p:nvPr>
        </p:nvSpPr>
        <p:spPr>
          <a:xfrm>
            <a:off x="730325" y="3530302"/>
            <a:ext cx="23364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48" name="Google Shape;1348;p22"/>
          <p:cNvSpPr txBox="1">
            <a:spLocks noGrp="1"/>
          </p:cNvSpPr>
          <p:nvPr>
            <p:ph type="subTitle" idx="1"/>
          </p:nvPr>
        </p:nvSpPr>
        <p:spPr>
          <a:xfrm>
            <a:off x="730325" y="3915850"/>
            <a:ext cx="2336400" cy="7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9" name="Google Shape;1349;p22"/>
          <p:cNvSpPr txBox="1">
            <a:spLocks noGrp="1"/>
          </p:cNvSpPr>
          <p:nvPr>
            <p:ph type="title" idx="2"/>
          </p:nvPr>
        </p:nvSpPr>
        <p:spPr>
          <a:xfrm>
            <a:off x="3405326" y="3530302"/>
            <a:ext cx="23364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50" name="Google Shape;1350;p22"/>
          <p:cNvSpPr txBox="1">
            <a:spLocks noGrp="1"/>
          </p:cNvSpPr>
          <p:nvPr>
            <p:ph type="subTitle" idx="3"/>
          </p:nvPr>
        </p:nvSpPr>
        <p:spPr>
          <a:xfrm>
            <a:off x="3405326" y="3915850"/>
            <a:ext cx="2336400" cy="7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1" name="Google Shape;1351;p22"/>
          <p:cNvSpPr txBox="1">
            <a:spLocks noGrp="1"/>
          </p:cNvSpPr>
          <p:nvPr>
            <p:ph type="title" idx="4"/>
          </p:nvPr>
        </p:nvSpPr>
        <p:spPr>
          <a:xfrm>
            <a:off x="6076283" y="3530302"/>
            <a:ext cx="23364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52" name="Google Shape;1352;p22"/>
          <p:cNvSpPr txBox="1">
            <a:spLocks noGrp="1"/>
          </p:cNvSpPr>
          <p:nvPr>
            <p:ph type="subTitle" idx="5"/>
          </p:nvPr>
        </p:nvSpPr>
        <p:spPr>
          <a:xfrm>
            <a:off x="6076283" y="3915850"/>
            <a:ext cx="2336400" cy="7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3" name="Google Shape;1353;p22"/>
          <p:cNvSpPr txBox="1">
            <a:spLocks noGrp="1"/>
          </p:cNvSpPr>
          <p:nvPr>
            <p:ph type="ctrTitle" idx="6"/>
          </p:nvPr>
        </p:nvSpPr>
        <p:spPr>
          <a:xfrm>
            <a:off x="736646" y="373025"/>
            <a:ext cx="76725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354" name="Google Shape;1354;p22"/>
          <p:cNvSpPr txBox="1">
            <a:spLocks noGrp="1"/>
          </p:cNvSpPr>
          <p:nvPr>
            <p:ph type="title" idx="7"/>
          </p:nvPr>
        </p:nvSpPr>
        <p:spPr>
          <a:xfrm>
            <a:off x="730325" y="1813595"/>
            <a:ext cx="23364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55" name="Google Shape;1355;p22"/>
          <p:cNvSpPr txBox="1">
            <a:spLocks noGrp="1"/>
          </p:cNvSpPr>
          <p:nvPr>
            <p:ph type="subTitle" idx="8"/>
          </p:nvPr>
        </p:nvSpPr>
        <p:spPr>
          <a:xfrm>
            <a:off x="730325" y="2195913"/>
            <a:ext cx="2336400" cy="7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6" name="Google Shape;1356;p22"/>
          <p:cNvSpPr txBox="1">
            <a:spLocks noGrp="1"/>
          </p:cNvSpPr>
          <p:nvPr>
            <p:ph type="title" idx="9"/>
          </p:nvPr>
        </p:nvSpPr>
        <p:spPr>
          <a:xfrm>
            <a:off x="3405326" y="1813595"/>
            <a:ext cx="23364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57" name="Google Shape;1357;p22"/>
          <p:cNvSpPr txBox="1">
            <a:spLocks noGrp="1"/>
          </p:cNvSpPr>
          <p:nvPr>
            <p:ph type="subTitle" idx="13"/>
          </p:nvPr>
        </p:nvSpPr>
        <p:spPr>
          <a:xfrm>
            <a:off x="3405326" y="2195913"/>
            <a:ext cx="2336400" cy="7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8" name="Google Shape;1358;p22"/>
          <p:cNvSpPr txBox="1">
            <a:spLocks noGrp="1"/>
          </p:cNvSpPr>
          <p:nvPr>
            <p:ph type="title" idx="14"/>
          </p:nvPr>
        </p:nvSpPr>
        <p:spPr>
          <a:xfrm>
            <a:off x="6076283" y="1813595"/>
            <a:ext cx="23364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59" name="Google Shape;1359;p22"/>
          <p:cNvSpPr txBox="1">
            <a:spLocks noGrp="1"/>
          </p:cNvSpPr>
          <p:nvPr>
            <p:ph type="subTitle" idx="15"/>
          </p:nvPr>
        </p:nvSpPr>
        <p:spPr>
          <a:xfrm>
            <a:off x="6076283" y="2195913"/>
            <a:ext cx="2336400" cy="7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9467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3_1_1">
    <p:spTree>
      <p:nvGrpSpPr>
        <p:cNvPr id="1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" name="Google Shape;849;p16"/>
          <p:cNvPicPr preferRelativeResize="0"/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 rot="-2343514" flipH="1">
            <a:off x="-1166545" y="-1270720"/>
            <a:ext cx="3297389" cy="227663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50" name="Google Shape;850;p16"/>
          <p:cNvGrpSpPr/>
          <p:nvPr/>
        </p:nvGrpSpPr>
        <p:grpSpPr>
          <a:xfrm rot="-8099954">
            <a:off x="15431" y="-572435"/>
            <a:ext cx="1344367" cy="1995327"/>
            <a:chOff x="272875" y="1527563"/>
            <a:chExt cx="255950" cy="455000"/>
          </a:xfrm>
        </p:grpSpPr>
        <p:sp>
          <p:nvSpPr>
            <p:cNvPr id="851" name="Google Shape;851;p16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16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16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16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16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16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16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16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16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16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16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16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16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16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16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16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16"/>
            <p:cNvSpPr/>
            <p:nvPr/>
          </p:nvSpPr>
          <p:spPr>
            <a:xfrm>
              <a:off x="338275" y="1701963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16"/>
            <p:cNvSpPr/>
            <p:nvPr/>
          </p:nvSpPr>
          <p:spPr>
            <a:xfrm>
              <a:off x="388050" y="1631363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16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16"/>
            <p:cNvSpPr/>
            <p:nvPr/>
          </p:nvSpPr>
          <p:spPr>
            <a:xfrm>
              <a:off x="356275" y="1585363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16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16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16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16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16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16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16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16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16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16"/>
            <p:cNvSpPr/>
            <p:nvPr/>
          </p:nvSpPr>
          <p:spPr>
            <a:xfrm>
              <a:off x="360075" y="188016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16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16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16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16"/>
            <p:cNvSpPr/>
            <p:nvPr/>
          </p:nvSpPr>
          <p:spPr>
            <a:xfrm>
              <a:off x="445850" y="1622338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16"/>
            <p:cNvSpPr/>
            <p:nvPr/>
          </p:nvSpPr>
          <p:spPr>
            <a:xfrm>
              <a:off x="418850" y="1542263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86" name="Google Shape;886;p16"/>
          <p:cNvPicPr preferRelativeResize="0"/>
          <p:nvPr/>
        </p:nvPicPr>
        <p:blipFill>
          <a:blip r:embed="rId3">
            <a:alphaModFix amt="74000"/>
          </a:blip>
          <a:stretch>
            <a:fillRect/>
          </a:stretch>
        </p:blipFill>
        <p:spPr>
          <a:xfrm rot="-5809801" flipH="1">
            <a:off x="7609918" y="-1097658"/>
            <a:ext cx="2894870" cy="2593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887" name="Google Shape;887;p16"/>
          <p:cNvPicPr preferRelativeResize="0"/>
          <p:nvPr/>
        </p:nvPicPr>
        <p:blipFill>
          <a:blip r:embed="rId4">
            <a:alphaModFix amt="76000"/>
          </a:blip>
          <a:stretch>
            <a:fillRect/>
          </a:stretch>
        </p:blipFill>
        <p:spPr>
          <a:xfrm rot="10754694">
            <a:off x="2497948" y="4487275"/>
            <a:ext cx="7605809" cy="283238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88" name="Google Shape;888;p16"/>
          <p:cNvGrpSpPr/>
          <p:nvPr/>
        </p:nvGrpSpPr>
        <p:grpSpPr>
          <a:xfrm flipH="1">
            <a:off x="-624375" y="3487614"/>
            <a:ext cx="1344377" cy="2469659"/>
            <a:chOff x="272875" y="1419395"/>
            <a:chExt cx="255950" cy="563168"/>
          </a:xfrm>
        </p:grpSpPr>
        <p:sp>
          <p:nvSpPr>
            <p:cNvPr id="889" name="Google Shape;889;p16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16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16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16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16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16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16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16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16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16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16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16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16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16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16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16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16"/>
            <p:cNvSpPr/>
            <p:nvPr/>
          </p:nvSpPr>
          <p:spPr>
            <a:xfrm>
              <a:off x="369050" y="1615955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16"/>
            <p:cNvSpPr/>
            <p:nvPr/>
          </p:nvSpPr>
          <p:spPr>
            <a:xfrm>
              <a:off x="490635" y="1582215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16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16"/>
            <p:cNvSpPr/>
            <p:nvPr/>
          </p:nvSpPr>
          <p:spPr>
            <a:xfrm>
              <a:off x="438343" y="1487068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16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16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16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16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16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16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16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16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16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16"/>
            <p:cNvSpPr/>
            <p:nvPr/>
          </p:nvSpPr>
          <p:spPr>
            <a:xfrm>
              <a:off x="360075" y="195388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16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16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16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16"/>
            <p:cNvSpPr/>
            <p:nvPr/>
          </p:nvSpPr>
          <p:spPr>
            <a:xfrm>
              <a:off x="394558" y="1560904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16"/>
            <p:cNvSpPr/>
            <p:nvPr/>
          </p:nvSpPr>
          <p:spPr>
            <a:xfrm>
              <a:off x="418850" y="1419395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4" name="Google Shape;924;p16"/>
          <p:cNvSpPr txBox="1">
            <a:spLocks noGrp="1"/>
          </p:cNvSpPr>
          <p:nvPr>
            <p:ph type="ctrTitle"/>
          </p:nvPr>
        </p:nvSpPr>
        <p:spPr>
          <a:xfrm>
            <a:off x="736646" y="373025"/>
            <a:ext cx="76725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925" name="Google Shape;925;p16"/>
          <p:cNvSpPr/>
          <p:nvPr/>
        </p:nvSpPr>
        <p:spPr>
          <a:xfrm rot="231922" flipH="1">
            <a:off x="7469257" y="-6453732"/>
            <a:ext cx="4623938" cy="7256951"/>
          </a:xfrm>
          <a:custGeom>
            <a:avLst/>
            <a:gdLst/>
            <a:ahLst/>
            <a:cxnLst/>
            <a:rect l="l" t="t" r="r" b="b"/>
            <a:pathLst>
              <a:path w="55812" h="94461" extrusionOk="0">
                <a:moveTo>
                  <a:pt x="36054" y="83719"/>
                </a:moveTo>
                <a:cubicBezTo>
                  <a:pt x="36059" y="85810"/>
                  <a:pt x="36230" y="87883"/>
                  <a:pt x="36585" y="89937"/>
                </a:cubicBezTo>
                <a:cubicBezTo>
                  <a:pt x="36680" y="90449"/>
                  <a:pt x="36775" y="90942"/>
                  <a:pt x="36888" y="91454"/>
                </a:cubicBezTo>
                <a:cubicBezTo>
                  <a:pt x="36926" y="91719"/>
                  <a:pt x="37002" y="91984"/>
                  <a:pt x="37059" y="92250"/>
                </a:cubicBezTo>
                <a:cubicBezTo>
                  <a:pt x="37097" y="92439"/>
                  <a:pt x="37305" y="92856"/>
                  <a:pt x="37211" y="93046"/>
                </a:cubicBezTo>
                <a:cubicBezTo>
                  <a:pt x="37154" y="93160"/>
                  <a:pt x="36831" y="93255"/>
                  <a:pt x="36718" y="93311"/>
                </a:cubicBezTo>
                <a:cubicBezTo>
                  <a:pt x="36509" y="93425"/>
                  <a:pt x="36282" y="93539"/>
                  <a:pt x="36035" y="93634"/>
                </a:cubicBezTo>
                <a:cubicBezTo>
                  <a:pt x="35599" y="93804"/>
                  <a:pt x="35144" y="93937"/>
                  <a:pt x="34689" y="93994"/>
                </a:cubicBezTo>
                <a:cubicBezTo>
                  <a:pt x="34597" y="94004"/>
                  <a:pt x="34505" y="94009"/>
                  <a:pt x="34414" y="94009"/>
                </a:cubicBezTo>
                <a:cubicBezTo>
                  <a:pt x="33623" y="94009"/>
                  <a:pt x="32889" y="93638"/>
                  <a:pt x="32566" y="92856"/>
                </a:cubicBezTo>
                <a:cubicBezTo>
                  <a:pt x="32244" y="92041"/>
                  <a:pt x="32471" y="91093"/>
                  <a:pt x="32756" y="90297"/>
                </a:cubicBezTo>
                <a:cubicBezTo>
                  <a:pt x="33362" y="88572"/>
                  <a:pt x="34234" y="86923"/>
                  <a:pt x="35125" y="85331"/>
                </a:cubicBezTo>
                <a:cubicBezTo>
                  <a:pt x="35426" y="84788"/>
                  <a:pt x="35736" y="84251"/>
                  <a:pt x="36054" y="83719"/>
                </a:cubicBezTo>
                <a:close/>
                <a:moveTo>
                  <a:pt x="43850" y="72899"/>
                </a:moveTo>
                <a:cubicBezTo>
                  <a:pt x="43926" y="74041"/>
                  <a:pt x="43988" y="75183"/>
                  <a:pt x="44035" y="76326"/>
                </a:cubicBezTo>
                <a:cubicBezTo>
                  <a:pt x="44111" y="78487"/>
                  <a:pt x="44149" y="80629"/>
                  <a:pt x="44130" y="82790"/>
                </a:cubicBezTo>
                <a:cubicBezTo>
                  <a:pt x="44111" y="83871"/>
                  <a:pt x="44092" y="84970"/>
                  <a:pt x="44054" y="86051"/>
                </a:cubicBezTo>
                <a:cubicBezTo>
                  <a:pt x="44016" y="87037"/>
                  <a:pt x="44092" y="88117"/>
                  <a:pt x="43864" y="89065"/>
                </a:cubicBezTo>
                <a:cubicBezTo>
                  <a:pt x="43789" y="89463"/>
                  <a:pt x="43599" y="89823"/>
                  <a:pt x="43334" y="90127"/>
                </a:cubicBezTo>
                <a:cubicBezTo>
                  <a:pt x="43194" y="90249"/>
                  <a:pt x="43052" y="90301"/>
                  <a:pt x="42914" y="90301"/>
                </a:cubicBezTo>
                <a:cubicBezTo>
                  <a:pt x="42585" y="90301"/>
                  <a:pt x="42287" y="90001"/>
                  <a:pt x="42139" y="89653"/>
                </a:cubicBezTo>
                <a:cubicBezTo>
                  <a:pt x="41874" y="88970"/>
                  <a:pt x="41760" y="88193"/>
                  <a:pt x="41609" y="87473"/>
                </a:cubicBezTo>
                <a:cubicBezTo>
                  <a:pt x="41324" y="86165"/>
                  <a:pt x="41021" y="84724"/>
                  <a:pt x="40149" y="83643"/>
                </a:cubicBezTo>
                <a:cubicBezTo>
                  <a:pt x="39770" y="83169"/>
                  <a:pt x="39277" y="82809"/>
                  <a:pt x="38708" y="82582"/>
                </a:cubicBezTo>
                <a:cubicBezTo>
                  <a:pt x="38695" y="82577"/>
                  <a:pt x="38683" y="82574"/>
                  <a:pt x="38671" y="82574"/>
                </a:cubicBezTo>
                <a:cubicBezTo>
                  <a:pt x="38594" y="82574"/>
                  <a:pt x="38540" y="82668"/>
                  <a:pt x="38557" y="82733"/>
                </a:cubicBezTo>
                <a:cubicBezTo>
                  <a:pt x="38917" y="84667"/>
                  <a:pt x="39277" y="86601"/>
                  <a:pt x="39618" y="88534"/>
                </a:cubicBezTo>
                <a:lnTo>
                  <a:pt x="40149" y="91397"/>
                </a:lnTo>
                <a:cubicBezTo>
                  <a:pt x="40263" y="92136"/>
                  <a:pt x="40452" y="92875"/>
                  <a:pt x="40187" y="93596"/>
                </a:cubicBezTo>
                <a:cubicBezTo>
                  <a:pt x="40092" y="93861"/>
                  <a:pt x="39921" y="94183"/>
                  <a:pt x="39618" y="94240"/>
                </a:cubicBezTo>
                <a:cubicBezTo>
                  <a:pt x="39604" y="94243"/>
                  <a:pt x="39590" y="94244"/>
                  <a:pt x="39576" y="94244"/>
                </a:cubicBezTo>
                <a:cubicBezTo>
                  <a:pt x="39294" y="94244"/>
                  <a:pt x="39081" y="93717"/>
                  <a:pt x="38955" y="93482"/>
                </a:cubicBezTo>
                <a:cubicBezTo>
                  <a:pt x="38670" y="92856"/>
                  <a:pt x="38462" y="92193"/>
                  <a:pt x="38348" y="91511"/>
                </a:cubicBezTo>
                <a:cubicBezTo>
                  <a:pt x="38083" y="90146"/>
                  <a:pt x="38045" y="88762"/>
                  <a:pt x="37855" y="87397"/>
                </a:cubicBezTo>
                <a:cubicBezTo>
                  <a:pt x="37647" y="85994"/>
                  <a:pt x="37230" y="84610"/>
                  <a:pt x="36244" y="83549"/>
                </a:cubicBezTo>
                <a:cubicBezTo>
                  <a:pt x="36227" y="83526"/>
                  <a:pt x="36203" y="83515"/>
                  <a:pt x="36178" y="83514"/>
                </a:cubicBezTo>
                <a:lnTo>
                  <a:pt x="36178" y="83514"/>
                </a:lnTo>
                <a:cubicBezTo>
                  <a:pt x="38436" y="79777"/>
                  <a:pt x="41102" y="76305"/>
                  <a:pt x="43850" y="72899"/>
                </a:cubicBezTo>
                <a:close/>
                <a:moveTo>
                  <a:pt x="124" y="0"/>
                </a:moveTo>
                <a:cubicBezTo>
                  <a:pt x="60" y="0"/>
                  <a:pt x="1" y="49"/>
                  <a:pt x="36" y="119"/>
                </a:cubicBezTo>
                <a:lnTo>
                  <a:pt x="17" y="119"/>
                </a:lnTo>
                <a:cubicBezTo>
                  <a:pt x="2955" y="8498"/>
                  <a:pt x="5989" y="16839"/>
                  <a:pt x="9135" y="25123"/>
                </a:cubicBezTo>
                <a:cubicBezTo>
                  <a:pt x="9894" y="27152"/>
                  <a:pt x="10671" y="29180"/>
                  <a:pt x="11467" y="31208"/>
                </a:cubicBezTo>
                <a:cubicBezTo>
                  <a:pt x="12168" y="33028"/>
                  <a:pt x="12794" y="34905"/>
                  <a:pt x="13647" y="36649"/>
                </a:cubicBezTo>
                <a:cubicBezTo>
                  <a:pt x="14292" y="37976"/>
                  <a:pt x="15221" y="39246"/>
                  <a:pt x="16623" y="39796"/>
                </a:cubicBezTo>
                <a:cubicBezTo>
                  <a:pt x="17283" y="40054"/>
                  <a:pt x="17979" y="40142"/>
                  <a:pt x="18690" y="40142"/>
                </a:cubicBezTo>
                <a:cubicBezTo>
                  <a:pt x="19959" y="40142"/>
                  <a:pt x="21272" y="39862"/>
                  <a:pt x="22500" y="39777"/>
                </a:cubicBezTo>
                <a:cubicBezTo>
                  <a:pt x="23246" y="39726"/>
                  <a:pt x="23995" y="39701"/>
                  <a:pt x="24747" y="39701"/>
                </a:cubicBezTo>
                <a:cubicBezTo>
                  <a:pt x="26249" y="39701"/>
                  <a:pt x="27757" y="39802"/>
                  <a:pt x="29249" y="40004"/>
                </a:cubicBezTo>
                <a:cubicBezTo>
                  <a:pt x="31106" y="40270"/>
                  <a:pt x="33021" y="40668"/>
                  <a:pt x="34727" y="41502"/>
                </a:cubicBezTo>
                <a:cubicBezTo>
                  <a:pt x="36433" y="42317"/>
                  <a:pt x="37836" y="43682"/>
                  <a:pt x="38708" y="45350"/>
                </a:cubicBezTo>
                <a:cubicBezTo>
                  <a:pt x="39580" y="46981"/>
                  <a:pt x="40054" y="48782"/>
                  <a:pt x="40471" y="50545"/>
                </a:cubicBezTo>
                <a:cubicBezTo>
                  <a:pt x="42179" y="57664"/>
                  <a:pt x="43282" y="64918"/>
                  <a:pt x="43803" y="72216"/>
                </a:cubicBezTo>
                <a:lnTo>
                  <a:pt x="43803" y="72216"/>
                </a:lnTo>
                <a:cubicBezTo>
                  <a:pt x="43494" y="72599"/>
                  <a:pt x="43186" y="72983"/>
                  <a:pt x="42879" y="73369"/>
                </a:cubicBezTo>
                <a:cubicBezTo>
                  <a:pt x="40831" y="75966"/>
                  <a:pt x="38822" y="78601"/>
                  <a:pt x="37021" y="81387"/>
                </a:cubicBezTo>
                <a:cubicBezTo>
                  <a:pt x="35277" y="84098"/>
                  <a:pt x="33571" y="87018"/>
                  <a:pt x="32471" y="90070"/>
                </a:cubicBezTo>
                <a:cubicBezTo>
                  <a:pt x="31997" y="91359"/>
                  <a:pt x="31770" y="93198"/>
                  <a:pt x="33154" y="94013"/>
                </a:cubicBezTo>
                <a:cubicBezTo>
                  <a:pt x="33534" y="94235"/>
                  <a:pt x="33946" y="94326"/>
                  <a:pt x="34367" y="94326"/>
                </a:cubicBezTo>
                <a:cubicBezTo>
                  <a:pt x="35456" y="94326"/>
                  <a:pt x="36609" y="93717"/>
                  <a:pt x="37457" y="93198"/>
                </a:cubicBezTo>
                <a:cubicBezTo>
                  <a:pt x="37514" y="93160"/>
                  <a:pt x="37533" y="93103"/>
                  <a:pt x="37514" y="93046"/>
                </a:cubicBezTo>
                <a:cubicBezTo>
                  <a:pt x="36725" y="90076"/>
                  <a:pt x="36309" y="87016"/>
                  <a:pt x="36300" y="83937"/>
                </a:cubicBezTo>
                <a:lnTo>
                  <a:pt x="36300" y="83937"/>
                </a:lnTo>
                <a:cubicBezTo>
                  <a:pt x="38208" y="86250"/>
                  <a:pt x="37579" y="89653"/>
                  <a:pt x="38348" y="92383"/>
                </a:cubicBezTo>
                <a:cubicBezTo>
                  <a:pt x="38500" y="93065"/>
                  <a:pt x="38803" y="93710"/>
                  <a:pt x="39201" y="94297"/>
                </a:cubicBezTo>
                <a:cubicBezTo>
                  <a:pt x="39289" y="94413"/>
                  <a:pt x="39407" y="94460"/>
                  <a:pt x="39532" y="94460"/>
                </a:cubicBezTo>
                <a:cubicBezTo>
                  <a:pt x="39756" y="94460"/>
                  <a:pt x="40003" y="94309"/>
                  <a:pt x="40149" y="94127"/>
                </a:cubicBezTo>
                <a:cubicBezTo>
                  <a:pt x="40490" y="93728"/>
                  <a:pt x="40566" y="93103"/>
                  <a:pt x="40547" y="92591"/>
                </a:cubicBezTo>
                <a:cubicBezTo>
                  <a:pt x="40509" y="91681"/>
                  <a:pt x="40244" y="90752"/>
                  <a:pt x="40092" y="89861"/>
                </a:cubicBezTo>
                <a:cubicBezTo>
                  <a:pt x="39670" y="87551"/>
                  <a:pt x="39266" y="85241"/>
                  <a:pt x="38846" y="82914"/>
                </a:cubicBezTo>
                <a:lnTo>
                  <a:pt x="38846" y="82914"/>
                </a:lnTo>
                <a:cubicBezTo>
                  <a:pt x="40217" y="83575"/>
                  <a:pt x="40753" y="85091"/>
                  <a:pt x="41116" y="86487"/>
                </a:cubicBezTo>
                <a:cubicBezTo>
                  <a:pt x="41305" y="87245"/>
                  <a:pt x="41438" y="88022"/>
                  <a:pt x="41628" y="88781"/>
                </a:cubicBezTo>
                <a:cubicBezTo>
                  <a:pt x="41760" y="89349"/>
                  <a:pt x="41874" y="90146"/>
                  <a:pt x="42443" y="90468"/>
                </a:cubicBezTo>
                <a:cubicBezTo>
                  <a:pt x="42589" y="90550"/>
                  <a:pt x="42735" y="90587"/>
                  <a:pt x="42876" y="90587"/>
                </a:cubicBezTo>
                <a:cubicBezTo>
                  <a:pt x="43193" y="90587"/>
                  <a:pt x="43484" y="90402"/>
                  <a:pt x="43694" y="90127"/>
                </a:cubicBezTo>
                <a:cubicBezTo>
                  <a:pt x="44168" y="89539"/>
                  <a:pt x="44225" y="88781"/>
                  <a:pt x="44263" y="88060"/>
                </a:cubicBezTo>
                <a:cubicBezTo>
                  <a:pt x="44376" y="85842"/>
                  <a:pt x="44433" y="83624"/>
                  <a:pt x="44433" y="81425"/>
                </a:cubicBezTo>
                <a:cubicBezTo>
                  <a:pt x="44433" y="78462"/>
                  <a:pt x="44333" y="75502"/>
                  <a:pt x="44134" y="72549"/>
                </a:cubicBezTo>
                <a:lnTo>
                  <a:pt x="44134" y="72549"/>
                </a:lnTo>
                <a:cubicBezTo>
                  <a:pt x="45525" y="70831"/>
                  <a:pt x="46934" y="69129"/>
                  <a:pt x="48319" y="67416"/>
                </a:cubicBezTo>
                <a:cubicBezTo>
                  <a:pt x="50916" y="64213"/>
                  <a:pt x="53457" y="60952"/>
                  <a:pt x="55694" y="57464"/>
                </a:cubicBezTo>
                <a:cubicBezTo>
                  <a:pt x="55812" y="57293"/>
                  <a:pt x="55657" y="57122"/>
                  <a:pt x="55493" y="57122"/>
                </a:cubicBezTo>
                <a:cubicBezTo>
                  <a:pt x="55421" y="57122"/>
                  <a:pt x="55348" y="57155"/>
                  <a:pt x="55295" y="57236"/>
                </a:cubicBezTo>
                <a:cubicBezTo>
                  <a:pt x="51966" y="62402"/>
                  <a:pt x="47953" y="67087"/>
                  <a:pt x="44086" y="71866"/>
                </a:cubicBezTo>
                <a:lnTo>
                  <a:pt x="44086" y="71866"/>
                </a:lnTo>
                <a:cubicBezTo>
                  <a:pt x="43682" y="66321"/>
                  <a:pt x="42926" y="60806"/>
                  <a:pt x="41817" y="55360"/>
                </a:cubicBezTo>
                <a:cubicBezTo>
                  <a:pt x="41400" y="53255"/>
                  <a:pt x="40945" y="51132"/>
                  <a:pt x="40376" y="49066"/>
                </a:cubicBezTo>
                <a:cubicBezTo>
                  <a:pt x="39921" y="47379"/>
                  <a:pt x="39315" y="45673"/>
                  <a:pt x="38310" y="44213"/>
                </a:cubicBezTo>
                <a:cubicBezTo>
                  <a:pt x="36130" y="41104"/>
                  <a:pt x="32301" y="40175"/>
                  <a:pt x="28737" y="39739"/>
                </a:cubicBezTo>
                <a:cubicBezTo>
                  <a:pt x="27406" y="39567"/>
                  <a:pt x="26076" y="39485"/>
                  <a:pt x="24745" y="39485"/>
                </a:cubicBezTo>
                <a:cubicBezTo>
                  <a:pt x="23877" y="39485"/>
                  <a:pt x="23008" y="39520"/>
                  <a:pt x="22140" y="39587"/>
                </a:cubicBezTo>
                <a:cubicBezTo>
                  <a:pt x="21041" y="39680"/>
                  <a:pt x="19854" y="39911"/>
                  <a:pt x="18707" y="39911"/>
                </a:cubicBezTo>
                <a:cubicBezTo>
                  <a:pt x="17736" y="39911"/>
                  <a:pt x="16794" y="39745"/>
                  <a:pt x="15960" y="39189"/>
                </a:cubicBezTo>
                <a:cubicBezTo>
                  <a:pt x="14519" y="38204"/>
                  <a:pt x="13780" y="36479"/>
                  <a:pt x="13173" y="34924"/>
                </a:cubicBezTo>
                <a:cubicBezTo>
                  <a:pt x="12339" y="32820"/>
                  <a:pt x="11543" y="30735"/>
                  <a:pt x="10728" y="28630"/>
                </a:cubicBezTo>
                <a:cubicBezTo>
                  <a:pt x="7505" y="20194"/>
                  <a:pt x="4377" y="11721"/>
                  <a:pt x="1344" y="3228"/>
                </a:cubicBezTo>
                <a:cubicBezTo>
                  <a:pt x="965" y="2166"/>
                  <a:pt x="586" y="1124"/>
                  <a:pt x="226" y="62"/>
                </a:cubicBezTo>
                <a:cubicBezTo>
                  <a:pt x="204" y="19"/>
                  <a:pt x="163" y="0"/>
                  <a:pt x="124" y="0"/>
                </a:cubicBezTo>
                <a:close/>
              </a:path>
            </a:pathLst>
          </a:custGeom>
          <a:solidFill>
            <a:srgbClr val="351C7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 only 5">
    <p:spTree>
      <p:nvGrpSpPr>
        <p:cNvPr id="1" name="Shape 1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" name="Google Shape;1361;p23"/>
          <p:cNvPicPr preferRelativeResize="0"/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 rot="-2343514" flipH="1">
            <a:off x="-1641553" y="-1719908"/>
            <a:ext cx="3297389" cy="227663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62" name="Google Shape;1362;p23"/>
          <p:cNvGrpSpPr/>
          <p:nvPr/>
        </p:nvGrpSpPr>
        <p:grpSpPr>
          <a:xfrm rot="-8099954">
            <a:off x="-459577" y="-1021623"/>
            <a:ext cx="1344367" cy="1995327"/>
            <a:chOff x="272875" y="1527563"/>
            <a:chExt cx="255950" cy="455000"/>
          </a:xfrm>
        </p:grpSpPr>
        <p:sp>
          <p:nvSpPr>
            <p:cNvPr id="1363" name="Google Shape;1363;p23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23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23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23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23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23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23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23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23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23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23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23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23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23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23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23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23"/>
            <p:cNvSpPr/>
            <p:nvPr/>
          </p:nvSpPr>
          <p:spPr>
            <a:xfrm>
              <a:off x="338275" y="1701963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23"/>
            <p:cNvSpPr/>
            <p:nvPr/>
          </p:nvSpPr>
          <p:spPr>
            <a:xfrm>
              <a:off x="388050" y="1631363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23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23"/>
            <p:cNvSpPr/>
            <p:nvPr/>
          </p:nvSpPr>
          <p:spPr>
            <a:xfrm>
              <a:off x="356275" y="1585363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23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23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23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23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23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23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23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23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23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23"/>
            <p:cNvSpPr/>
            <p:nvPr/>
          </p:nvSpPr>
          <p:spPr>
            <a:xfrm>
              <a:off x="360075" y="188016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23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23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23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23"/>
            <p:cNvSpPr/>
            <p:nvPr/>
          </p:nvSpPr>
          <p:spPr>
            <a:xfrm>
              <a:off x="445850" y="1622338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23"/>
            <p:cNvSpPr/>
            <p:nvPr/>
          </p:nvSpPr>
          <p:spPr>
            <a:xfrm>
              <a:off x="418850" y="1542263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398" name="Google Shape;1398;p23"/>
          <p:cNvPicPr preferRelativeResize="0"/>
          <p:nvPr/>
        </p:nvPicPr>
        <p:blipFill>
          <a:blip r:embed="rId3">
            <a:alphaModFix amt="74000"/>
          </a:blip>
          <a:stretch>
            <a:fillRect/>
          </a:stretch>
        </p:blipFill>
        <p:spPr>
          <a:xfrm rot="4990199" flipH="1">
            <a:off x="-1127360" y="4108621"/>
            <a:ext cx="2894870" cy="2593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9" name="Google Shape;1399;p23"/>
          <p:cNvPicPr preferRelativeResize="0"/>
          <p:nvPr/>
        </p:nvPicPr>
        <p:blipFill>
          <a:blip r:embed="rId4">
            <a:alphaModFix amt="74000"/>
          </a:blip>
          <a:stretch>
            <a:fillRect/>
          </a:stretch>
        </p:blipFill>
        <p:spPr>
          <a:xfrm rot="4990199" flipH="1">
            <a:off x="7307615" y="-922016"/>
            <a:ext cx="2894870" cy="2593321"/>
          </a:xfrm>
          <a:prstGeom prst="rect">
            <a:avLst/>
          </a:prstGeom>
          <a:noFill/>
          <a:ln>
            <a:noFill/>
          </a:ln>
        </p:spPr>
      </p:pic>
      <p:sp>
        <p:nvSpPr>
          <p:cNvPr id="1400" name="Google Shape;1400;p23"/>
          <p:cNvSpPr txBox="1">
            <a:spLocks noGrp="1"/>
          </p:cNvSpPr>
          <p:nvPr>
            <p:ph type="ctrTitle"/>
          </p:nvPr>
        </p:nvSpPr>
        <p:spPr>
          <a:xfrm>
            <a:off x="736646" y="373025"/>
            <a:ext cx="76725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401" name="Google Shape;1401;p23"/>
          <p:cNvSpPr/>
          <p:nvPr/>
        </p:nvSpPr>
        <p:spPr>
          <a:xfrm rot="231922" flipH="1">
            <a:off x="7473457" y="-6437207"/>
            <a:ext cx="4623938" cy="7256951"/>
          </a:xfrm>
          <a:custGeom>
            <a:avLst/>
            <a:gdLst/>
            <a:ahLst/>
            <a:cxnLst/>
            <a:rect l="l" t="t" r="r" b="b"/>
            <a:pathLst>
              <a:path w="55812" h="94461" extrusionOk="0">
                <a:moveTo>
                  <a:pt x="36054" y="83719"/>
                </a:moveTo>
                <a:cubicBezTo>
                  <a:pt x="36059" y="85810"/>
                  <a:pt x="36230" y="87883"/>
                  <a:pt x="36585" y="89937"/>
                </a:cubicBezTo>
                <a:cubicBezTo>
                  <a:pt x="36680" y="90449"/>
                  <a:pt x="36775" y="90942"/>
                  <a:pt x="36888" y="91454"/>
                </a:cubicBezTo>
                <a:cubicBezTo>
                  <a:pt x="36926" y="91719"/>
                  <a:pt x="37002" y="91984"/>
                  <a:pt x="37059" y="92250"/>
                </a:cubicBezTo>
                <a:cubicBezTo>
                  <a:pt x="37097" y="92439"/>
                  <a:pt x="37305" y="92856"/>
                  <a:pt x="37211" y="93046"/>
                </a:cubicBezTo>
                <a:cubicBezTo>
                  <a:pt x="37154" y="93160"/>
                  <a:pt x="36831" y="93255"/>
                  <a:pt x="36718" y="93311"/>
                </a:cubicBezTo>
                <a:cubicBezTo>
                  <a:pt x="36509" y="93425"/>
                  <a:pt x="36282" y="93539"/>
                  <a:pt x="36035" y="93634"/>
                </a:cubicBezTo>
                <a:cubicBezTo>
                  <a:pt x="35599" y="93804"/>
                  <a:pt x="35144" y="93937"/>
                  <a:pt x="34689" y="93994"/>
                </a:cubicBezTo>
                <a:cubicBezTo>
                  <a:pt x="34597" y="94004"/>
                  <a:pt x="34505" y="94009"/>
                  <a:pt x="34414" y="94009"/>
                </a:cubicBezTo>
                <a:cubicBezTo>
                  <a:pt x="33623" y="94009"/>
                  <a:pt x="32889" y="93638"/>
                  <a:pt x="32566" y="92856"/>
                </a:cubicBezTo>
                <a:cubicBezTo>
                  <a:pt x="32244" y="92041"/>
                  <a:pt x="32471" y="91093"/>
                  <a:pt x="32756" y="90297"/>
                </a:cubicBezTo>
                <a:cubicBezTo>
                  <a:pt x="33362" y="88572"/>
                  <a:pt x="34234" y="86923"/>
                  <a:pt x="35125" y="85331"/>
                </a:cubicBezTo>
                <a:cubicBezTo>
                  <a:pt x="35426" y="84788"/>
                  <a:pt x="35736" y="84251"/>
                  <a:pt x="36054" y="83719"/>
                </a:cubicBezTo>
                <a:close/>
                <a:moveTo>
                  <a:pt x="43850" y="72899"/>
                </a:moveTo>
                <a:cubicBezTo>
                  <a:pt x="43926" y="74041"/>
                  <a:pt x="43988" y="75183"/>
                  <a:pt x="44035" y="76326"/>
                </a:cubicBezTo>
                <a:cubicBezTo>
                  <a:pt x="44111" y="78487"/>
                  <a:pt x="44149" y="80629"/>
                  <a:pt x="44130" y="82790"/>
                </a:cubicBezTo>
                <a:cubicBezTo>
                  <a:pt x="44111" y="83871"/>
                  <a:pt x="44092" y="84970"/>
                  <a:pt x="44054" y="86051"/>
                </a:cubicBezTo>
                <a:cubicBezTo>
                  <a:pt x="44016" y="87037"/>
                  <a:pt x="44092" y="88117"/>
                  <a:pt x="43864" y="89065"/>
                </a:cubicBezTo>
                <a:cubicBezTo>
                  <a:pt x="43789" y="89463"/>
                  <a:pt x="43599" y="89823"/>
                  <a:pt x="43334" y="90127"/>
                </a:cubicBezTo>
                <a:cubicBezTo>
                  <a:pt x="43194" y="90249"/>
                  <a:pt x="43052" y="90301"/>
                  <a:pt x="42914" y="90301"/>
                </a:cubicBezTo>
                <a:cubicBezTo>
                  <a:pt x="42585" y="90301"/>
                  <a:pt x="42287" y="90001"/>
                  <a:pt x="42139" y="89653"/>
                </a:cubicBezTo>
                <a:cubicBezTo>
                  <a:pt x="41874" y="88970"/>
                  <a:pt x="41760" y="88193"/>
                  <a:pt x="41609" y="87473"/>
                </a:cubicBezTo>
                <a:cubicBezTo>
                  <a:pt x="41324" y="86165"/>
                  <a:pt x="41021" y="84724"/>
                  <a:pt x="40149" y="83643"/>
                </a:cubicBezTo>
                <a:cubicBezTo>
                  <a:pt x="39770" y="83169"/>
                  <a:pt x="39277" y="82809"/>
                  <a:pt x="38708" y="82582"/>
                </a:cubicBezTo>
                <a:cubicBezTo>
                  <a:pt x="38695" y="82577"/>
                  <a:pt x="38683" y="82574"/>
                  <a:pt x="38671" y="82574"/>
                </a:cubicBezTo>
                <a:cubicBezTo>
                  <a:pt x="38594" y="82574"/>
                  <a:pt x="38540" y="82668"/>
                  <a:pt x="38557" y="82733"/>
                </a:cubicBezTo>
                <a:cubicBezTo>
                  <a:pt x="38917" y="84667"/>
                  <a:pt x="39277" y="86601"/>
                  <a:pt x="39618" y="88534"/>
                </a:cubicBezTo>
                <a:lnTo>
                  <a:pt x="40149" y="91397"/>
                </a:lnTo>
                <a:cubicBezTo>
                  <a:pt x="40263" y="92136"/>
                  <a:pt x="40452" y="92875"/>
                  <a:pt x="40187" y="93596"/>
                </a:cubicBezTo>
                <a:cubicBezTo>
                  <a:pt x="40092" y="93861"/>
                  <a:pt x="39921" y="94183"/>
                  <a:pt x="39618" y="94240"/>
                </a:cubicBezTo>
                <a:cubicBezTo>
                  <a:pt x="39604" y="94243"/>
                  <a:pt x="39590" y="94244"/>
                  <a:pt x="39576" y="94244"/>
                </a:cubicBezTo>
                <a:cubicBezTo>
                  <a:pt x="39294" y="94244"/>
                  <a:pt x="39081" y="93717"/>
                  <a:pt x="38955" y="93482"/>
                </a:cubicBezTo>
                <a:cubicBezTo>
                  <a:pt x="38670" y="92856"/>
                  <a:pt x="38462" y="92193"/>
                  <a:pt x="38348" y="91511"/>
                </a:cubicBezTo>
                <a:cubicBezTo>
                  <a:pt x="38083" y="90146"/>
                  <a:pt x="38045" y="88762"/>
                  <a:pt x="37855" y="87397"/>
                </a:cubicBezTo>
                <a:cubicBezTo>
                  <a:pt x="37647" y="85994"/>
                  <a:pt x="37230" y="84610"/>
                  <a:pt x="36244" y="83549"/>
                </a:cubicBezTo>
                <a:cubicBezTo>
                  <a:pt x="36227" y="83526"/>
                  <a:pt x="36203" y="83515"/>
                  <a:pt x="36178" y="83514"/>
                </a:cubicBezTo>
                <a:lnTo>
                  <a:pt x="36178" y="83514"/>
                </a:lnTo>
                <a:cubicBezTo>
                  <a:pt x="38436" y="79777"/>
                  <a:pt x="41102" y="76305"/>
                  <a:pt x="43850" y="72899"/>
                </a:cubicBezTo>
                <a:close/>
                <a:moveTo>
                  <a:pt x="124" y="0"/>
                </a:moveTo>
                <a:cubicBezTo>
                  <a:pt x="60" y="0"/>
                  <a:pt x="1" y="49"/>
                  <a:pt x="36" y="119"/>
                </a:cubicBezTo>
                <a:lnTo>
                  <a:pt x="17" y="119"/>
                </a:lnTo>
                <a:cubicBezTo>
                  <a:pt x="2955" y="8498"/>
                  <a:pt x="5989" y="16839"/>
                  <a:pt x="9135" y="25123"/>
                </a:cubicBezTo>
                <a:cubicBezTo>
                  <a:pt x="9894" y="27152"/>
                  <a:pt x="10671" y="29180"/>
                  <a:pt x="11467" y="31208"/>
                </a:cubicBezTo>
                <a:cubicBezTo>
                  <a:pt x="12168" y="33028"/>
                  <a:pt x="12794" y="34905"/>
                  <a:pt x="13647" y="36649"/>
                </a:cubicBezTo>
                <a:cubicBezTo>
                  <a:pt x="14292" y="37976"/>
                  <a:pt x="15221" y="39246"/>
                  <a:pt x="16623" y="39796"/>
                </a:cubicBezTo>
                <a:cubicBezTo>
                  <a:pt x="17283" y="40054"/>
                  <a:pt x="17979" y="40142"/>
                  <a:pt x="18690" y="40142"/>
                </a:cubicBezTo>
                <a:cubicBezTo>
                  <a:pt x="19959" y="40142"/>
                  <a:pt x="21272" y="39862"/>
                  <a:pt x="22500" y="39777"/>
                </a:cubicBezTo>
                <a:cubicBezTo>
                  <a:pt x="23246" y="39726"/>
                  <a:pt x="23995" y="39701"/>
                  <a:pt x="24747" y="39701"/>
                </a:cubicBezTo>
                <a:cubicBezTo>
                  <a:pt x="26249" y="39701"/>
                  <a:pt x="27757" y="39802"/>
                  <a:pt x="29249" y="40004"/>
                </a:cubicBezTo>
                <a:cubicBezTo>
                  <a:pt x="31106" y="40270"/>
                  <a:pt x="33021" y="40668"/>
                  <a:pt x="34727" y="41502"/>
                </a:cubicBezTo>
                <a:cubicBezTo>
                  <a:pt x="36433" y="42317"/>
                  <a:pt x="37836" y="43682"/>
                  <a:pt x="38708" y="45350"/>
                </a:cubicBezTo>
                <a:cubicBezTo>
                  <a:pt x="39580" y="46981"/>
                  <a:pt x="40054" y="48782"/>
                  <a:pt x="40471" y="50545"/>
                </a:cubicBezTo>
                <a:cubicBezTo>
                  <a:pt x="42179" y="57664"/>
                  <a:pt x="43282" y="64918"/>
                  <a:pt x="43803" y="72216"/>
                </a:cubicBezTo>
                <a:lnTo>
                  <a:pt x="43803" y="72216"/>
                </a:lnTo>
                <a:cubicBezTo>
                  <a:pt x="43494" y="72599"/>
                  <a:pt x="43186" y="72983"/>
                  <a:pt x="42879" y="73369"/>
                </a:cubicBezTo>
                <a:cubicBezTo>
                  <a:pt x="40831" y="75966"/>
                  <a:pt x="38822" y="78601"/>
                  <a:pt x="37021" y="81387"/>
                </a:cubicBezTo>
                <a:cubicBezTo>
                  <a:pt x="35277" y="84098"/>
                  <a:pt x="33571" y="87018"/>
                  <a:pt x="32471" y="90070"/>
                </a:cubicBezTo>
                <a:cubicBezTo>
                  <a:pt x="31997" y="91359"/>
                  <a:pt x="31770" y="93198"/>
                  <a:pt x="33154" y="94013"/>
                </a:cubicBezTo>
                <a:cubicBezTo>
                  <a:pt x="33534" y="94235"/>
                  <a:pt x="33946" y="94326"/>
                  <a:pt x="34367" y="94326"/>
                </a:cubicBezTo>
                <a:cubicBezTo>
                  <a:pt x="35456" y="94326"/>
                  <a:pt x="36609" y="93717"/>
                  <a:pt x="37457" y="93198"/>
                </a:cubicBezTo>
                <a:cubicBezTo>
                  <a:pt x="37514" y="93160"/>
                  <a:pt x="37533" y="93103"/>
                  <a:pt x="37514" y="93046"/>
                </a:cubicBezTo>
                <a:cubicBezTo>
                  <a:pt x="36725" y="90076"/>
                  <a:pt x="36309" y="87016"/>
                  <a:pt x="36300" y="83937"/>
                </a:cubicBezTo>
                <a:lnTo>
                  <a:pt x="36300" y="83937"/>
                </a:lnTo>
                <a:cubicBezTo>
                  <a:pt x="38208" y="86250"/>
                  <a:pt x="37579" y="89653"/>
                  <a:pt x="38348" y="92383"/>
                </a:cubicBezTo>
                <a:cubicBezTo>
                  <a:pt x="38500" y="93065"/>
                  <a:pt x="38803" y="93710"/>
                  <a:pt x="39201" y="94297"/>
                </a:cubicBezTo>
                <a:cubicBezTo>
                  <a:pt x="39289" y="94413"/>
                  <a:pt x="39407" y="94460"/>
                  <a:pt x="39532" y="94460"/>
                </a:cubicBezTo>
                <a:cubicBezTo>
                  <a:pt x="39756" y="94460"/>
                  <a:pt x="40003" y="94309"/>
                  <a:pt x="40149" y="94127"/>
                </a:cubicBezTo>
                <a:cubicBezTo>
                  <a:pt x="40490" y="93728"/>
                  <a:pt x="40566" y="93103"/>
                  <a:pt x="40547" y="92591"/>
                </a:cubicBezTo>
                <a:cubicBezTo>
                  <a:pt x="40509" y="91681"/>
                  <a:pt x="40244" y="90752"/>
                  <a:pt x="40092" y="89861"/>
                </a:cubicBezTo>
                <a:cubicBezTo>
                  <a:pt x="39670" y="87551"/>
                  <a:pt x="39266" y="85241"/>
                  <a:pt x="38846" y="82914"/>
                </a:cubicBezTo>
                <a:lnTo>
                  <a:pt x="38846" y="82914"/>
                </a:lnTo>
                <a:cubicBezTo>
                  <a:pt x="40217" y="83575"/>
                  <a:pt x="40753" y="85091"/>
                  <a:pt x="41116" y="86487"/>
                </a:cubicBezTo>
                <a:cubicBezTo>
                  <a:pt x="41305" y="87245"/>
                  <a:pt x="41438" y="88022"/>
                  <a:pt x="41628" y="88781"/>
                </a:cubicBezTo>
                <a:cubicBezTo>
                  <a:pt x="41760" y="89349"/>
                  <a:pt x="41874" y="90146"/>
                  <a:pt x="42443" y="90468"/>
                </a:cubicBezTo>
                <a:cubicBezTo>
                  <a:pt x="42589" y="90550"/>
                  <a:pt x="42735" y="90587"/>
                  <a:pt x="42876" y="90587"/>
                </a:cubicBezTo>
                <a:cubicBezTo>
                  <a:pt x="43193" y="90587"/>
                  <a:pt x="43484" y="90402"/>
                  <a:pt x="43694" y="90127"/>
                </a:cubicBezTo>
                <a:cubicBezTo>
                  <a:pt x="44168" y="89539"/>
                  <a:pt x="44225" y="88781"/>
                  <a:pt x="44263" y="88060"/>
                </a:cubicBezTo>
                <a:cubicBezTo>
                  <a:pt x="44376" y="85842"/>
                  <a:pt x="44433" y="83624"/>
                  <a:pt x="44433" y="81425"/>
                </a:cubicBezTo>
                <a:cubicBezTo>
                  <a:pt x="44433" y="78462"/>
                  <a:pt x="44333" y="75502"/>
                  <a:pt x="44134" y="72549"/>
                </a:cubicBezTo>
                <a:lnTo>
                  <a:pt x="44134" y="72549"/>
                </a:lnTo>
                <a:cubicBezTo>
                  <a:pt x="45525" y="70831"/>
                  <a:pt x="46934" y="69129"/>
                  <a:pt x="48319" y="67416"/>
                </a:cubicBezTo>
                <a:cubicBezTo>
                  <a:pt x="50916" y="64213"/>
                  <a:pt x="53457" y="60952"/>
                  <a:pt x="55694" y="57464"/>
                </a:cubicBezTo>
                <a:cubicBezTo>
                  <a:pt x="55812" y="57293"/>
                  <a:pt x="55657" y="57122"/>
                  <a:pt x="55493" y="57122"/>
                </a:cubicBezTo>
                <a:cubicBezTo>
                  <a:pt x="55421" y="57122"/>
                  <a:pt x="55348" y="57155"/>
                  <a:pt x="55295" y="57236"/>
                </a:cubicBezTo>
                <a:cubicBezTo>
                  <a:pt x="51966" y="62402"/>
                  <a:pt x="47953" y="67087"/>
                  <a:pt x="44086" y="71866"/>
                </a:cubicBezTo>
                <a:lnTo>
                  <a:pt x="44086" y="71866"/>
                </a:lnTo>
                <a:cubicBezTo>
                  <a:pt x="43682" y="66321"/>
                  <a:pt x="42926" y="60806"/>
                  <a:pt x="41817" y="55360"/>
                </a:cubicBezTo>
                <a:cubicBezTo>
                  <a:pt x="41400" y="53255"/>
                  <a:pt x="40945" y="51132"/>
                  <a:pt x="40376" y="49066"/>
                </a:cubicBezTo>
                <a:cubicBezTo>
                  <a:pt x="39921" y="47379"/>
                  <a:pt x="39315" y="45673"/>
                  <a:pt x="38310" y="44213"/>
                </a:cubicBezTo>
                <a:cubicBezTo>
                  <a:pt x="36130" y="41104"/>
                  <a:pt x="32301" y="40175"/>
                  <a:pt x="28737" y="39739"/>
                </a:cubicBezTo>
                <a:cubicBezTo>
                  <a:pt x="27406" y="39567"/>
                  <a:pt x="26076" y="39485"/>
                  <a:pt x="24745" y="39485"/>
                </a:cubicBezTo>
                <a:cubicBezTo>
                  <a:pt x="23877" y="39485"/>
                  <a:pt x="23008" y="39520"/>
                  <a:pt x="22140" y="39587"/>
                </a:cubicBezTo>
                <a:cubicBezTo>
                  <a:pt x="21041" y="39680"/>
                  <a:pt x="19854" y="39911"/>
                  <a:pt x="18707" y="39911"/>
                </a:cubicBezTo>
                <a:cubicBezTo>
                  <a:pt x="17736" y="39911"/>
                  <a:pt x="16794" y="39745"/>
                  <a:pt x="15960" y="39189"/>
                </a:cubicBezTo>
                <a:cubicBezTo>
                  <a:pt x="14519" y="38204"/>
                  <a:pt x="13780" y="36479"/>
                  <a:pt x="13173" y="34924"/>
                </a:cubicBezTo>
                <a:cubicBezTo>
                  <a:pt x="12339" y="32820"/>
                  <a:pt x="11543" y="30735"/>
                  <a:pt x="10728" y="28630"/>
                </a:cubicBezTo>
                <a:cubicBezTo>
                  <a:pt x="7505" y="20194"/>
                  <a:pt x="4377" y="11721"/>
                  <a:pt x="1344" y="3228"/>
                </a:cubicBezTo>
                <a:cubicBezTo>
                  <a:pt x="965" y="2166"/>
                  <a:pt x="586" y="1124"/>
                  <a:pt x="226" y="62"/>
                </a:cubicBezTo>
                <a:cubicBezTo>
                  <a:pt x="204" y="19"/>
                  <a:pt x="163" y="0"/>
                  <a:pt x="124" y="0"/>
                </a:cubicBezTo>
                <a:close/>
              </a:path>
            </a:pathLst>
          </a:custGeom>
          <a:solidFill>
            <a:srgbClr val="351C7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02" name="Google Shape;1402;p23"/>
          <p:cNvPicPr preferRelativeResize="0"/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 rot="-2343514" flipH="1">
            <a:off x="7272347" y="3430567"/>
            <a:ext cx="3297389" cy="227663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03" name="Google Shape;1403;p23"/>
          <p:cNvGrpSpPr/>
          <p:nvPr/>
        </p:nvGrpSpPr>
        <p:grpSpPr>
          <a:xfrm rot="-8099954">
            <a:off x="8454323" y="4128852"/>
            <a:ext cx="1344367" cy="1995327"/>
            <a:chOff x="272875" y="1527563"/>
            <a:chExt cx="255950" cy="455000"/>
          </a:xfrm>
        </p:grpSpPr>
        <p:sp>
          <p:nvSpPr>
            <p:cNvPr id="1404" name="Google Shape;1404;p23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23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23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23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23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23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23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23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23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23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23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23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23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23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23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23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23"/>
            <p:cNvSpPr/>
            <p:nvPr/>
          </p:nvSpPr>
          <p:spPr>
            <a:xfrm>
              <a:off x="338275" y="1701963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23"/>
            <p:cNvSpPr/>
            <p:nvPr/>
          </p:nvSpPr>
          <p:spPr>
            <a:xfrm>
              <a:off x="388050" y="1631363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23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23"/>
            <p:cNvSpPr/>
            <p:nvPr/>
          </p:nvSpPr>
          <p:spPr>
            <a:xfrm>
              <a:off x="356275" y="1585363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23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23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23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23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23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23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23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23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23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23"/>
            <p:cNvSpPr/>
            <p:nvPr/>
          </p:nvSpPr>
          <p:spPr>
            <a:xfrm>
              <a:off x="360075" y="188016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23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23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23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23"/>
            <p:cNvSpPr/>
            <p:nvPr/>
          </p:nvSpPr>
          <p:spPr>
            <a:xfrm>
              <a:off x="445850" y="1622338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23"/>
            <p:cNvSpPr/>
            <p:nvPr/>
          </p:nvSpPr>
          <p:spPr>
            <a:xfrm>
              <a:off x="418850" y="1542263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2007471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 and text">
  <p:cSld name="Number and text">
    <p:spTree>
      <p:nvGrpSpPr>
        <p:cNvPr id="1" name="Shape 1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0" name="Google Shape;1440;p24"/>
          <p:cNvSpPr txBox="1">
            <a:spLocks noGrp="1"/>
          </p:cNvSpPr>
          <p:nvPr>
            <p:ph type="title" hasCustomPrompt="1"/>
          </p:nvPr>
        </p:nvSpPr>
        <p:spPr>
          <a:xfrm>
            <a:off x="3040947" y="1992075"/>
            <a:ext cx="11358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441" name="Google Shape;1441;p24"/>
          <p:cNvSpPr txBox="1">
            <a:spLocks noGrp="1"/>
          </p:cNvSpPr>
          <p:nvPr>
            <p:ph type="subTitle" idx="1"/>
          </p:nvPr>
        </p:nvSpPr>
        <p:spPr>
          <a:xfrm>
            <a:off x="4570802" y="3295975"/>
            <a:ext cx="1913400" cy="4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2" name="Google Shape;1442;p24"/>
          <p:cNvSpPr txBox="1">
            <a:spLocks noGrp="1"/>
          </p:cNvSpPr>
          <p:nvPr>
            <p:ph type="title" idx="2" hasCustomPrompt="1"/>
          </p:nvPr>
        </p:nvSpPr>
        <p:spPr>
          <a:xfrm>
            <a:off x="4959602" y="1992075"/>
            <a:ext cx="11358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443" name="Google Shape;1443;p24"/>
          <p:cNvSpPr txBox="1">
            <a:spLocks noGrp="1"/>
          </p:cNvSpPr>
          <p:nvPr>
            <p:ph type="subTitle" idx="3"/>
          </p:nvPr>
        </p:nvSpPr>
        <p:spPr>
          <a:xfrm>
            <a:off x="2645697" y="3295975"/>
            <a:ext cx="1926300" cy="4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4" name="Google Shape;1444;p24"/>
          <p:cNvSpPr txBox="1">
            <a:spLocks noGrp="1"/>
          </p:cNvSpPr>
          <p:nvPr>
            <p:ph type="title" idx="4" hasCustomPrompt="1"/>
          </p:nvPr>
        </p:nvSpPr>
        <p:spPr>
          <a:xfrm>
            <a:off x="6926450" y="1992075"/>
            <a:ext cx="10830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445" name="Google Shape;1445;p24"/>
          <p:cNvSpPr txBox="1">
            <a:spLocks noGrp="1"/>
          </p:cNvSpPr>
          <p:nvPr>
            <p:ph type="subTitle" idx="5"/>
          </p:nvPr>
        </p:nvSpPr>
        <p:spPr>
          <a:xfrm>
            <a:off x="6507950" y="3295975"/>
            <a:ext cx="1920000" cy="4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6" name="Google Shape;1446;p24"/>
          <p:cNvSpPr txBox="1">
            <a:spLocks noGrp="1"/>
          </p:cNvSpPr>
          <p:nvPr>
            <p:ph type="title" idx="6" hasCustomPrompt="1"/>
          </p:nvPr>
        </p:nvSpPr>
        <p:spPr>
          <a:xfrm>
            <a:off x="1146160" y="1992075"/>
            <a:ext cx="10830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447" name="Google Shape;1447;p24"/>
          <p:cNvSpPr txBox="1">
            <a:spLocks noGrp="1"/>
          </p:cNvSpPr>
          <p:nvPr>
            <p:ph type="subTitle" idx="7"/>
          </p:nvPr>
        </p:nvSpPr>
        <p:spPr>
          <a:xfrm>
            <a:off x="724510" y="3295975"/>
            <a:ext cx="1926300" cy="4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8" name="Google Shape;1448;p24"/>
          <p:cNvSpPr txBox="1">
            <a:spLocks noGrp="1"/>
          </p:cNvSpPr>
          <p:nvPr>
            <p:ph type="subTitle" idx="8"/>
          </p:nvPr>
        </p:nvSpPr>
        <p:spPr>
          <a:xfrm>
            <a:off x="722260" y="3632696"/>
            <a:ext cx="1930800" cy="80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9" name="Google Shape;1449;p24"/>
          <p:cNvSpPr txBox="1">
            <a:spLocks noGrp="1"/>
          </p:cNvSpPr>
          <p:nvPr>
            <p:ph type="subTitle" idx="9"/>
          </p:nvPr>
        </p:nvSpPr>
        <p:spPr>
          <a:xfrm>
            <a:off x="2643447" y="3632696"/>
            <a:ext cx="1930800" cy="80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0" name="Google Shape;1450;p24"/>
          <p:cNvSpPr txBox="1">
            <a:spLocks noGrp="1"/>
          </p:cNvSpPr>
          <p:nvPr>
            <p:ph type="subTitle" idx="13"/>
          </p:nvPr>
        </p:nvSpPr>
        <p:spPr>
          <a:xfrm>
            <a:off x="4562102" y="3632696"/>
            <a:ext cx="1930800" cy="80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1" name="Google Shape;1451;p24"/>
          <p:cNvSpPr txBox="1">
            <a:spLocks noGrp="1"/>
          </p:cNvSpPr>
          <p:nvPr>
            <p:ph type="subTitle" idx="14"/>
          </p:nvPr>
        </p:nvSpPr>
        <p:spPr>
          <a:xfrm>
            <a:off x="6502550" y="3632700"/>
            <a:ext cx="1930800" cy="80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452" name="Google Shape;1452;p24"/>
          <p:cNvPicPr preferRelativeResize="0"/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 rot="5399990" flipH="1">
            <a:off x="7705516" y="-598319"/>
            <a:ext cx="3297389" cy="22766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53" name="Google Shape;1453;p24"/>
          <p:cNvGrpSpPr/>
          <p:nvPr/>
        </p:nvGrpSpPr>
        <p:grpSpPr>
          <a:xfrm rot="-987768">
            <a:off x="7751817" y="-266278"/>
            <a:ext cx="1344359" cy="1995308"/>
            <a:chOff x="272875" y="1527563"/>
            <a:chExt cx="255950" cy="455000"/>
          </a:xfrm>
        </p:grpSpPr>
        <p:sp>
          <p:nvSpPr>
            <p:cNvPr id="1454" name="Google Shape;1454;p24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24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24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24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24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24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24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24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24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24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24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24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24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24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24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24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24"/>
            <p:cNvSpPr/>
            <p:nvPr/>
          </p:nvSpPr>
          <p:spPr>
            <a:xfrm>
              <a:off x="338275" y="1701963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24"/>
            <p:cNvSpPr/>
            <p:nvPr/>
          </p:nvSpPr>
          <p:spPr>
            <a:xfrm>
              <a:off x="388050" y="1631363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24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24"/>
            <p:cNvSpPr/>
            <p:nvPr/>
          </p:nvSpPr>
          <p:spPr>
            <a:xfrm>
              <a:off x="356275" y="1585363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24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24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24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24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24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24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24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24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24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24"/>
            <p:cNvSpPr/>
            <p:nvPr/>
          </p:nvSpPr>
          <p:spPr>
            <a:xfrm>
              <a:off x="360075" y="188016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24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24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24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24"/>
            <p:cNvSpPr/>
            <p:nvPr/>
          </p:nvSpPr>
          <p:spPr>
            <a:xfrm>
              <a:off x="445850" y="1622338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24"/>
            <p:cNvSpPr/>
            <p:nvPr/>
          </p:nvSpPr>
          <p:spPr>
            <a:xfrm>
              <a:off x="418850" y="1542263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489" name="Google Shape;1489;p24"/>
          <p:cNvPicPr preferRelativeResize="0"/>
          <p:nvPr/>
        </p:nvPicPr>
        <p:blipFill>
          <a:blip r:embed="rId3">
            <a:alphaModFix amt="74000"/>
          </a:blip>
          <a:stretch>
            <a:fillRect/>
          </a:stretch>
        </p:blipFill>
        <p:spPr>
          <a:xfrm rot="-10162003" flipH="1">
            <a:off x="-1091107" y="-1133759"/>
            <a:ext cx="2894871" cy="2593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0" name="Google Shape;1490;p24"/>
          <p:cNvPicPr preferRelativeResize="0"/>
          <p:nvPr/>
        </p:nvPicPr>
        <p:blipFill>
          <a:blip r:embed="rId4">
            <a:alphaModFix amt="76000"/>
          </a:blip>
          <a:stretch>
            <a:fillRect/>
          </a:stretch>
        </p:blipFill>
        <p:spPr>
          <a:xfrm rot="363351">
            <a:off x="802621" y="4291783"/>
            <a:ext cx="7605804" cy="2832383"/>
          </a:xfrm>
          <a:prstGeom prst="rect">
            <a:avLst/>
          </a:prstGeom>
          <a:noFill/>
          <a:ln>
            <a:noFill/>
          </a:ln>
        </p:spPr>
      </p:pic>
      <p:sp>
        <p:nvSpPr>
          <p:cNvPr id="1491" name="Google Shape;1491;p24"/>
          <p:cNvSpPr/>
          <p:nvPr/>
        </p:nvSpPr>
        <p:spPr>
          <a:xfrm rot="9899989">
            <a:off x="-583964" y="4625085"/>
            <a:ext cx="2265015" cy="2165770"/>
          </a:xfrm>
          <a:custGeom>
            <a:avLst/>
            <a:gdLst/>
            <a:ahLst/>
            <a:cxnLst/>
            <a:rect l="l" t="t" r="r" b="b"/>
            <a:pathLst>
              <a:path w="21339" h="20404" extrusionOk="0">
                <a:moveTo>
                  <a:pt x="95" y="0"/>
                </a:moveTo>
                <a:cubicBezTo>
                  <a:pt x="50" y="0"/>
                  <a:pt x="0" y="36"/>
                  <a:pt x="12" y="93"/>
                </a:cubicBezTo>
                <a:cubicBezTo>
                  <a:pt x="485" y="2330"/>
                  <a:pt x="1054" y="4567"/>
                  <a:pt x="1680" y="6766"/>
                </a:cubicBezTo>
                <a:cubicBezTo>
                  <a:pt x="2324" y="8965"/>
                  <a:pt x="3045" y="11126"/>
                  <a:pt x="3822" y="13249"/>
                </a:cubicBezTo>
                <a:cubicBezTo>
                  <a:pt x="4220" y="14330"/>
                  <a:pt x="4618" y="15391"/>
                  <a:pt x="5054" y="16453"/>
                </a:cubicBezTo>
                <a:cubicBezTo>
                  <a:pt x="5225" y="16889"/>
                  <a:pt x="5433" y="17287"/>
                  <a:pt x="5699" y="17666"/>
                </a:cubicBezTo>
                <a:cubicBezTo>
                  <a:pt x="5926" y="17988"/>
                  <a:pt x="6267" y="18216"/>
                  <a:pt x="6646" y="18348"/>
                </a:cubicBezTo>
                <a:cubicBezTo>
                  <a:pt x="6705" y="18361"/>
                  <a:pt x="6764" y="18368"/>
                  <a:pt x="6823" y="18368"/>
                </a:cubicBezTo>
                <a:cubicBezTo>
                  <a:pt x="7107" y="18368"/>
                  <a:pt x="7384" y="18221"/>
                  <a:pt x="7556" y="17969"/>
                </a:cubicBezTo>
                <a:cubicBezTo>
                  <a:pt x="7746" y="17609"/>
                  <a:pt x="7784" y="17173"/>
                  <a:pt x="7708" y="16775"/>
                </a:cubicBezTo>
                <a:cubicBezTo>
                  <a:pt x="7519" y="15770"/>
                  <a:pt x="7253" y="14784"/>
                  <a:pt x="6893" y="13837"/>
                </a:cubicBezTo>
                <a:cubicBezTo>
                  <a:pt x="6248" y="11941"/>
                  <a:pt x="5414" y="9969"/>
                  <a:pt x="5528" y="7922"/>
                </a:cubicBezTo>
                <a:cubicBezTo>
                  <a:pt x="5543" y="7707"/>
                  <a:pt x="5559" y="7504"/>
                  <a:pt x="5594" y="7294"/>
                </a:cubicBezTo>
                <a:lnTo>
                  <a:pt x="5594" y="7294"/>
                </a:lnTo>
                <a:cubicBezTo>
                  <a:pt x="6312" y="7702"/>
                  <a:pt x="6661" y="8502"/>
                  <a:pt x="6893" y="9268"/>
                </a:cubicBezTo>
                <a:cubicBezTo>
                  <a:pt x="7234" y="10349"/>
                  <a:pt x="7519" y="11467"/>
                  <a:pt x="7822" y="12567"/>
                </a:cubicBezTo>
                <a:lnTo>
                  <a:pt x="8789" y="16036"/>
                </a:lnTo>
                <a:cubicBezTo>
                  <a:pt x="8940" y="16604"/>
                  <a:pt x="9111" y="17173"/>
                  <a:pt x="9263" y="17742"/>
                </a:cubicBezTo>
                <a:cubicBezTo>
                  <a:pt x="9376" y="18216"/>
                  <a:pt x="9509" y="18652"/>
                  <a:pt x="9699" y="19107"/>
                </a:cubicBezTo>
                <a:cubicBezTo>
                  <a:pt x="9966" y="19713"/>
                  <a:pt x="10452" y="20404"/>
                  <a:pt x="11172" y="20404"/>
                </a:cubicBezTo>
                <a:cubicBezTo>
                  <a:pt x="11217" y="20404"/>
                  <a:pt x="11263" y="20401"/>
                  <a:pt x="11310" y="20396"/>
                </a:cubicBezTo>
                <a:cubicBezTo>
                  <a:pt x="11708" y="20339"/>
                  <a:pt x="12068" y="20092"/>
                  <a:pt x="12258" y="19732"/>
                </a:cubicBezTo>
                <a:cubicBezTo>
                  <a:pt x="12485" y="19334"/>
                  <a:pt x="12580" y="18860"/>
                  <a:pt x="12504" y="18405"/>
                </a:cubicBezTo>
                <a:cubicBezTo>
                  <a:pt x="12390" y="17855"/>
                  <a:pt x="12239" y="17306"/>
                  <a:pt x="12030" y="16794"/>
                </a:cubicBezTo>
                <a:cubicBezTo>
                  <a:pt x="11841" y="16263"/>
                  <a:pt x="11651" y="15713"/>
                  <a:pt x="11462" y="15183"/>
                </a:cubicBezTo>
                <a:cubicBezTo>
                  <a:pt x="11101" y="14083"/>
                  <a:pt x="10779" y="12965"/>
                  <a:pt x="10457" y="11865"/>
                </a:cubicBezTo>
                <a:cubicBezTo>
                  <a:pt x="10154" y="10766"/>
                  <a:pt x="9869" y="9628"/>
                  <a:pt x="9623" y="8491"/>
                </a:cubicBezTo>
                <a:cubicBezTo>
                  <a:pt x="9414" y="7486"/>
                  <a:pt x="9168" y="6424"/>
                  <a:pt x="9414" y="5420"/>
                </a:cubicBezTo>
                <a:cubicBezTo>
                  <a:pt x="9462" y="5197"/>
                  <a:pt x="9536" y="5002"/>
                  <a:pt x="9626" y="4810"/>
                </a:cubicBezTo>
                <a:lnTo>
                  <a:pt x="9626" y="4810"/>
                </a:lnTo>
                <a:cubicBezTo>
                  <a:pt x="11118" y="5773"/>
                  <a:pt x="11814" y="7472"/>
                  <a:pt x="12239" y="9135"/>
                </a:cubicBezTo>
                <a:cubicBezTo>
                  <a:pt x="12485" y="10026"/>
                  <a:pt x="12637" y="10936"/>
                  <a:pt x="12807" y="11846"/>
                </a:cubicBezTo>
                <a:cubicBezTo>
                  <a:pt x="13035" y="13040"/>
                  <a:pt x="13300" y="14216"/>
                  <a:pt x="13623" y="15391"/>
                </a:cubicBezTo>
                <a:cubicBezTo>
                  <a:pt x="13945" y="16547"/>
                  <a:pt x="14324" y="17723"/>
                  <a:pt x="14741" y="18879"/>
                </a:cubicBezTo>
                <a:cubicBezTo>
                  <a:pt x="14912" y="19315"/>
                  <a:pt x="15063" y="19827"/>
                  <a:pt x="15480" y="20092"/>
                </a:cubicBezTo>
                <a:cubicBezTo>
                  <a:pt x="15595" y="20165"/>
                  <a:pt x="15723" y="20199"/>
                  <a:pt x="15849" y="20199"/>
                </a:cubicBezTo>
                <a:cubicBezTo>
                  <a:pt x="16119" y="20199"/>
                  <a:pt x="16382" y="20042"/>
                  <a:pt x="16485" y="19770"/>
                </a:cubicBezTo>
                <a:cubicBezTo>
                  <a:pt x="16694" y="19334"/>
                  <a:pt x="16675" y="18765"/>
                  <a:pt x="16656" y="18292"/>
                </a:cubicBezTo>
                <a:cubicBezTo>
                  <a:pt x="16637" y="17723"/>
                  <a:pt x="16542" y="17154"/>
                  <a:pt x="16428" y="16585"/>
                </a:cubicBezTo>
                <a:cubicBezTo>
                  <a:pt x="16125" y="15467"/>
                  <a:pt x="15746" y="14348"/>
                  <a:pt x="15291" y="13268"/>
                </a:cubicBezTo>
                <a:cubicBezTo>
                  <a:pt x="14419" y="10993"/>
                  <a:pt x="13793" y="8623"/>
                  <a:pt x="13433" y="6216"/>
                </a:cubicBezTo>
                <a:cubicBezTo>
                  <a:pt x="13360" y="5689"/>
                  <a:pt x="13392" y="4465"/>
                  <a:pt x="14163" y="4465"/>
                </a:cubicBezTo>
                <a:cubicBezTo>
                  <a:pt x="14197" y="4465"/>
                  <a:pt x="14231" y="4467"/>
                  <a:pt x="14267" y="4472"/>
                </a:cubicBezTo>
                <a:cubicBezTo>
                  <a:pt x="14741" y="4548"/>
                  <a:pt x="15025" y="5060"/>
                  <a:pt x="15234" y="5439"/>
                </a:cubicBezTo>
                <a:cubicBezTo>
                  <a:pt x="15499" y="5913"/>
                  <a:pt x="15727" y="6406"/>
                  <a:pt x="15935" y="6898"/>
                </a:cubicBezTo>
                <a:cubicBezTo>
                  <a:pt x="16732" y="8946"/>
                  <a:pt x="17111" y="11107"/>
                  <a:pt x="17452" y="13268"/>
                </a:cubicBezTo>
                <a:cubicBezTo>
                  <a:pt x="17623" y="14348"/>
                  <a:pt x="17793" y="15429"/>
                  <a:pt x="18002" y="16510"/>
                </a:cubicBezTo>
                <a:cubicBezTo>
                  <a:pt x="18096" y="17040"/>
                  <a:pt x="18229" y="17590"/>
                  <a:pt x="18362" y="18121"/>
                </a:cubicBezTo>
                <a:cubicBezTo>
                  <a:pt x="18476" y="18557"/>
                  <a:pt x="18627" y="19031"/>
                  <a:pt x="18968" y="19334"/>
                </a:cubicBezTo>
                <a:cubicBezTo>
                  <a:pt x="19197" y="19533"/>
                  <a:pt x="19456" y="19618"/>
                  <a:pt x="19715" y="19618"/>
                </a:cubicBezTo>
                <a:cubicBezTo>
                  <a:pt x="20273" y="19618"/>
                  <a:pt x="20833" y="19220"/>
                  <a:pt x="21092" y="18690"/>
                </a:cubicBezTo>
                <a:cubicBezTo>
                  <a:pt x="21300" y="18178"/>
                  <a:pt x="21338" y="17628"/>
                  <a:pt x="21205" y="17078"/>
                </a:cubicBezTo>
                <a:cubicBezTo>
                  <a:pt x="21111" y="16472"/>
                  <a:pt x="20902" y="15884"/>
                  <a:pt x="20731" y="15277"/>
                </a:cubicBezTo>
                <a:lnTo>
                  <a:pt x="18684" y="7903"/>
                </a:lnTo>
                <a:cubicBezTo>
                  <a:pt x="18514" y="7315"/>
                  <a:pt x="18362" y="6728"/>
                  <a:pt x="18191" y="6102"/>
                </a:cubicBezTo>
                <a:cubicBezTo>
                  <a:pt x="18162" y="6043"/>
                  <a:pt x="18106" y="6015"/>
                  <a:pt x="18051" y="6015"/>
                </a:cubicBezTo>
                <a:cubicBezTo>
                  <a:pt x="17966" y="6015"/>
                  <a:pt x="17884" y="6082"/>
                  <a:pt x="17907" y="6197"/>
                </a:cubicBezTo>
                <a:cubicBezTo>
                  <a:pt x="18589" y="8623"/>
                  <a:pt x="19253" y="11050"/>
                  <a:pt x="19935" y="13476"/>
                </a:cubicBezTo>
                <a:lnTo>
                  <a:pt x="20428" y="15315"/>
                </a:lnTo>
                <a:cubicBezTo>
                  <a:pt x="20599" y="15903"/>
                  <a:pt x="20788" y="16491"/>
                  <a:pt x="20902" y="17078"/>
                </a:cubicBezTo>
                <a:cubicBezTo>
                  <a:pt x="21016" y="17609"/>
                  <a:pt x="21035" y="18216"/>
                  <a:pt x="20750" y="18690"/>
                </a:cubicBezTo>
                <a:cubicBezTo>
                  <a:pt x="20542" y="19050"/>
                  <a:pt x="20144" y="19296"/>
                  <a:pt x="19727" y="19334"/>
                </a:cubicBezTo>
                <a:cubicBezTo>
                  <a:pt x="19253" y="19334"/>
                  <a:pt x="18950" y="18917"/>
                  <a:pt x="18798" y="18519"/>
                </a:cubicBezTo>
                <a:cubicBezTo>
                  <a:pt x="18627" y="18026"/>
                  <a:pt x="18495" y="17533"/>
                  <a:pt x="18400" y="17040"/>
                </a:cubicBezTo>
                <a:cubicBezTo>
                  <a:pt x="18172" y="15979"/>
                  <a:pt x="17983" y="14898"/>
                  <a:pt x="17812" y="13837"/>
                </a:cubicBezTo>
                <a:cubicBezTo>
                  <a:pt x="17452" y="11713"/>
                  <a:pt x="17130" y="9571"/>
                  <a:pt x="16428" y="7524"/>
                </a:cubicBezTo>
                <a:cubicBezTo>
                  <a:pt x="16239" y="7031"/>
                  <a:pt x="16049" y="6538"/>
                  <a:pt x="15822" y="6064"/>
                </a:cubicBezTo>
                <a:cubicBezTo>
                  <a:pt x="15632" y="5590"/>
                  <a:pt x="15386" y="5154"/>
                  <a:pt x="15082" y="4756"/>
                </a:cubicBezTo>
                <a:cubicBezTo>
                  <a:pt x="14841" y="4446"/>
                  <a:pt x="14506" y="4199"/>
                  <a:pt x="14120" y="4199"/>
                </a:cubicBezTo>
                <a:cubicBezTo>
                  <a:pt x="14081" y="4199"/>
                  <a:pt x="14042" y="4201"/>
                  <a:pt x="14002" y="4207"/>
                </a:cubicBezTo>
                <a:cubicBezTo>
                  <a:pt x="13661" y="4282"/>
                  <a:pt x="13395" y="4529"/>
                  <a:pt x="13281" y="4851"/>
                </a:cubicBezTo>
                <a:cubicBezTo>
                  <a:pt x="13149" y="5230"/>
                  <a:pt x="13092" y="5609"/>
                  <a:pt x="13130" y="6007"/>
                </a:cubicBezTo>
                <a:cubicBezTo>
                  <a:pt x="13187" y="6538"/>
                  <a:pt x="13281" y="7088"/>
                  <a:pt x="13395" y="7619"/>
                </a:cubicBezTo>
                <a:cubicBezTo>
                  <a:pt x="13623" y="8794"/>
                  <a:pt x="13907" y="9969"/>
                  <a:pt x="14267" y="11126"/>
                </a:cubicBezTo>
                <a:cubicBezTo>
                  <a:pt x="14608" y="12244"/>
                  <a:pt x="15044" y="13344"/>
                  <a:pt x="15442" y="14443"/>
                </a:cubicBezTo>
                <a:cubicBezTo>
                  <a:pt x="15879" y="15524"/>
                  <a:pt x="16182" y="16642"/>
                  <a:pt x="16333" y="17799"/>
                </a:cubicBezTo>
                <a:cubicBezTo>
                  <a:pt x="16409" y="18329"/>
                  <a:pt x="16390" y="18879"/>
                  <a:pt x="16296" y="19410"/>
                </a:cubicBezTo>
                <a:cubicBezTo>
                  <a:pt x="16277" y="19618"/>
                  <a:pt x="16144" y="19789"/>
                  <a:pt x="15973" y="19884"/>
                </a:cubicBezTo>
                <a:cubicBezTo>
                  <a:pt x="15943" y="19889"/>
                  <a:pt x="15912" y="19892"/>
                  <a:pt x="15882" y="19892"/>
                </a:cubicBezTo>
                <a:cubicBezTo>
                  <a:pt x="15710" y="19892"/>
                  <a:pt x="15558" y="19802"/>
                  <a:pt x="15461" y="19656"/>
                </a:cubicBezTo>
                <a:cubicBezTo>
                  <a:pt x="15329" y="19467"/>
                  <a:pt x="15215" y="19258"/>
                  <a:pt x="15139" y="19031"/>
                </a:cubicBezTo>
                <a:cubicBezTo>
                  <a:pt x="15025" y="18746"/>
                  <a:pt x="14912" y="18481"/>
                  <a:pt x="14817" y="18197"/>
                </a:cubicBezTo>
                <a:cubicBezTo>
                  <a:pt x="14608" y="17628"/>
                  <a:pt x="14419" y="17059"/>
                  <a:pt x="14248" y="16491"/>
                </a:cubicBezTo>
                <a:cubicBezTo>
                  <a:pt x="13888" y="15353"/>
                  <a:pt x="13566" y="14178"/>
                  <a:pt x="13300" y="13003"/>
                </a:cubicBezTo>
                <a:cubicBezTo>
                  <a:pt x="13073" y="12017"/>
                  <a:pt x="12921" y="11031"/>
                  <a:pt x="12694" y="10045"/>
                </a:cubicBezTo>
                <a:cubicBezTo>
                  <a:pt x="12334" y="8377"/>
                  <a:pt x="11822" y="6576"/>
                  <a:pt x="10590" y="5306"/>
                </a:cubicBezTo>
                <a:cubicBezTo>
                  <a:pt x="10305" y="5022"/>
                  <a:pt x="9983" y="4756"/>
                  <a:pt x="9623" y="4548"/>
                </a:cubicBezTo>
                <a:cubicBezTo>
                  <a:pt x="9603" y="4534"/>
                  <a:pt x="9580" y="4528"/>
                  <a:pt x="9558" y="4528"/>
                </a:cubicBezTo>
                <a:cubicBezTo>
                  <a:pt x="9517" y="4528"/>
                  <a:pt x="9477" y="4549"/>
                  <a:pt x="9452" y="4586"/>
                </a:cubicBezTo>
                <a:cubicBezTo>
                  <a:pt x="8978" y="5458"/>
                  <a:pt x="9016" y="6481"/>
                  <a:pt x="9168" y="7448"/>
                </a:cubicBezTo>
                <a:cubicBezTo>
                  <a:pt x="9338" y="8510"/>
                  <a:pt x="9604" y="9571"/>
                  <a:pt x="9869" y="10633"/>
                </a:cubicBezTo>
                <a:cubicBezTo>
                  <a:pt x="10438" y="12832"/>
                  <a:pt x="11101" y="14993"/>
                  <a:pt x="11879" y="17135"/>
                </a:cubicBezTo>
                <a:cubicBezTo>
                  <a:pt x="12182" y="18007"/>
                  <a:pt x="12618" y="19182"/>
                  <a:pt x="11784" y="19922"/>
                </a:cubicBezTo>
                <a:cubicBezTo>
                  <a:pt x="11612" y="20082"/>
                  <a:pt x="11386" y="20166"/>
                  <a:pt x="11158" y="20166"/>
                </a:cubicBezTo>
                <a:cubicBezTo>
                  <a:pt x="11008" y="20166"/>
                  <a:pt x="10858" y="20130"/>
                  <a:pt x="10722" y="20055"/>
                </a:cubicBezTo>
                <a:cubicBezTo>
                  <a:pt x="10400" y="19827"/>
                  <a:pt x="10172" y="19524"/>
                  <a:pt x="10021" y="19182"/>
                </a:cubicBezTo>
                <a:cubicBezTo>
                  <a:pt x="9831" y="18784"/>
                  <a:pt x="9699" y="18367"/>
                  <a:pt x="9585" y="17950"/>
                </a:cubicBezTo>
                <a:lnTo>
                  <a:pt x="9111" y="16244"/>
                </a:lnTo>
                <a:lnTo>
                  <a:pt x="8125" y="12832"/>
                </a:lnTo>
                <a:cubicBezTo>
                  <a:pt x="7822" y="11732"/>
                  <a:pt x="7519" y="10614"/>
                  <a:pt x="7177" y="9514"/>
                </a:cubicBezTo>
                <a:cubicBezTo>
                  <a:pt x="6950" y="8737"/>
                  <a:pt x="6665" y="7903"/>
                  <a:pt x="6059" y="7353"/>
                </a:cubicBezTo>
                <a:cubicBezTo>
                  <a:pt x="5907" y="7221"/>
                  <a:pt x="5737" y="7107"/>
                  <a:pt x="5547" y="7012"/>
                </a:cubicBezTo>
                <a:cubicBezTo>
                  <a:pt x="5534" y="7008"/>
                  <a:pt x="5519" y="7005"/>
                  <a:pt x="5505" y="7005"/>
                </a:cubicBezTo>
                <a:cubicBezTo>
                  <a:pt x="5457" y="7005"/>
                  <a:pt x="5410" y="7030"/>
                  <a:pt x="5395" y="7088"/>
                </a:cubicBezTo>
                <a:cubicBezTo>
                  <a:pt x="5054" y="9041"/>
                  <a:pt x="5661" y="10936"/>
                  <a:pt x="6305" y="12775"/>
                </a:cubicBezTo>
                <a:cubicBezTo>
                  <a:pt x="6628" y="13723"/>
                  <a:pt x="6988" y="14671"/>
                  <a:pt x="7253" y="15638"/>
                </a:cubicBezTo>
                <a:cubicBezTo>
                  <a:pt x="7386" y="16093"/>
                  <a:pt x="7481" y="16566"/>
                  <a:pt x="7537" y="17059"/>
                </a:cubicBezTo>
                <a:cubicBezTo>
                  <a:pt x="7556" y="17457"/>
                  <a:pt x="7481" y="17969"/>
                  <a:pt x="7064" y="18121"/>
                </a:cubicBezTo>
                <a:cubicBezTo>
                  <a:pt x="6994" y="18147"/>
                  <a:pt x="6924" y="18158"/>
                  <a:pt x="6855" y="18158"/>
                </a:cubicBezTo>
                <a:cubicBezTo>
                  <a:pt x="6568" y="18158"/>
                  <a:pt x="6295" y="17959"/>
                  <a:pt x="6097" y="17761"/>
                </a:cubicBezTo>
                <a:cubicBezTo>
                  <a:pt x="5774" y="17438"/>
                  <a:pt x="5547" y="17059"/>
                  <a:pt x="5376" y="16642"/>
                </a:cubicBezTo>
                <a:cubicBezTo>
                  <a:pt x="4959" y="15619"/>
                  <a:pt x="4561" y="14595"/>
                  <a:pt x="4182" y="13571"/>
                </a:cubicBezTo>
                <a:cubicBezTo>
                  <a:pt x="3405" y="11505"/>
                  <a:pt x="2703" y="9401"/>
                  <a:pt x="2059" y="7278"/>
                </a:cubicBezTo>
                <a:cubicBezTo>
                  <a:pt x="1414" y="5154"/>
                  <a:pt x="846" y="3012"/>
                  <a:pt x="334" y="851"/>
                </a:cubicBezTo>
                <a:cubicBezTo>
                  <a:pt x="277" y="586"/>
                  <a:pt x="220" y="320"/>
                  <a:pt x="163" y="55"/>
                </a:cubicBezTo>
                <a:cubicBezTo>
                  <a:pt x="156" y="17"/>
                  <a:pt x="126" y="0"/>
                  <a:pt x="95" y="0"/>
                </a:cubicBezTo>
                <a:close/>
              </a:path>
            </a:pathLst>
          </a:custGeom>
          <a:solidFill>
            <a:srgbClr val="674E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2" name="Google Shape;1492;p24"/>
          <p:cNvSpPr txBox="1">
            <a:spLocks noGrp="1"/>
          </p:cNvSpPr>
          <p:nvPr>
            <p:ph type="ctrTitle" idx="15"/>
          </p:nvPr>
        </p:nvSpPr>
        <p:spPr>
          <a:xfrm>
            <a:off x="736646" y="373025"/>
            <a:ext cx="76725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753210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1">
  <p:cSld name="Section title and description 1">
    <p:spTree>
      <p:nvGrpSpPr>
        <p:cNvPr id="1" name="Shape 1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4" name="Google Shape;1494;p25"/>
          <p:cNvSpPr txBox="1">
            <a:spLocks noGrp="1"/>
          </p:cNvSpPr>
          <p:nvPr>
            <p:ph type="subTitle" idx="1"/>
          </p:nvPr>
        </p:nvSpPr>
        <p:spPr>
          <a:xfrm>
            <a:off x="671450" y="2555700"/>
            <a:ext cx="3566700" cy="116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5" name="Google Shape;1495;p25"/>
          <p:cNvSpPr txBox="1">
            <a:spLocks noGrp="1"/>
          </p:cNvSpPr>
          <p:nvPr>
            <p:ph type="ctrTitle"/>
          </p:nvPr>
        </p:nvSpPr>
        <p:spPr>
          <a:xfrm>
            <a:off x="671450" y="1875052"/>
            <a:ext cx="2604300" cy="57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496" name="Google Shape;1496;p25"/>
          <p:cNvPicPr preferRelativeResize="0"/>
          <p:nvPr/>
        </p:nvPicPr>
        <p:blipFill>
          <a:blip r:embed="rId2">
            <a:alphaModFix amt="64000"/>
          </a:blip>
          <a:stretch>
            <a:fillRect/>
          </a:stretch>
        </p:blipFill>
        <p:spPr>
          <a:xfrm rot="5400000">
            <a:off x="6963311" y="-630813"/>
            <a:ext cx="3592176" cy="302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7" name="Google Shape;1497;p25"/>
          <p:cNvPicPr preferRelativeResize="0"/>
          <p:nvPr/>
        </p:nvPicPr>
        <p:blipFill>
          <a:blip r:embed="rId3">
            <a:alphaModFix amt="66000"/>
          </a:blip>
          <a:stretch>
            <a:fillRect/>
          </a:stretch>
        </p:blipFill>
        <p:spPr>
          <a:xfrm rot="1326165" flipH="1">
            <a:off x="-191445" y="4128883"/>
            <a:ext cx="3297389" cy="227663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98" name="Google Shape;1498;p25"/>
          <p:cNvGrpSpPr/>
          <p:nvPr/>
        </p:nvGrpSpPr>
        <p:grpSpPr>
          <a:xfrm rot="-2700000">
            <a:off x="8026513" y="-183341"/>
            <a:ext cx="1344349" cy="1995327"/>
            <a:chOff x="272875" y="1527563"/>
            <a:chExt cx="255950" cy="455000"/>
          </a:xfrm>
        </p:grpSpPr>
        <p:sp>
          <p:nvSpPr>
            <p:cNvPr id="1499" name="Google Shape;1499;p25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25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25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25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25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25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25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25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25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25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25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25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25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25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25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25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25"/>
            <p:cNvSpPr/>
            <p:nvPr/>
          </p:nvSpPr>
          <p:spPr>
            <a:xfrm>
              <a:off x="338275" y="1701963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25"/>
            <p:cNvSpPr/>
            <p:nvPr/>
          </p:nvSpPr>
          <p:spPr>
            <a:xfrm>
              <a:off x="388050" y="1631363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25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25"/>
            <p:cNvSpPr/>
            <p:nvPr/>
          </p:nvSpPr>
          <p:spPr>
            <a:xfrm>
              <a:off x="356275" y="1585363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25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25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25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25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25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25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25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25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25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25"/>
            <p:cNvSpPr/>
            <p:nvPr/>
          </p:nvSpPr>
          <p:spPr>
            <a:xfrm>
              <a:off x="360075" y="188016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25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25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25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25"/>
            <p:cNvSpPr/>
            <p:nvPr/>
          </p:nvSpPr>
          <p:spPr>
            <a:xfrm>
              <a:off x="445850" y="1622338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25"/>
            <p:cNvSpPr/>
            <p:nvPr/>
          </p:nvSpPr>
          <p:spPr>
            <a:xfrm>
              <a:off x="418850" y="1542263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34" name="Google Shape;1534;p25"/>
          <p:cNvSpPr/>
          <p:nvPr/>
        </p:nvSpPr>
        <p:spPr>
          <a:xfrm>
            <a:off x="4566955" y="-2521549"/>
            <a:ext cx="4624024" cy="7256966"/>
          </a:xfrm>
          <a:custGeom>
            <a:avLst/>
            <a:gdLst/>
            <a:ahLst/>
            <a:cxnLst/>
            <a:rect l="l" t="t" r="r" b="b"/>
            <a:pathLst>
              <a:path w="55812" h="94461" extrusionOk="0">
                <a:moveTo>
                  <a:pt x="36054" y="83719"/>
                </a:moveTo>
                <a:cubicBezTo>
                  <a:pt x="36059" y="85810"/>
                  <a:pt x="36230" y="87883"/>
                  <a:pt x="36585" y="89937"/>
                </a:cubicBezTo>
                <a:cubicBezTo>
                  <a:pt x="36680" y="90449"/>
                  <a:pt x="36775" y="90942"/>
                  <a:pt x="36888" y="91454"/>
                </a:cubicBezTo>
                <a:cubicBezTo>
                  <a:pt x="36926" y="91719"/>
                  <a:pt x="37002" y="91984"/>
                  <a:pt x="37059" y="92250"/>
                </a:cubicBezTo>
                <a:cubicBezTo>
                  <a:pt x="37097" y="92439"/>
                  <a:pt x="37305" y="92856"/>
                  <a:pt x="37211" y="93046"/>
                </a:cubicBezTo>
                <a:cubicBezTo>
                  <a:pt x="37154" y="93160"/>
                  <a:pt x="36831" y="93255"/>
                  <a:pt x="36718" y="93311"/>
                </a:cubicBezTo>
                <a:cubicBezTo>
                  <a:pt x="36509" y="93425"/>
                  <a:pt x="36282" y="93539"/>
                  <a:pt x="36035" y="93634"/>
                </a:cubicBezTo>
                <a:cubicBezTo>
                  <a:pt x="35599" y="93804"/>
                  <a:pt x="35144" y="93937"/>
                  <a:pt x="34689" y="93994"/>
                </a:cubicBezTo>
                <a:cubicBezTo>
                  <a:pt x="34597" y="94004"/>
                  <a:pt x="34505" y="94009"/>
                  <a:pt x="34414" y="94009"/>
                </a:cubicBezTo>
                <a:cubicBezTo>
                  <a:pt x="33623" y="94009"/>
                  <a:pt x="32889" y="93638"/>
                  <a:pt x="32566" y="92856"/>
                </a:cubicBezTo>
                <a:cubicBezTo>
                  <a:pt x="32244" y="92041"/>
                  <a:pt x="32471" y="91093"/>
                  <a:pt x="32756" y="90297"/>
                </a:cubicBezTo>
                <a:cubicBezTo>
                  <a:pt x="33362" y="88572"/>
                  <a:pt x="34234" y="86923"/>
                  <a:pt x="35125" y="85331"/>
                </a:cubicBezTo>
                <a:cubicBezTo>
                  <a:pt x="35426" y="84788"/>
                  <a:pt x="35736" y="84251"/>
                  <a:pt x="36054" y="83719"/>
                </a:cubicBezTo>
                <a:close/>
                <a:moveTo>
                  <a:pt x="43850" y="72899"/>
                </a:moveTo>
                <a:cubicBezTo>
                  <a:pt x="43926" y="74041"/>
                  <a:pt x="43988" y="75183"/>
                  <a:pt x="44035" y="76326"/>
                </a:cubicBezTo>
                <a:cubicBezTo>
                  <a:pt x="44111" y="78487"/>
                  <a:pt x="44149" y="80629"/>
                  <a:pt x="44130" y="82790"/>
                </a:cubicBezTo>
                <a:cubicBezTo>
                  <a:pt x="44111" y="83871"/>
                  <a:pt x="44092" y="84970"/>
                  <a:pt x="44054" y="86051"/>
                </a:cubicBezTo>
                <a:cubicBezTo>
                  <a:pt x="44016" y="87037"/>
                  <a:pt x="44092" y="88117"/>
                  <a:pt x="43864" y="89065"/>
                </a:cubicBezTo>
                <a:cubicBezTo>
                  <a:pt x="43789" y="89463"/>
                  <a:pt x="43599" y="89823"/>
                  <a:pt x="43334" y="90127"/>
                </a:cubicBezTo>
                <a:cubicBezTo>
                  <a:pt x="43194" y="90249"/>
                  <a:pt x="43052" y="90301"/>
                  <a:pt x="42914" y="90301"/>
                </a:cubicBezTo>
                <a:cubicBezTo>
                  <a:pt x="42585" y="90301"/>
                  <a:pt x="42287" y="90001"/>
                  <a:pt x="42139" y="89653"/>
                </a:cubicBezTo>
                <a:cubicBezTo>
                  <a:pt x="41874" y="88970"/>
                  <a:pt x="41760" y="88193"/>
                  <a:pt x="41609" y="87473"/>
                </a:cubicBezTo>
                <a:cubicBezTo>
                  <a:pt x="41324" y="86165"/>
                  <a:pt x="41021" y="84724"/>
                  <a:pt x="40149" y="83643"/>
                </a:cubicBezTo>
                <a:cubicBezTo>
                  <a:pt x="39770" y="83169"/>
                  <a:pt x="39277" y="82809"/>
                  <a:pt x="38708" y="82582"/>
                </a:cubicBezTo>
                <a:cubicBezTo>
                  <a:pt x="38695" y="82577"/>
                  <a:pt x="38683" y="82574"/>
                  <a:pt x="38671" y="82574"/>
                </a:cubicBezTo>
                <a:cubicBezTo>
                  <a:pt x="38594" y="82574"/>
                  <a:pt x="38540" y="82668"/>
                  <a:pt x="38557" y="82733"/>
                </a:cubicBezTo>
                <a:cubicBezTo>
                  <a:pt x="38917" y="84667"/>
                  <a:pt x="39277" y="86601"/>
                  <a:pt x="39618" y="88534"/>
                </a:cubicBezTo>
                <a:lnTo>
                  <a:pt x="40149" y="91397"/>
                </a:lnTo>
                <a:cubicBezTo>
                  <a:pt x="40263" y="92136"/>
                  <a:pt x="40452" y="92875"/>
                  <a:pt x="40187" y="93596"/>
                </a:cubicBezTo>
                <a:cubicBezTo>
                  <a:pt x="40092" y="93861"/>
                  <a:pt x="39921" y="94183"/>
                  <a:pt x="39618" y="94240"/>
                </a:cubicBezTo>
                <a:cubicBezTo>
                  <a:pt x="39604" y="94243"/>
                  <a:pt x="39590" y="94244"/>
                  <a:pt x="39576" y="94244"/>
                </a:cubicBezTo>
                <a:cubicBezTo>
                  <a:pt x="39294" y="94244"/>
                  <a:pt x="39081" y="93717"/>
                  <a:pt x="38955" y="93482"/>
                </a:cubicBezTo>
                <a:cubicBezTo>
                  <a:pt x="38670" y="92856"/>
                  <a:pt x="38462" y="92193"/>
                  <a:pt x="38348" y="91511"/>
                </a:cubicBezTo>
                <a:cubicBezTo>
                  <a:pt x="38083" y="90146"/>
                  <a:pt x="38045" y="88762"/>
                  <a:pt x="37855" y="87397"/>
                </a:cubicBezTo>
                <a:cubicBezTo>
                  <a:pt x="37647" y="85994"/>
                  <a:pt x="37230" y="84610"/>
                  <a:pt x="36244" y="83549"/>
                </a:cubicBezTo>
                <a:cubicBezTo>
                  <a:pt x="36227" y="83526"/>
                  <a:pt x="36203" y="83515"/>
                  <a:pt x="36178" y="83514"/>
                </a:cubicBezTo>
                <a:lnTo>
                  <a:pt x="36178" y="83514"/>
                </a:lnTo>
                <a:cubicBezTo>
                  <a:pt x="38436" y="79777"/>
                  <a:pt x="41102" y="76305"/>
                  <a:pt x="43850" y="72899"/>
                </a:cubicBezTo>
                <a:close/>
                <a:moveTo>
                  <a:pt x="124" y="0"/>
                </a:moveTo>
                <a:cubicBezTo>
                  <a:pt x="60" y="0"/>
                  <a:pt x="1" y="49"/>
                  <a:pt x="36" y="119"/>
                </a:cubicBezTo>
                <a:lnTo>
                  <a:pt x="17" y="119"/>
                </a:lnTo>
                <a:cubicBezTo>
                  <a:pt x="2955" y="8498"/>
                  <a:pt x="5989" y="16839"/>
                  <a:pt x="9135" y="25123"/>
                </a:cubicBezTo>
                <a:cubicBezTo>
                  <a:pt x="9894" y="27152"/>
                  <a:pt x="10671" y="29180"/>
                  <a:pt x="11467" y="31208"/>
                </a:cubicBezTo>
                <a:cubicBezTo>
                  <a:pt x="12168" y="33028"/>
                  <a:pt x="12794" y="34905"/>
                  <a:pt x="13647" y="36649"/>
                </a:cubicBezTo>
                <a:cubicBezTo>
                  <a:pt x="14292" y="37976"/>
                  <a:pt x="15221" y="39246"/>
                  <a:pt x="16623" y="39796"/>
                </a:cubicBezTo>
                <a:cubicBezTo>
                  <a:pt x="17283" y="40054"/>
                  <a:pt x="17979" y="40142"/>
                  <a:pt x="18690" y="40142"/>
                </a:cubicBezTo>
                <a:cubicBezTo>
                  <a:pt x="19959" y="40142"/>
                  <a:pt x="21272" y="39862"/>
                  <a:pt x="22500" y="39777"/>
                </a:cubicBezTo>
                <a:cubicBezTo>
                  <a:pt x="23246" y="39726"/>
                  <a:pt x="23995" y="39701"/>
                  <a:pt x="24747" y="39701"/>
                </a:cubicBezTo>
                <a:cubicBezTo>
                  <a:pt x="26249" y="39701"/>
                  <a:pt x="27757" y="39802"/>
                  <a:pt x="29249" y="40004"/>
                </a:cubicBezTo>
                <a:cubicBezTo>
                  <a:pt x="31106" y="40270"/>
                  <a:pt x="33021" y="40668"/>
                  <a:pt x="34727" y="41502"/>
                </a:cubicBezTo>
                <a:cubicBezTo>
                  <a:pt x="36433" y="42317"/>
                  <a:pt x="37836" y="43682"/>
                  <a:pt x="38708" y="45350"/>
                </a:cubicBezTo>
                <a:cubicBezTo>
                  <a:pt x="39580" y="46981"/>
                  <a:pt x="40054" y="48782"/>
                  <a:pt x="40471" y="50545"/>
                </a:cubicBezTo>
                <a:cubicBezTo>
                  <a:pt x="42179" y="57664"/>
                  <a:pt x="43282" y="64918"/>
                  <a:pt x="43803" y="72216"/>
                </a:cubicBezTo>
                <a:lnTo>
                  <a:pt x="43803" y="72216"/>
                </a:lnTo>
                <a:cubicBezTo>
                  <a:pt x="43494" y="72599"/>
                  <a:pt x="43186" y="72983"/>
                  <a:pt x="42879" y="73369"/>
                </a:cubicBezTo>
                <a:cubicBezTo>
                  <a:pt x="40831" y="75966"/>
                  <a:pt x="38822" y="78601"/>
                  <a:pt x="37021" y="81387"/>
                </a:cubicBezTo>
                <a:cubicBezTo>
                  <a:pt x="35277" y="84098"/>
                  <a:pt x="33571" y="87018"/>
                  <a:pt x="32471" y="90070"/>
                </a:cubicBezTo>
                <a:cubicBezTo>
                  <a:pt x="31997" y="91359"/>
                  <a:pt x="31770" y="93198"/>
                  <a:pt x="33154" y="94013"/>
                </a:cubicBezTo>
                <a:cubicBezTo>
                  <a:pt x="33534" y="94235"/>
                  <a:pt x="33946" y="94326"/>
                  <a:pt x="34367" y="94326"/>
                </a:cubicBezTo>
                <a:cubicBezTo>
                  <a:pt x="35456" y="94326"/>
                  <a:pt x="36609" y="93717"/>
                  <a:pt x="37457" y="93198"/>
                </a:cubicBezTo>
                <a:cubicBezTo>
                  <a:pt x="37514" y="93160"/>
                  <a:pt x="37533" y="93103"/>
                  <a:pt x="37514" y="93046"/>
                </a:cubicBezTo>
                <a:cubicBezTo>
                  <a:pt x="36725" y="90076"/>
                  <a:pt x="36309" y="87016"/>
                  <a:pt x="36300" y="83937"/>
                </a:cubicBezTo>
                <a:lnTo>
                  <a:pt x="36300" y="83937"/>
                </a:lnTo>
                <a:cubicBezTo>
                  <a:pt x="38208" y="86250"/>
                  <a:pt x="37579" y="89653"/>
                  <a:pt x="38348" y="92383"/>
                </a:cubicBezTo>
                <a:cubicBezTo>
                  <a:pt x="38500" y="93065"/>
                  <a:pt x="38803" y="93710"/>
                  <a:pt x="39201" y="94297"/>
                </a:cubicBezTo>
                <a:cubicBezTo>
                  <a:pt x="39289" y="94413"/>
                  <a:pt x="39407" y="94460"/>
                  <a:pt x="39532" y="94460"/>
                </a:cubicBezTo>
                <a:cubicBezTo>
                  <a:pt x="39756" y="94460"/>
                  <a:pt x="40003" y="94309"/>
                  <a:pt x="40149" y="94127"/>
                </a:cubicBezTo>
                <a:cubicBezTo>
                  <a:pt x="40490" y="93728"/>
                  <a:pt x="40566" y="93103"/>
                  <a:pt x="40547" y="92591"/>
                </a:cubicBezTo>
                <a:cubicBezTo>
                  <a:pt x="40509" y="91681"/>
                  <a:pt x="40244" y="90752"/>
                  <a:pt x="40092" y="89861"/>
                </a:cubicBezTo>
                <a:cubicBezTo>
                  <a:pt x="39670" y="87551"/>
                  <a:pt x="39266" y="85241"/>
                  <a:pt x="38846" y="82914"/>
                </a:cubicBezTo>
                <a:lnTo>
                  <a:pt x="38846" y="82914"/>
                </a:lnTo>
                <a:cubicBezTo>
                  <a:pt x="40217" y="83575"/>
                  <a:pt x="40753" y="85091"/>
                  <a:pt x="41116" y="86487"/>
                </a:cubicBezTo>
                <a:cubicBezTo>
                  <a:pt x="41305" y="87245"/>
                  <a:pt x="41438" y="88022"/>
                  <a:pt x="41628" y="88781"/>
                </a:cubicBezTo>
                <a:cubicBezTo>
                  <a:pt x="41760" y="89349"/>
                  <a:pt x="41874" y="90146"/>
                  <a:pt x="42443" y="90468"/>
                </a:cubicBezTo>
                <a:cubicBezTo>
                  <a:pt x="42589" y="90550"/>
                  <a:pt x="42735" y="90587"/>
                  <a:pt x="42876" y="90587"/>
                </a:cubicBezTo>
                <a:cubicBezTo>
                  <a:pt x="43193" y="90587"/>
                  <a:pt x="43484" y="90402"/>
                  <a:pt x="43694" y="90127"/>
                </a:cubicBezTo>
                <a:cubicBezTo>
                  <a:pt x="44168" y="89539"/>
                  <a:pt x="44225" y="88781"/>
                  <a:pt x="44263" y="88060"/>
                </a:cubicBezTo>
                <a:cubicBezTo>
                  <a:pt x="44376" y="85842"/>
                  <a:pt x="44433" y="83624"/>
                  <a:pt x="44433" y="81425"/>
                </a:cubicBezTo>
                <a:cubicBezTo>
                  <a:pt x="44433" y="78462"/>
                  <a:pt x="44333" y="75502"/>
                  <a:pt x="44134" y="72549"/>
                </a:cubicBezTo>
                <a:lnTo>
                  <a:pt x="44134" y="72549"/>
                </a:lnTo>
                <a:cubicBezTo>
                  <a:pt x="45525" y="70831"/>
                  <a:pt x="46934" y="69129"/>
                  <a:pt x="48319" y="67416"/>
                </a:cubicBezTo>
                <a:cubicBezTo>
                  <a:pt x="50916" y="64213"/>
                  <a:pt x="53457" y="60952"/>
                  <a:pt x="55694" y="57464"/>
                </a:cubicBezTo>
                <a:cubicBezTo>
                  <a:pt x="55812" y="57293"/>
                  <a:pt x="55657" y="57122"/>
                  <a:pt x="55493" y="57122"/>
                </a:cubicBezTo>
                <a:cubicBezTo>
                  <a:pt x="55421" y="57122"/>
                  <a:pt x="55348" y="57155"/>
                  <a:pt x="55295" y="57236"/>
                </a:cubicBezTo>
                <a:cubicBezTo>
                  <a:pt x="51966" y="62402"/>
                  <a:pt x="47953" y="67087"/>
                  <a:pt x="44086" y="71866"/>
                </a:cubicBezTo>
                <a:lnTo>
                  <a:pt x="44086" y="71866"/>
                </a:lnTo>
                <a:cubicBezTo>
                  <a:pt x="43682" y="66321"/>
                  <a:pt x="42926" y="60806"/>
                  <a:pt x="41817" y="55360"/>
                </a:cubicBezTo>
                <a:cubicBezTo>
                  <a:pt x="41400" y="53255"/>
                  <a:pt x="40945" y="51132"/>
                  <a:pt x="40376" y="49066"/>
                </a:cubicBezTo>
                <a:cubicBezTo>
                  <a:pt x="39921" y="47379"/>
                  <a:pt x="39315" y="45673"/>
                  <a:pt x="38310" y="44213"/>
                </a:cubicBezTo>
                <a:cubicBezTo>
                  <a:pt x="36130" y="41104"/>
                  <a:pt x="32301" y="40175"/>
                  <a:pt x="28737" y="39739"/>
                </a:cubicBezTo>
                <a:cubicBezTo>
                  <a:pt x="27406" y="39567"/>
                  <a:pt x="26076" y="39485"/>
                  <a:pt x="24745" y="39485"/>
                </a:cubicBezTo>
                <a:cubicBezTo>
                  <a:pt x="23877" y="39485"/>
                  <a:pt x="23008" y="39520"/>
                  <a:pt x="22140" y="39587"/>
                </a:cubicBezTo>
                <a:cubicBezTo>
                  <a:pt x="21041" y="39680"/>
                  <a:pt x="19854" y="39911"/>
                  <a:pt x="18707" y="39911"/>
                </a:cubicBezTo>
                <a:cubicBezTo>
                  <a:pt x="17736" y="39911"/>
                  <a:pt x="16794" y="39745"/>
                  <a:pt x="15960" y="39189"/>
                </a:cubicBezTo>
                <a:cubicBezTo>
                  <a:pt x="14519" y="38204"/>
                  <a:pt x="13780" y="36479"/>
                  <a:pt x="13173" y="34924"/>
                </a:cubicBezTo>
                <a:cubicBezTo>
                  <a:pt x="12339" y="32820"/>
                  <a:pt x="11543" y="30735"/>
                  <a:pt x="10728" y="28630"/>
                </a:cubicBezTo>
                <a:cubicBezTo>
                  <a:pt x="7505" y="20194"/>
                  <a:pt x="4377" y="11721"/>
                  <a:pt x="1344" y="3228"/>
                </a:cubicBezTo>
                <a:cubicBezTo>
                  <a:pt x="965" y="2166"/>
                  <a:pt x="586" y="1124"/>
                  <a:pt x="226" y="62"/>
                </a:cubicBezTo>
                <a:cubicBezTo>
                  <a:pt x="204" y="19"/>
                  <a:pt x="163" y="0"/>
                  <a:pt x="124" y="0"/>
                </a:cubicBezTo>
                <a:close/>
              </a:path>
            </a:pathLst>
          </a:custGeom>
          <a:solidFill>
            <a:srgbClr val="351C7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35" name="Google Shape;1535;p25"/>
          <p:cNvPicPr preferRelativeResize="0"/>
          <p:nvPr/>
        </p:nvPicPr>
        <p:blipFill>
          <a:blip r:embed="rId4">
            <a:alphaModFix amt="74000"/>
          </a:blip>
          <a:stretch>
            <a:fillRect/>
          </a:stretch>
        </p:blipFill>
        <p:spPr>
          <a:xfrm rot="7675040">
            <a:off x="2669916" y="-1516164"/>
            <a:ext cx="2894877" cy="2593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6" name="Google Shape;1536;p25"/>
          <p:cNvPicPr preferRelativeResize="0"/>
          <p:nvPr/>
        </p:nvPicPr>
        <p:blipFill>
          <a:blip r:embed="rId5">
            <a:alphaModFix amt="74000"/>
          </a:blip>
          <a:stretch>
            <a:fillRect/>
          </a:stretch>
        </p:blipFill>
        <p:spPr>
          <a:xfrm rot="-9631575" flipH="1">
            <a:off x="-1503235" y="-1230424"/>
            <a:ext cx="2894874" cy="25933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68032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" name="Google Shape;1538;p26"/>
          <p:cNvSpPr txBox="1">
            <a:spLocks noGrp="1"/>
          </p:cNvSpPr>
          <p:nvPr>
            <p:ph type="subTitle" idx="1"/>
          </p:nvPr>
        </p:nvSpPr>
        <p:spPr>
          <a:xfrm>
            <a:off x="544025" y="3120381"/>
            <a:ext cx="2286000" cy="47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latin typeface="Overpass Black"/>
                <a:ea typeface="Overpass Black"/>
                <a:cs typeface="Overpass Black"/>
                <a:sym typeface="Overpass Black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latin typeface="Overpass Black"/>
                <a:ea typeface="Overpass Black"/>
                <a:cs typeface="Overpass Black"/>
                <a:sym typeface="Overpass Black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latin typeface="Overpass Black"/>
                <a:ea typeface="Overpass Black"/>
                <a:cs typeface="Overpass Black"/>
                <a:sym typeface="Overpass Black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latin typeface="Overpass Black"/>
                <a:ea typeface="Overpass Black"/>
                <a:cs typeface="Overpass Black"/>
                <a:sym typeface="Overpass Black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latin typeface="Overpass Black"/>
                <a:ea typeface="Overpass Black"/>
                <a:cs typeface="Overpass Black"/>
                <a:sym typeface="Overpass Black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latin typeface="Overpass Black"/>
                <a:ea typeface="Overpass Black"/>
                <a:cs typeface="Overpass Black"/>
                <a:sym typeface="Overpass Black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latin typeface="Overpass Black"/>
                <a:ea typeface="Overpass Black"/>
                <a:cs typeface="Overpass Black"/>
                <a:sym typeface="Overpass Black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latin typeface="Overpass Black"/>
                <a:ea typeface="Overpass Black"/>
                <a:cs typeface="Overpass Black"/>
                <a:sym typeface="Overpass Black"/>
              </a:defRPr>
            </a:lvl9pPr>
          </a:lstStyle>
          <a:p>
            <a:endParaRPr/>
          </a:p>
        </p:txBody>
      </p:sp>
      <p:sp>
        <p:nvSpPr>
          <p:cNvPr id="1539" name="Google Shape;1539;p26"/>
          <p:cNvSpPr txBox="1">
            <a:spLocks noGrp="1"/>
          </p:cNvSpPr>
          <p:nvPr>
            <p:ph type="subTitle" idx="2"/>
          </p:nvPr>
        </p:nvSpPr>
        <p:spPr>
          <a:xfrm>
            <a:off x="544025" y="3429595"/>
            <a:ext cx="2286000" cy="84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540" name="Google Shape;1540;p26"/>
          <p:cNvSpPr txBox="1">
            <a:spLocks noGrp="1"/>
          </p:cNvSpPr>
          <p:nvPr>
            <p:ph type="subTitle" idx="3"/>
          </p:nvPr>
        </p:nvSpPr>
        <p:spPr>
          <a:xfrm>
            <a:off x="3147280" y="3120381"/>
            <a:ext cx="2467500" cy="47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latin typeface="Overpass Black"/>
                <a:ea typeface="Overpass Black"/>
                <a:cs typeface="Overpass Black"/>
                <a:sym typeface="Overpass Black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latin typeface="Overpass Black"/>
                <a:ea typeface="Overpass Black"/>
                <a:cs typeface="Overpass Black"/>
                <a:sym typeface="Overpass Black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latin typeface="Overpass Black"/>
                <a:ea typeface="Overpass Black"/>
                <a:cs typeface="Overpass Black"/>
                <a:sym typeface="Overpass Black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latin typeface="Overpass Black"/>
                <a:ea typeface="Overpass Black"/>
                <a:cs typeface="Overpass Black"/>
                <a:sym typeface="Overpass Black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latin typeface="Overpass Black"/>
                <a:ea typeface="Overpass Black"/>
                <a:cs typeface="Overpass Black"/>
                <a:sym typeface="Overpass Black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latin typeface="Overpass Black"/>
                <a:ea typeface="Overpass Black"/>
                <a:cs typeface="Overpass Black"/>
                <a:sym typeface="Overpass Black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latin typeface="Overpass Black"/>
                <a:ea typeface="Overpass Black"/>
                <a:cs typeface="Overpass Black"/>
                <a:sym typeface="Overpass Black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latin typeface="Overpass Black"/>
                <a:ea typeface="Overpass Black"/>
                <a:cs typeface="Overpass Black"/>
                <a:sym typeface="Overpass Black"/>
              </a:defRPr>
            </a:lvl9pPr>
          </a:lstStyle>
          <a:p>
            <a:endParaRPr/>
          </a:p>
        </p:txBody>
      </p:sp>
      <p:sp>
        <p:nvSpPr>
          <p:cNvPr id="1541" name="Google Shape;1541;p26"/>
          <p:cNvSpPr txBox="1">
            <a:spLocks noGrp="1"/>
          </p:cNvSpPr>
          <p:nvPr>
            <p:ph type="subTitle" idx="4"/>
          </p:nvPr>
        </p:nvSpPr>
        <p:spPr>
          <a:xfrm>
            <a:off x="3238030" y="3429595"/>
            <a:ext cx="2286000" cy="84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542" name="Google Shape;1542;p26"/>
          <p:cNvSpPr txBox="1">
            <a:spLocks noGrp="1"/>
          </p:cNvSpPr>
          <p:nvPr>
            <p:ph type="subTitle" idx="5"/>
          </p:nvPr>
        </p:nvSpPr>
        <p:spPr>
          <a:xfrm>
            <a:off x="5784651" y="3120381"/>
            <a:ext cx="2467500" cy="47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latin typeface="Overpass Black"/>
                <a:ea typeface="Overpass Black"/>
                <a:cs typeface="Overpass Black"/>
                <a:sym typeface="Overpass Black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latin typeface="Overpass Black"/>
                <a:ea typeface="Overpass Black"/>
                <a:cs typeface="Overpass Black"/>
                <a:sym typeface="Overpass Black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latin typeface="Overpass Black"/>
                <a:ea typeface="Overpass Black"/>
                <a:cs typeface="Overpass Black"/>
                <a:sym typeface="Overpass Black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latin typeface="Overpass Black"/>
                <a:ea typeface="Overpass Black"/>
                <a:cs typeface="Overpass Black"/>
                <a:sym typeface="Overpass Black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latin typeface="Overpass Black"/>
                <a:ea typeface="Overpass Black"/>
                <a:cs typeface="Overpass Black"/>
                <a:sym typeface="Overpass Black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latin typeface="Overpass Black"/>
                <a:ea typeface="Overpass Black"/>
                <a:cs typeface="Overpass Black"/>
                <a:sym typeface="Overpass Black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latin typeface="Overpass Black"/>
                <a:ea typeface="Overpass Black"/>
                <a:cs typeface="Overpass Black"/>
                <a:sym typeface="Overpass Black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latin typeface="Overpass Black"/>
                <a:ea typeface="Overpass Black"/>
                <a:cs typeface="Overpass Black"/>
                <a:sym typeface="Overpass Black"/>
              </a:defRPr>
            </a:lvl9pPr>
          </a:lstStyle>
          <a:p>
            <a:endParaRPr/>
          </a:p>
        </p:txBody>
      </p:sp>
      <p:sp>
        <p:nvSpPr>
          <p:cNvPr id="1543" name="Google Shape;1543;p26"/>
          <p:cNvSpPr txBox="1">
            <a:spLocks noGrp="1"/>
          </p:cNvSpPr>
          <p:nvPr>
            <p:ph type="subTitle" idx="6"/>
          </p:nvPr>
        </p:nvSpPr>
        <p:spPr>
          <a:xfrm>
            <a:off x="5875400" y="3429595"/>
            <a:ext cx="2286000" cy="84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544" name="Google Shape;1544;p26"/>
          <p:cNvSpPr txBox="1">
            <a:spLocks noGrp="1"/>
          </p:cNvSpPr>
          <p:nvPr>
            <p:ph type="title" hasCustomPrompt="1"/>
          </p:nvPr>
        </p:nvSpPr>
        <p:spPr>
          <a:xfrm>
            <a:off x="3450130" y="2341726"/>
            <a:ext cx="1861800" cy="54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2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545" name="Google Shape;1545;p26"/>
          <p:cNvSpPr txBox="1">
            <a:spLocks noGrp="1"/>
          </p:cNvSpPr>
          <p:nvPr>
            <p:ph type="title" idx="7" hasCustomPrompt="1"/>
          </p:nvPr>
        </p:nvSpPr>
        <p:spPr>
          <a:xfrm>
            <a:off x="6087501" y="2341726"/>
            <a:ext cx="1861800" cy="54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2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546" name="Google Shape;1546;p26"/>
          <p:cNvSpPr txBox="1">
            <a:spLocks noGrp="1"/>
          </p:cNvSpPr>
          <p:nvPr>
            <p:ph type="title" idx="8" hasCustomPrompt="1"/>
          </p:nvPr>
        </p:nvSpPr>
        <p:spPr>
          <a:xfrm>
            <a:off x="756125" y="2341726"/>
            <a:ext cx="1861800" cy="54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2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pic>
        <p:nvPicPr>
          <p:cNvPr id="1547" name="Google Shape;1547;p26"/>
          <p:cNvPicPr preferRelativeResize="0"/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 rot="-2343514" flipH="1">
            <a:off x="-1641553" y="-1719908"/>
            <a:ext cx="3297389" cy="227663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48" name="Google Shape;1548;p26"/>
          <p:cNvGrpSpPr/>
          <p:nvPr/>
        </p:nvGrpSpPr>
        <p:grpSpPr>
          <a:xfrm rot="-8099954">
            <a:off x="-459577" y="-1021623"/>
            <a:ext cx="1344367" cy="1995327"/>
            <a:chOff x="272875" y="1527563"/>
            <a:chExt cx="255950" cy="455000"/>
          </a:xfrm>
        </p:grpSpPr>
        <p:sp>
          <p:nvSpPr>
            <p:cNvPr id="1549" name="Google Shape;1549;p26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26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26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26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26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26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26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26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26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26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26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26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26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26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26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26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26"/>
            <p:cNvSpPr/>
            <p:nvPr/>
          </p:nvSpPr>
          <p:spPr>
            <a:xfrm>
              <a:off x="338275" y="1701963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26"/>
            <p:cNvSpPr/>
            <p:nvPr/>
          </p:nvSpPr>
          <p:spPr>
            <a:xfrm>
              <a:off x="388050" y="1631363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26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26"/>
            <p:cNvSpPr/>
            <p:nvPr/>
          </p:nvSpPr>
          <p:spPr>
            <a:xfrm>
              <a:off x="356275" y="1585363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26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26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26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26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26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26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26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26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26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26"/>
            <p:cNvSpPr/>
            <p:nvPr/>
          </p:nvSpPr>
          <p:spPr>
            <a:xfrm>
              <a:off x="360075" y="188016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26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26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26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26"/>
            <p:cNvSpPr/>
            <p:nvPr/>
          </p:nvSpPr>
          <p:spPr>
            <a:xfrm>
              <a:off x="445850" y="1622338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26"/>
            <p:cNvSpPr/>
            <p:nvPr/>
          </p:nvSpPr>
          <p:spPr>
            <a:xfrm>
              <a:off x="418850" y="1542263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584" name="Google Shape;1584;p26"/>
          <p:cNvPicPr preferRelativeResize="0"/>
          <p:nvPr/>
        </p:nvPicPr>
        <p:blipFill>
          <a:blip r:embed="rId3">
            <a:alphaModFix amt="74000"/>
          </a:blip>
          <a:stretch>
            <a:fillRect/>
          </a:stretch>
        </p:blipFill>
        <p:spPr>
          <a:xfrm rot="4990199" flipH="1">
            <a:off x="-1127360" y="4108621"/>
            <a:ext cx="2894870" cy="2593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5" name="Google Shape;1585;p26"/>
          <p:cNvPicPr preferRelativeResize="0"/>
          <p:nvPr/>
        </p:nvPicPr>
        <p:blipFill>
          <a:blip r:embed="rId4">
            <a:alphaModFix amt="74000"/>
          </a:blip>
          <a:stretch>
            <a:fillRect/>
          </a:stretch>
        </p:blipFill>
        <p:spPr>
          <a:xfrm rot="4990199" flipH="1">
            <a:off x="7307615" y="-922016"/>
            <a:ext cx="2894870" cy="2593321"/>
          </a:xfrm>
          <a:prstGeom prst="rect">
            <a:avLst/>
          </a:prstGeom>
          <a:noFill/>
          <a:ln>
            <a:noFill/>
          </a:ln>
        </p:spPr>
      </p:pic>
      <p:sp>
        <p:nvSpPr>
          <p:cNvPr id="1586" name="Google Shape;1586;p26"/>
          <p:cNvSpPr txBox="1">
            <a:spLocks noGrp="1"/>
          </p:cNvSpPr>
          <p:nvPr>
            <p:ph type="ctrTitle" idx="9"/>
          </p:nvPr>
        </p:nvSpPr>
        <p:spPr>
          <a:xfrm>
            <a:off x="736646" y="373025"/>
            <a:ext cx="76725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587" name="Google Shape;1587;p26"/>
          <p:cNvSpPr/>
          <p:nvPr/>
        </p:nvSpPr>
        <p:spPr>
          <a:xfrm rot="-2136675">
            <a:off x="7291512" y="4066884"/>
            <a:ext cx="2264977" cy="2165734"/>
          </a:xfrm>
          <a:custGeom>
            <a:avLst/>
            <a:gdLst/>
            <a:ahLst/>
            <a:cxnLst/>
            <a:rect l="l" t="t" r="r" b="b"/>
            <a:pathLst>
              <a:path w="21339" h="20404" extrusionOk="0">
                <a:moveTo>
                  <a:pt x="95" y="0"/>
                </a:moveTo>
                <a:cubicBezTo>
                  <a:pt x="50" y="0"/>
                  <a:pt x="0" y="36"/>
                  <a:pt x="12" y="93"/>
                </a:cubicBezTo>
                <a:cubicBezTo>
                  <a:pt x="485" y="2330"/>
                  <a:pt x="1054" y="4567"/>
                  <a:pt x="1680" y="6766"/>
                </a:cubicBezTo>
                <a:cubicBezTo>
                  <a:pt x="2324" y="8965"/>
                  <a:pt x="3045" y="11126"/>
                  <a:pt x="3822" y="13249"/>
                </a:cubicBezTo>
                <a:cubicBezTo>
                  <a:pt x="4220" y="14330"/>
                  <a:pt x="4618" y="15391"/>
                  <a:pt x="5054" y="16453"/>
                </a:cubicBezTo>
                <a:cubicBezTo>
                  <a:pt x="5225" y="16889"/>
                  <a:pt x="5433" y="17287"/>
                  <a:pt x="5699" y="17666"/>
                </a:cubicBezTo>
                <a:cubicBezTo>
                  <a:pt x="5926" y="17988"/>
                  <a:pt x="6267" y="18216"/>
                  <a:pt x="6646" y="18348"/>
                </a:cubicBezTo>
                <a:cubicBezTo>
                  <a:pt x="6705" y="18361"/>
                  <a:pt x="6764" y="18368"/>
                  <a:pt x="6823" y="18368"/>
                </a:cubicBezTo>
                <a:cubicBezTo>
                  <a:pt x="7107" y="18368"/>
                  <a:pt x="7384" y="18221"/>
                  <a:pt x="7556" y="17969"/>
                </a:cubicBezTo>
                <a:cubicBezTo>
                  <a:pt x="7746" y="17609"/>
                  <a:pt x="7784" y="17173"/>
                  <a:pt x="7708" y="16775"/>
                </a:cubicBezTo>
                <a:cubicBezTo>
                  <a:pt x="7519" y="15770"/>
                  <a:pt x="7253" y="14784"/>
                  <a:pt x="6893" y="13837"/>
                </a:cubicBezTo>
                <a:cubicBezTo>
                  <a:pt x="6248" y="11941"/>
                  <a:pt x="5414" y="9969"/>
                  <a:pt x="5528" y="7922"/>
                </a:cubicBezTo>
                <a:cubicBezTo>
                  <a:pt x="5543" y="7707"/>
                  <a:pt x="5559" y="7504"/>
                  <a:pt x="5594" y="7294"/>
                </a:cubicBezTo>
                <a:lnTo>
                  <a:pt x="5594" y="7294"/>
                </a:lnTo>
                <a:cubicBezTo>
                  <a:pt x="6312" y="7702"/>
                  <a:pt x="6661" y="8502"/>
                  <a:pt x="6893" y="9268"/>
                </a:cubicBezTo>
                <a:cubicBezTo>
                  <a:pt x="7234" y="10349"/>
                  <a:pt x="7519" y="11467"/>
                  <a:pt x="7822" y="12567"/>
                </a:cubicBezTo>
                <a:lnTo>
                  <a:pt x="8789" y="16036"/>
                </a:lnTo>
                <a:cubicBezTo>
                  <a:pt x="8940" y="16604"/>
                  <a:pt x="9111" y="17173"/>
                  <a:pt x="9263" y="17742"/>
                </a:cubicBezTo>
                <a:cubicBezTo>
                  <a:pt x="9376" y="18216"/>
                  <a:pt x="9509" y="18652"/>
                  <a:pt x="9699" y="19107"/>
                </a:cubicBezTo>
                <a:cubicBezTo>
                  <a:pt x="9966" y="19713"/>
                  <a:pt x="10452" y="20404"/>
                  <a:pt x="11172" y="20404"/>
                </a:cubicBezTo>
                <a:cubicBezTo>
                  <a:pt x="11217" y="20404"/>
                  <a:pt x="11263" y="20401"/>
                  <a:pt x="11310" y="20396"/>
                </a:cubicBezTo>
                <a:cubicBezTo>
                  <a:pt x="11708" y="20339"/>
                  <a:pt x="12068" y="20092"/>
                  <a:pt x="12258" y="19732"/>
                </a:cubicBezTo>
                <a:cubicBezTo>
                  <a:pt x="12485" y="19334"/>
                  <a:pt x="12580" y="18860"/>
                  <a:pt x="12504" y="18405"/>
                </a:cubicBezTo>
                <a:cubicBezTo>
                  <a:pt x="12390" y="17855"/>
                  <a:pt x="12239" y="17306"/>
                  <a:pt x="12030" y="16794"/>
                </a:cubicBezTo>
                <a:cubicBezTo>
                  <a:pt x="11841" y="16263"/>
                  <a:pt x="11651" y="15713"/>
                  <a:pt x="11462" y="15183"/>
                </a:cubicBezTo>
                <a:cubicBezTo>
                  <a:pt x="11101" y="14083"/>
                  <a:pt x="10779" y="12965"/>
                  <a:pt x="10457" y="11865"/>
                </a:cubicBezTo>
                <a:cubicBezTo>
                  <a:pt x="10154" y="10766"/>
                  <a:pt x="9869" y="9628"/>
                  <a:pt x="9623" y="8491"/>
                </a:cubicBezTo>
                <a:cubicBezTo>
                  <a:pt x="9414" y="7486"/>
                  <a:pt x="9168" y="6424"/>
                  <a:pt x="9414" y="5420"/>
                </a:cubicBezTo>
                <a:cubicBezTo>
                  <a:pt x="9462" y="5197"/>
                  <a:pt x="9536" y="5002"/>
                  <a:pt x="9626" y="4810"/>
                </a:cubicBezTo>
                <a:lnTo>
                  <a:pt x="9626" y="4810"/>
                </a:lnTo>
                <a:cubicBezTo>
                  <a:pt x="11118" y="5773"/>
                  <a:pt x="11814" y="7472"/>
                  <a:pt x="12239" y="9135"/>
                </a:cubicBezTo>
                <a:cubicBezTo>
                  <a:pt x="12485" y="10026"/>
                  <a:pt x="12637" y="10936"/>
                  <a:pt x="12807" y="11846"/>
                </a:cubicBezTo>
                <a:cubicBezTo>
                  <a:pt x="13035" y="13040"/>
                  <a:pt x="13300" y="14216"/>
                  <a:pt x="13623" y="15391"/>
                </a:cubicBezTo>
                <a:cubicBezTo>
                  <a:pt x="13945" y="16547"/>
                  <a:pt x="14324" y="17723"/>
                  <a:pt x="14741" y="18879"/>
                </a:cubicBezTo>
                <a:cubicBezTo>
                  <a:pt x="14912" y="19315"/>
                  <a:pt x="15063" y="19827"/>
                  <a:pt x="15480" y="20092"/>
                </a:cubicBezTo>
                <a:cubicBezTo>
                  <a:pt x="15595" y="20165"/>
                  <a:pt x="15723" y="20199"/>
                  <a:pt x="15849" y="20199"/>
                </a:cubicBezTo>
                <a:cubicBezTo>
                  <a:pt x="16119" y="20199"/>
                  <a:pt x="16382" y="20042"/>
                  <a:pt x="16485" y="19770"/>
                </a:cubicBezTo>
                <a:cubicBezTo>
                  <a:pt x="16694" y="19334"/>
                  <a:pt x="16675" y="18765"/>
                  <a:pt x="16656" y="18292"/>
                </a:cubicBezTo>
                <a:cubicBezTo>
                  <a:pt x="16637" y="17723"/>
                  <a:pt x="16542" y="17154"/>
                  <a:pt x="16428" y="16585"/>
                </a:cubicBezTo>
                <a:cubicBezTo>
                  <a:pt x="16125" y="15467"/>
                  <a:pt x="15746" y="14348"/>
                  <a:pt x="15291" y="13268"/>
                </a:cubicBezTo>
                <a:cubicBezTo>
                  <a:pt x="14419" y="10993"/>
                  <a:pt x="13793" y="8623"/>
                  <a:pt x="13433" y="6216"/>
                </a:cubicBezTo>
                <a:cubicBezTo>
                  <a:pt x="13360" y="5689"/>
                  <a:pt x="13392" y="4465"/>
                  <a:pt x="14163" y="4465"/>
                </a:cubicBezTo>
                <a:cubicBezTo>
                  <a:pt x="14197" y="4465"/>
                  <a:pt x="14231" y="4467"/>
                  <a:pt x="14267" y="4472"/>
                </a:cubicBezTo>
                <a:cubicBezTo>
                  <a:pt x="14741" y="4548"/>
                  <a:pt x="15025" y="5060"/>
                  <a:pt x="15234" y="5439"/>
                </a:cubicBezTo>
                <a:cubicBezTo>
                  <a:pt x="15499" y="5913"/>
                  <a:pt x="15727" y="6406"/>
                  <a:pt x="15935" y="6898"/>
                </a:cubicBezTo>
                <a:cubicBezTo>
                  <a:pt x="16732" y="8946"/>
                  <a:pt x="17111" y="11107"/>
                  <a:pt x="17452" y="13268"/>
                </a:cubicBezTo>
                <a:cubicBezTo>
                  <a:pt x="17623" y="14348"/>
                  <a:pt x="17793" y="15429"/>
                  <a:pt x="18002" y="16510"/>
                </a:cubicBezTo>
                <a:cubicBezTo>
                  <a:pt x="18096" y="17040"/>
                  <a:pt x="18229" y="17590"/>
                  <a:pt x="18362" y="18121"/>
                </a:cubicBezTo>
                <a:cubicBezTo>
                  <a:pt x="18476" y="18557"/>
                  <a:pt x="18627" y="19031"/>
                  <a:pt x="18968" y="19334"/>
                </a:cubicBezTo>
                <a:cubicBezTo>
                  <a:pt x="19197" y="19533"/>
                  <a:pt x="19456" y="19618"/>
                  <a:pt x="19715" y="19618"/>
                </a:cubicBezTo>
                <a:cubicBezTo>
                  <a:pt x="20273" y="19618"/>
                  <a:pt x="20833" y="19220"/>
                  <a:pt x="21092" y="18690"/>
                </a:cubicBezTo>
                <a:cubicBezTo>
                  <a:pt x="21300" y="18178"/>
                  <a:pt x="21338" y="17628"/>
                  <a:pt x="21205" y="17078"/>
                </a:cubicBezTo>
                <a:cubicBezTo>
                  <a:pt x="21111" y="16472"/>
                  <a:pt x="20902" y="15884"/>
                  <a:pt x="20731" y="15277"/>
                </a:cubicBezTo>
                <a:lnTo>
                  <a:pt x="18684" y="7903"/>
                </a:lnTo>
                <a:cubicBezTo>
                  <a:pt x="18514" y="7315"/>
                  <a:pt x="18362" y="6728"/>
                  <a:pt x="18191" y="6102"/>
                </a:cubicBezTo>
                <a:cubicBezTo>
                  <a:pt x="18162" y="6043"/>
                  <a:pt x="18106" y="6015"/>
                  <a:pt x="18051" y="6015"/>
                </a:cubicBezTo>
                <a:cubicBezTo>
                  <a:pt x="17966" y="6015"/>
                  <a:pt x="17884" y="6082"/>
                  <a:pt x="17907" y="6197"/>
                </a:cubicBezTo>
                <a:cubicBezTo>
                  <a:pt x="18589" y="8623"/>
                  <a:pt x="19253" y="11050"/>
                  <a:pt x="19935" y="13476"/>
                </a:cubicBezTo>
                <a:lnTo>
                  <a:pt x="20428" y="15315"/>
                </a:lnTo>
                <a:cubicBezTo>
                  <a:pt x="20599" y="15903"/>
                  <a:pt x="20788" y="16491"/>
                  <a:pt x="20902" y="17078"/>
                </a:cubicBezTo>
                <a:cubicBezTo>
                  <a:pt x="21016" y="17609"/>
                  <a:pt x="21035" y="18216"/>
                  <a:pt x="20750" y="18690"/>
                </a:cubicBezTo>
                <a:cubicBezTo>
                  <a:pt x="20542" y="19050"/>
                  <a:pt x="20144" y="19296"/>
                  <a:pt x="19727" y="19334"/>
                </a:cubicBezTo>
                <a:cubicBezTo>
                  <a:pt x="19253" y="19334"/>
                  <a:pt x="18950" y="18917"/>
                  <a:pt x="18798" y="18519"/>
                </a:cubicBezTo>
                <a:cubicBezTo>
                  <a:pt x="18627" y="18026"/>
                  <a:pt x="18495" y="17533"/>
                  <a:pt x="18400" y="17040"/>
                </a:cubicBezTo>
                <a:cubicBezTo>
                  <a:pt x="18172" y="15979"/>
                  <a:pt x="17983" y="14898"/>
                  <a:pt x="17812" y="13837"/>
                </a:cubicBezTo>
                <a:cubicBezTo>
                  <a:pt x="17452" y="11713"/>
                  <a:pt x="17130" y="9571"/>
                  <a:pt x="16428" y="7524"/>
                </a:cubicBezTo>
                <a:cubicBezTo>
                  <a:pt x="16239" y="7031"/>
                  <a:pt x="16049" y="6538"/>
                  <a:pt x="15822" y="6064"/>
                </a:cubicBezTo>
                <a:cubicBezTo>
                  <a:pt x="15632" y="5590"/>
                  <a:pt x="15386" y="5154"/>
                  <a:pt x="15082" y="4756"/>
                </a:cubicBezTo>
                <a:cubicBezTo>
                  <a:pt x="14841" y="4446"/>
                  <a:pt x="14506" y="4199"/>
                  <a:pt x="14120" y="4199"/>
                </a:cubicBezTo>
                <a:cubicBezTo>
                  <a:pt x="14081" y="4199"/>
                  <a:pt x="14042" y="4201"/>
                  <a:pt x="14002" y="4207"/>
                </a:cubicBezTo>
                <a:cubicBezTo>
                  <a:pt x="13661" y="4282"/>
                  <a:pt x="13395" y="4529"/>
                  <a:pt x="13281" y="4851"/>
                </a:cubicBezTo>
                <a:cubicBezTo>
                  <a:pt x="13149" y="5230"/>
                  <a:pt x="13092" y="5609"/>
                  <a:pt x="13130" y="6007"/>
                </a:cubicBezTo>
                <a:cubicBezTo>
                  <a:pt x="13187" y="6538"/>
                  <a:pt x="13281" y="7088"/>
                  <a:pt x="13395" y="7619"/>
                </a:cubicBezTo>
                <a:cubicBezTo>
                  <a:pt x="13623" y="8794"/>
                  <a:pt x="13907" y="9969"/>
                  <a:pt x="14267" y="11126"/>
                </a:cubicBezTo>
                <a:cubicBezTo>
                  <a:pt x="14608" y="12244"/>
                  <a:pt x="15044" y="13344"/>
                  <a:pt x="15442" y="14443"/>
                </a:cubicBezTo>
                <a:cubicBezTo>
                  <a:pt x="15879" y="15524"/>
                  <a:pt x="16182" y="16642"/>
                  <a:pt x="16333" y="17799"/>
                </a:cubicBezTo>
                <a:cubicBezTo>
                  <a:pt x="16409" y="18329"/>
                  <a:pt x="16390" y="18879"/>
                  <a:pt x="16296" y="19410"/>
                </a:cubicBezTo>
                <a:cubicBezTo>
                  <a:pt x="16277" y="19618"/>
                  <a:pt x="16144" y="19789"/>
                  <a:pt x="15973" y="19884"/>
                </a:cubicBezTo>
                <a:cubicBezTo>
                  <a:pt x="15943" y="19889"/>
                  <a:pt x="15912" y="19892"/>
                  <a:pt x="15882" y="19892"/>
                </a:cubicBezTo>
                <a:cubicBezTo>
                  <a:pt x="15710" y="19892"/>
                  <a:pt x="15558" y="19802"/>
                  <a:pt x="15461" y="19656"/>
                </a:cubicBezTo>
                <a:cubicBezTo>
                  <a:pt x="15329" y="19467"/>
                  <a:pt x="15215" y="19258"/>
                  <a:pt x="15139" y="19031"/>
                </a:cubicBezTo>
                <a:cubicBezTo>
                  <a:pt x="15025" y="18746"/>
                  <a:pt x="14912" y="18481"/>
                  <a:pt x="14817" y="18197"/>
                </a:cubicBezTo>
                <a:cubicBezTo>
                  <a:pt x="14608" y="17628"/>
                  <a:pt x="14419" y="17059"/>
                  <a:pt x="14248" y="16491"/>
                </a:cubicBezTo>
                <a:cubicBezTo>
                  <a:pt x="13888" y="15353"/>
                  <a:pt x="13566" y="14178"/>
                  <a:pt x="13300" y="13003"/>
                </a:cubicBezTo>
                <a:cubicBezTo>
                  <a:pt x="13073" y="12017"/>
                  <a:pt x="12921" y="11031"/>
                  <a:pt x="12694" y="10045"/>
                </a:cubicBezTo>
                <a:cubicBezTo>
                  <a:pt x="12334" y="8377"/>
                  <a:pt x="11822" y="6576"/>
                  <a:pt x="10590" y="5306"/>
                </a:cubicBezTo>
                <a:cubicBezTo>
                  <a:pt x="10305" y="5022"/>
                  <a:pt x="9983" y="4756"/>
                  <a:pt x="9623" y="4548"/>
                </a:cubicBezTo>
                <a:cubicBezTo>
                  <a:pt x="9603" y="4534"/>
                  <a:pt x="9580" y="4528"/>
                  <a:pt x="9558" y="4528"/>
                </a:cubicBezTo>
                <a:cubicBezTo>
                  <a:pt x="9517" y="4528"/>
                  <a:pt x="9477" y="4549"/>
                  <a:pt x="9452" y="4586"/>
                </a:cubicBezTo>
                <a:cubicBezTo>
                  <a:pt x="8978" y="5458"/>
                  <a:pt x="9016" y="6481"/>
                  <a:pt x="9168" y="7448"/>
                </a:cubicBezTo>
                <a:cubicBezTo>
                  <a:pt x="9338" y="8510"/>
                  <a:pt x="9604" y="9571"/>
                  <a:pt x="9869" y="10633"/>
                </a:cubicBezTo>
                <a:cubicBezTo>
                  <a:pt x="10438" y="12832"/>
                  <a:pt x="11101" y="14993"/>
                  <a:pt x="11879" y="17135"/>
                </a:cubicBezTo>
                <a:cubicBezTo>
                  <a:pt x="12182" y="18007"/>
                  <a:pt x="12618" y="19182"/>
                  <a:pt x="11784" y="19922"/>
                </a:cubicBezTo>
                <a:cubicBezTo>
                  <a:pt x="11612" y="20082"/>
                  <a:pt x="11386" y="20166"/>
                  <a:pt x="11158" y="20166"/>
                </a:cubicBezTo>
                <a:cubicBezTo>
                  <a:pt x="11008" y="20166"/>
                  <a:pt x="10858" y="20130"/>
                  <a:pt x="10722" y="20055"/>
                </a:cubicBezTo>
                <a:cubicBezTo>
                  <a:pt x="10400" y="19827"/>
                  <a:pt x="10172" y="19524"/>
                  <a:pt x="10021" y="19182"/>
                </a:cubicBezTo>
                <a:cubicBezTo>
                  <a:pt x="9831" y="18784"/>
                  <a:pt x="9699" y="18367"/>
                  <a:pt x="9585" y="17950"/>
                </a:cubicBezTo>
                <a:lnTo>
                  <a:pt x="9111" y="16244"/>
                </a:lnTo>
                <a:lnTo>
                  <a:pt x="8125" y="12832"/>
                </a:lnTo>
                <a:cubicBezTo>
                  <a:pt x="7822" y="11732"/>
                  <a:pt x="7519" y="10614"/>
                  <a:pt x="7177" y="9514"/>
                </a:cubicBezTo>
                <a:cubicBezTo>
                  <a:pt x="6950" y="8737"/>
                  <a:pt x="6665" y="7903"/>
                  <a:pt x="6059" y="7353"/>
                </a:cubicBezTo>
                <a:cubicBezTo>
                  <a:pt x="5907" y="7221"/>
                  <a:pt x="5737" y="7107"/>
                  <a:pt x="5547" y="7012"/>
                </a:cubicBezTo>
                <a:cubicBezTo>
                  <a:pt x="5534" y="7008"/>
                  <a:pt x="5519" y="7005"/>
                  <a:pt x="5505" y="7005"/>
                </a:cubicBezTo>
                <a:cubicBezTo>
                  <a:pt x="5457" y="7005"/>
                  <a:pt x="5410" y="7030"/>
                  <a:pt x="5395" y="7088"/>
                </a:cubicBezTo>
                <a:cubicBezTo>
                  <a:pt x="5054" y="9041"/>
                  <a:pt x="5661" y="10936"/>
                  <a:pt x="6305" y="12775"/>
                </a:cubicBezTo>
                <a:cubicBezTo>
                  <a:pt x="6628" y="13723"/>
                  <a:pt x="6988" y="14671"/>
                  <a:pt x="7253" y="15638"/>
                </a:cubicBezTo>
                <a:cubicBezTo>
                  <a:pt x="7386" y="16093"/>
                  <a:pt x="7481" y="16566"/>
                  <a:pt x="7537" y="17059"/>
                </a:cubicBezTo>
                <a:cubicBezTo>
                  <a:pt x="7556" y="17457"/>
                  <a:pt x="7481" y="17969"/>
                  <a:pt x="7064" y="18121"/>
                </a:cubicBezTo>
                <a:cubicBezTo>
                  <a:pt x="6994" y="18147"/>
                  <a:pt x="6924" y="18158"/>
                  <a:pt x="6855" y="18158"/>
                </a:cubicBezTo>
                <a:cubicBezTo>
                  <a:pt x="6568" y="18158"/>
                  <a:pt x="6295" y="17959"/>
                  <a:pt x="6097" y="17761"/>
                </a:cubicBezTo>
                <a:cubicBezTo>
                  <a:pt x="5774" y="17438"/>
                  <a:pt x="5547" y="17059"/>
                  <a:pt x="5376" y="16642"/>
                </a:cubicBezTo>
                <a:cubicBezTo>
                  <a:pt x="4959" y="15619"/>
                  <a:pt x="4561" y="14595"/>
                  <a:pt x="4182" y="13571"/>
                </a:cubicBezTo>
                <a:cubicBezTo>
                  <a:pt x="3405" y="11505"/>
                  <a:pt x="2703" y="9401"/>
                  <a:pt x="2059" y="7278"/>
                </a:cubicBezTo>
                <a:cubicBezTo>
                  <a:pt x="1414" y="5154"/>
                  <a:pt x="846" y="3012"/>
                  <a:pt x="334" y="851"/>
                </a:cubicBezTo>
                <a:cubicBezTo>
                  <a:pt x="277" y="586"/>
                  <a:pt x="220" y="320"/>
                  <a:pt x="163" y="55"/>
                </a:cubicBezTo>
                <a:cubicBezTo>
                  <a:pt x="156" y="17"/>
                  <a:pt x="126" y="0"/>
                  <a:pt x="95" y="0"/>
                </a:cubicBezTo>
                <a:close/>
              </a:path>
            </a:pathLst>
          </a:custGeom>
          <a:solidFill>
            <a:srgbClr val="674E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58805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Title and text ">
    <p:spTree>
      <p:nvGrpSpPr>
        <p:cNvPr id="1" name="Shape 1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9" name="Google Shape;1589;p27"/>
          <p:cNvPicPr preferRelativeResize="0"/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 rot="-2343514" flipH="1">
            <a:off x="-1166545" y="-1270720"/>
            <a:ext cx="3297389" cy="227663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90" name="Google Shape;1590;p27"/>
          <p:cNvGrpSpPr/>
          <p:nvPr/>
        </p:nvGrpSpPr>
        <p:grpSpPr>
          <a:xfrm rot="-8099954">
            <a:off x="15431" y="-572435"/>
            <a:ext cx="1344367" cy="1995327"/>
            <a:chOff x="272875" y="1527563"/>
            <a:chExt cx="255950" cy="455000"/>
          </a:xfrm>
        </p:grpSpPr>
        <p:sp>
          <p:nvSpPr>
            <p:cNvPr id="1591" name="Google Shape;1591;p27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27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27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27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27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27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27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27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27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27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27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27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27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27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27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27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27"/>
            <p:cNvSpPr/>
            <p:nvPr/>
          </p:nvSpPr>
          <p:spPr>
            <a:xfrm>
              <a:off x="338275" y="1701963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27"/>
            <p:cNvSpPr/>
            <p:nvPr/>
          </p:nvSpPr>
          <p:spPr>
            <a:xfrm>
              <a:off x="388050" y="1631363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27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27"/>
            <p:cNvSpPr/>
            <p:nvPr/>
          </p:nvSpPr>
          <p:spPr>
            <a:xfrm>
              <a:off x="356275" y="1585363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27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27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27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27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27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27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27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27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27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27"/>
            <p:cNvSpPr/>
            <p:nvPr/>
          </p:nvSpPr>
          <p:spPr>
            <a:xfrm>
              <a:off x="360075" y="188016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27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27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27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27"/>
            <p:cNvSpPr/>
            <p:nvPr/>
          </p:nvSpPr>
          <p:spPr>
            <a:xfrm>
              <a:off x="445850" y="1622338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27"/>
            <p:cNvSpPr/>
            <p:nvPr/>
          </p:nvSpPr>
          <p:spPr>
            <a:xfrm>
              <a:off x="418850" y="1542263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626" name="Google Shape;1626;p27"/>
          <p:cNvPicPr preferRelativeResize="0"/>
          <p:nvPr/>
        </p:nvPicPr>
        <p:blipFill>
          <a:blip r:embed="rId3">
            <a:alphaModFix amt="74000"/>
          </a:blip>
          <a:stretch>
            <a:fillRect/>
          </a:stretch>
        </p:blipFill>
        <p:spPr>
          <a:xfrm rot="-5809801" flipH="1">
            <a:off x="7609918" y="-1097658"/>
            <a:ext cx="2894870" cy="2593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7" name="Google Shape;1627;p27"/>
          <p:cNvPicPr preferRelativeResize="0"/>
          <p:nvPr/>
        </p:nvPicPr>
        <p:blipFill>
          <a:blip r:embed="rId4">
            <a:alphaModFix amt="76000"/>
          </a:blip>
          <a:stretch>
            <a:fillRect/>
          </a:stretch>
        </p:blipFill>
        <p:spPr>
          <a:xfrm rot="10754694">
            <a:off x="2497948" y="4487275"/>
            <a:ext cx="7605809" cy="283238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28" name="Google Shape;1628;p27"/>
          <p:cNvGrpSpPr/>
          <p:nvPr/>
        </p:nvGrpSpPr>
        <p:grpSpPr>
          <a:xfrm flipH="1">
            <a:off x="-624375" y="3487614"/>
            <a:ext cx="1344377" cy="2469659"/>
            <a:chOff x="272875" y="1419395"/>
            <a:chExt cx="255950" cy="563168"/>
          </a:xfrm>
        </p:grpSpPr>
        <p:sp>
          <p:nvSpPr>
            <p:cNvPr id="1629" name="Google Shape;1629;p27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27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27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27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27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27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27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27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27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27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27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27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27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27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27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27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27"/>
            <p:cNvSpPr/>
            <p:nvPr/>
          </p:nvSpPr>
          <p:spPr>
            <a:xfrm>
              <a:off x="369050" y="1615955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27"/>
            <p:cNvSpPr/>
            <p:nvPr/>
          </p:nvSpPr>
          <p:spPr>
            <a:xfrm>
              <a:off x="490635" y="1582215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27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27"/>
            <p:cNvSpPr/>
            <p:nvPr/>
          </p:nvSpPr>
          <p:spPr>
            <a:xfrm>
              <a:off x="438343" y="1487068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27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27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27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27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27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27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27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27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27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27"/>
            <p:cNvSpPr/>
            <p:nvPr/>
          </p:nvSpPr>
          <p:spPr>
            <a:xfrm>
              <a:off x="360075" y="195388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27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27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27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27"/>
            <p:cNvSpPr/>
            <p:nvPr/>
          </p:nvSpPr>
          <p:spPr>
            <a:xfrm>
              <a:off x="394558" y="1560904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27"/>
            <p:cNvSpPr/>
            <p:nvPr/>
          </p:nvSpPr>
          <p:spPr>
            <a:xfrm>
              <a:off x="418850" y="1419395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64" name="Google Shape;1664;p27"/>
          <p:cNvSpPr txBox="1">
            <a:spLocks noGrp="1"/>
          </p:cNvSpPr>
          <p:nvPr>
            <p:ph type="title"/>
          </p:nvPr>
        </p:nvSpPr>
        <p:spPr>
          <a:xfrm>
            <a:off x="732375" y="1618170"/>
            <a:ext cx="3839700" cy="62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665" name="Google Shape;1665;p27"/>
          <p:cNvSpPr txBox="1">
            <a:spLocks noGrp="1"/>
          </p:cNvSpPr>
          <p:nvPr>
            <p:ph type="subTitle" idx="1"/>
          </p:nvPr>
        </p:nvSpPr>
        <p:spPr>
          <a:xfrm>
            <a:off x="732375" y="2191200"/>
            <a:ext cx="7691700" cy="203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50800" lvl="0" rtl="0">
              <a:lnSpc>
                <a:spcPct val="166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66" name="Google Shape;1666;p27"/>
          <p:cNvSpPr txBox="1">
            <a:spLocks noGrp="1"/>
          </p:cNvSpPr>
          <p:nvPr>
            <p:ph type="ctrTitle" idx="2"/>
          </p:nvPr>
        </p:nvSpPr>
        <p:spPr>
          <a:xfrm>
            <a:off x="736646" y="373025"/>
            <a:ext cx="76725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667" name="Google Shape;1667;p27"/>
          <p:cNvSpPr/>
          <p:nvPr/>
        </p:nvSpPr>
        <p:spPr>
          <a:xfrm rot="9899989">
            <a:off x="7836136" y="4072635"/>
            <a:ext cx="2265015" cy="2165770"/>
          </a:xfrm>
          <a:custGeom>
            <a:avLst/>
            <a:gdLst/>
            <a:ahLst/>
            <a:cxnLst/>
            <a:rect l="l" t="t" r="r" b="b"/>
            <a:pathLst>
              <a:path w="21339" h="20404" extrusionOk="0">
                <a:moveTo>
                  <a:pt x="95" y="0"/>
                </a:moveTo>
                <a:cubicBezTo>
                  <a:pt x="50" y="0"/>
                  <a:pt x="0" y="36"/>
                  <a:pt x="12" y="93"/>
                </a:cubicBezTo>
                <a:cubicBezTo>
                  <a:pt x="485" y="2330"/>
                  <a:pt x="1054" y="4567"/>
                  <a:pt x="1680" y="6766"/>
                </a:cubicBezTo>
                <a:cubicBezTo>
                  <a:pt x="2324" y="8965"/>
                  <a:pt x="3045" y="11126"/>
                  <a:pt x="3822" y="13249"/>
                </a:cubicBezTo>
                <a:cubicBezTo>
                  <a:pt x="4220" y="14330"/>
                  <a:pt x="4618" y="15391"/>
                  <a:pt x="5054" y="16453"/>
                </a:cubicBezTo>
                <a:cubicBezTo>
                  <a:pt x="5225" y="16889"/>
                  <a:pt x="5433" y="17287"/>
                  <a:pt x="5699" y="17666"/>
                </a:cubicBezTo>
                <a:cubicBezTo>
                  <a:pt x="5926" y="17988"/>
                  <a:pt x="6267" y="18216"/>
                  <a:pt x="6646" y="18348"/>
                </a:cubicBezTo>
                <a:cubicBezTo>
                  <a:pt x="6705" y="18361"/>
                  <a:pt x="6764" y="18368"/>
                  <a:pt x="6823" y="18368"/>
                </a:cubicBezTo>
                <a:cubicBezTo>
                  <a:pt x="7107" y="18368"/>
                  <a:pt x="7384" y="18221"/>
                  <a:pt x="7556" y="17969"/>
                </a:cubicBezTo>
                <a:cubicBezTo>
                  <a:pt x="7746" y="17609"/>
                  <a:pt x="7784" y="17173"/>
                  <a:pt x="7708" y="16775"/>
                </a:cubicBezTo>
                <a:cubicBezTo>
                  <a:pt x="7519" y="15770"/>
                  <a:pt x="7253" y="14784"/>
                  <a:pt x="6893" y="13837"/>
                </a:cubicBezTo>
                <a:cubicBezTo>
                  <a:pt x="6248" y="11941"/>
                  <a:pt x="5414" y="9969"/>
                  <a:pt x="5528" y="7922"/>
                </a:cubicBezTo>
                <a:cubicBezTo>
                  <a:pt x="5543" y="7707"/>
                  <a:pt x="5559" y="7504"/>
                  <a:pt x="5594" y="7294"/>
                </a:cubicBezTo>
                <a:lnTo>
                  <a:pt x="5594" y="7294"/>
                </a:lnTo>
                <a:cubicBezTo>
                  <a:pt x="6312" y="7702"/>
                  <a:pt x="6661" y="8502"/>
                  <a:pt x="6893" y="9268"/>
                </a:cubicBezTo>
                <a:cubicBezTo>
                  <a:pt x="7234" y="10349"/>
                  <a:pt x="7519" y="11467"/>
                  <a:pt x="7822" y="12567"/>
                </a:cubicBezTo>
                <a:lnTo>
                  <a:pt x="8789" y="16036"/>
                </a:lnTo>
                <a:cubicBezTo>
                  <a:pt x="8940" y="16604"/>
                  <a:pt x="9111" y="17173"/>
                  <a:pt x="9263" y="17742"/>
                </a:cubicBezTo>
                <a:cubicBezTo>
                  <a:pt x="9376" y="18216"/>
                  <a:pt x="9509" y="18652"/>
                  <a:pt x="9699" y="19107"/>
                </a:cubicBezTo>
                <a:cubicBezTo>
                  <a:pt x="9966" y="19713"/>
                  <a:pt x="10452" y="20404"/>
                  <a:pt x="11172" y="20404"/>
                </a:cubicBezTo>
                <a:cubicBezTo>
                  <a:pt x="11217" y="20404"/>
                  <a:pt x="11263" y="20401"/>
                  <a:pt x="11310" y="20396"/>
                </a:cubicBezTo>
                <a:cubicBezTo>
                  <a:pt x="11708" y="20339"/>
                  <a:pt x="12068" y="20092"/>
                  <a:pt x="12258" y="19732"/>
                </a:cubicBezTo>
                <a:cubicBezTo>
                  <a:pt x="12485" y="19334"/>
                  <a:pt x="12580" y="18860"/>
                  <a:pt x="12504" y="18405"/>
                </a:cubicBezTo>
                <a:cubicBezTo>
                  <a:pt x="12390" y="17855"/>
                  <a:pt x="12239" y="17306"/>
                  <a:pt x="12030" y="16794"/>
                </a:cubicBezTo>
                <a:cubicBezTo>
                  <a:pt x="11841" y="16263"/>
                  <a:pt x="11651" y="15713"/>
                  <a:pt x="11462" y="15183"/>
                </a:cubicBezTo>
                <a:cubicBezTo>
                  <a:pt x="11101" y="14083"/>
                  <a:pt x="10779" y="12965"/>
                  <a:pt x="10457" y="11865"/>
                </a:cubicBezTo>
                <a:cubicBezTo>
                  <a:pt x="10154" y="10766"/>
                  <a:pt x="9869" y="9628"/>
                  <a:pt x="9623" y="8491"/>
                </a:cubicBezTo>
                <a:cubicBezTo>
                  <a:pt x="9414" y="7486"/>
                  <a:pt x="9168" y="6424"/>
                  <a:pt x="9414" y="5420"/>
                </a:cubicBezTo>
                <a:cubicBezTo>
                  <a:pt x="9462" y="5197"/>
                  <a:pt x="9536" y="5002"/>
                  <a:pt x="9626" y="4810"/>
                </a:cubicBezTo>
                <a:lnTo>
                  <a:pt x="9626" y="4810"/>
                </a:lnTo>
                <a:cubicBezTo>
                  <a:pt x="11118" y="5773"/>
                  <a:pt x="11814" y="7472"/>
                  <a:pt x="12239" y="9135"/>
                </a:cubicBezTo>
                <a:cubicBezTo>
                  <a:pt x="12485" y="10026"/>
                  <a:pt x="12637" y="10936"/>
                  <a:pt x="12807" y="11846"/>
                </a:cubicBezTo>
                <a:cubicBezTo>
                  <a:pt x="13035" y="13040"/>
                  <a:pt x="13300" y="14216"/>
                  <a:pt x="13623" y="15391"/>
                </a:cubicBezTo>
                <a:cubicBezTo>
                  <a:pt x="13945" y="16547"/>
                  <a:pt x="14324" y="17723"/>
                  <a:pt x="14741" y="18879"/>
                </a:cubicBezTo>
                <a:cubicBezTo>
                  <a:pt x="14912" y="19315"/>
                  <a:pt x="15063" y="19827"/>
                  <a:pt x="15480" y="20092"/>
                </a:cubicBezTo>
                <a:cubicBezTo>
                  <a:pt x="15595" y="20165"/>
                  <a:pt x="15723" y="20199"/>
                  <a:pt x="15849" y="20199"/>
                </a:cubicBezTo>
                <a:cubicBezTo>
                  <a:pt x="16119" y="20199"/>
                  <a:pt x="16382" y="20042"/>
                  <a:pt x="16485" y="19770"/>
                </a:cubicBezTo>
                <a:cubicBezTo>
                  <a:pt x="16694" y="19334"/>
                  <a:pt x="16675" y="18765"/>
                  <a:pt x="16656" y="18292"/>
                </a:cubicBezTo>
                <a:cubicBezTo>
                  <a:pt x="16637" y="17723"/>
                  <a:pt x="16542" y="17154"/>
                  <a:pt x="16428" y="16585"/>
                </a:cubicBezTo>
                <a:cubicBezTo>
                  <a:pt x="16125" y="15467"/>
                  <a:pt x="15746" y="14348"/>
                  <a:pt x="15291" y="13268"/>
                </a:cubicBezTo>
                <a:cubicBezTo>
                  <a:pt x="14419" y="10993"/>
                  <a:pt x="13793" y="8623"/>
                  <a:pt x="13433" y="6216"/>
                </a:cubicBezTo>
                <a:cubicBezTo>
                  <a:pt x="13360" y="5689"/>
                  <a:pt x="13392" y="4465"/>
                  <a:pt x="14163" y="4465"/>
                </a:cubicBezTo>
                <a:cubicBezTo>
                  <a:pt x="14197" y="4465"/>
                  <a:pt x="14231" y="4467"/>
                  <a:pt x="14267" y="4472"/>
                </a:cubicBezTo>
                <a:cubicBezTo>
                  <a:pt x="14741" y="4548"/>
                  <a:pt x="15025" y="5060"/>
                  <a:pt x="15234" y="5439"/>
                </a:cubicBezTo>
                <a:cubicBezTo>
                  <a:pt x="15499" y="5913"/>
                  <a:pt x="15727" y="6406"/>
                  <a:pt x="15935" y="6898"/>
                </a:cubicBezTo>
                <a:cubicBezTo>
                  <a:pt x="16732" y="8946"/>
                  <a:pt x="17111" y="11107"/>
                  <a:pt x="17452" y="13268"/>
                </a:cubicBezTo>
                <a:cubicBezTo>
                  <a:pt x="17623" y="14348"/>
                  <a:pt x="17793" y="15429"/>
                  <a:pt x="18002" y="16510"/>
                </a:cubicBezTo>
                <a:cubicBezTo>
                  <a:pt x="18096" y="17040"/>
                  <a:pt x="18229" y="17590"/>
                  <a:pt x="18362" y="18121"/>
                </a:cubicBezTo>
                <a:cubicBezTo>
                  <a:pt x="18476" y="18557"/>
                  <a:pt x="18627" y="19031"/>
                  <a:pt x="18968" y="19334"/>
                </a:cubicBezTo>
                <a:cubicBezTo>
                  <a:pt x="19197" y="19533"/>
                  <a:pt x="19456" y="19618"/>
                  <a:pt x="19715" y="19618"/>
                </a:cubicBezTo>
                <a:cubicBezTo>
                  <a:pt x="20273" y="19618"/>
                  <a:pt x="20833" y="19220"/>
                  <a:pt x="21092" y="18690"/>
                </a:cubicBezTo>
                <a:cubicBezTo>
                  <a:pt x="21300" y="18178"/>
                  <a:pt x="21338" y="17628"/>
                  <a:pt x="21205" y="17078"/>
                </a:cubicBezTo>
                <a:cubicBezTo>
                  <a:pt x="21111" y="16472"/>
                  <a:pt x="20902" y="15884"/>
                  <a:pt x="20731" y="15277"/>
                </a:cubicBezTo>
                <a:lnTo>
                  <a:pt x="18684" y="7903"/>
                </a:lnTo>
                <a:cubicBezTo>
                  <a:pt x="18514" y="7315"/>
                  <a:pt x="18362" y="6728"/>
                  <a:pt x="18191" y="6102"/>
                </a:cubicBezTo>
                <a:cubicBezTo>
                  <a:pt x="18162" y="6043"/>
                  <a:pt x="18106" y="6015"/>
                  <a:pt x="18051" y="6015"/>
                </a:cubicBezTo>
                <a:cubicBezTo>
                  <a:pt x="17966" y="6015"/>
                  <a:pt x="17884" y="6082"/>
                  <a:pt x="17907" y="6197"/>
                </a:cubicBezTo>
                <a:cubicBezTo>
                  <a:pt x="18589" y="8623"/>
                  <a:pt x="19253" y="11050"/>
                  <a:pt x="19935" y="13476"/>
                </a:cubicBezTo>
                <a:lnTo>
                  <a:pt x="20428" y="15315"/>
                </a:lnTo>
                <a:cubicBezTo>
                  <a:pt x="20599" y="15903"/>
                  <a:pt x="20788" y="16491"/>
                  <a:pt x="20902" y="17078"/>
                </a:cubicBezTo>
                <a:cubicBezTo>
                  <a:pt x="21016" y="17609"/>
                  <a:pt x="21035" y="18216"/>
                  <a:pt x="20750" y="18690"/>
                </a:cubicBezTo>
                <a:cubicBezTo>
                  <a:pt x="20542" y="19050"/>
                  <a:pt x="20144" y="19296"/>
                  <a:pt x="19727" y="19334"/>
                </a:cubicBezTo>
                <a:cubicBezTo>
                  <a:pt x="19253" y="19334"/>
                  <a:pt x="18950" y="18917"/>
                  <a:pt x="18798" y="18519"/>
                </a:cubicBezTo>
                <a:cubicBezTo>
                  <a:pt x="18627" y="18026"/>
                  <a:pt x="18495" y="17533"/>
                  <a:pt x="18400" y="17040"/>
                </a:cubicBezTo>
                <a:cubicBezTo>
                  <a:pt x="18172" y="15979"/>
                  <a:pt x="17983" y="14898"/>
                  <a:pt x="17812" y="13837"/>
                </a:cubicBezTo>
                <a:cubicBezTo>
                  <a:pt x="17452" y="11713"/>
                  <a:pt x="17130" y="9571"/>
                  <a:pt x="16428" y="7524"/>
                </a:cubicBezTo>
                <a:cubicBezTo>
                  <a:pt x="16239" y="7031"/>
                  <a:pt x="16049" y="6538"/>
                  <a:pt x="15822" y="6064"/>
                </a:cubicBezTo>
                <a:cubicBezTo>
                  <a:pt x="15632" y="5590"/>
                  <a:pt x="15386" y="5154"/>
                  <a:pt x="15082" y="4756"/>
                </a:cubicBezTo>
                <a:cubicBezTo>
                  <a:pt x="14841" y="4446"/>
                  <a:pt x="14506" y="4199"/>
                  <a:pt x="14120" y="4199"/>
                </a:cubicBezTo>
                <a:cubicBezTo>
                  <a:pt x="14081" y="4199"/>
                  <a:pt x="14042" y="4201"/>
                  <a:pt x="14002" y="4207"/>
                </a:cubicBezTo>
                <a:cubicBezTo>
                  <a:pt x="13661" y="4282"/>
                  <a:pt x="13395" y="4529"/>
                  <a:pt x="13281" y="4851"/>
                </a:cubicBezTo>
                <a:cubicBezTo>
                  <a:pt x="13149" y="5230"/>
                  <a:pt x="13092" y="5609"/>
                  <a:pt x="13130" y="6007"/>
                </a:cubicBezTo>
                <a:cubicBezTo>
                  <a:pt x="13187" y="6538"/>
                  <a:pt x="13281" y="7088"/>
                  <a:pt x="13395" y="7619"/>
                </a:cubicBezTo>
                <a:cubicBezTo>
                  <a:pt x="13623" y="8794"/>
                  <a:pt x="13907" y="9969"/>
                  <a:pt x="14267" y="11126"/>
                </a:cubicBezTo>
                <a:cubicBezTo>
                  <a:pt x="14608" y="12244"/>
                  <a:pt x="15044" y="13344"/>
                  <a:pt x="15442" y="14443"/>
                </a:cubicBezTo>
                <a:cubicBezTo>
                  <a:pt x="15879" y="15524"/>
                  <a:pt x="16182" y="16642"/>
                  <a:pt x="16333" y="17799"/>
                </a:cubicBezTo>
                <a:cubicBezTo>
                  <a:pt x="16409" y="18329"/>
                  <a:pt x="16390" y="18879"/>
                  <a:pt x="16296" y="19410"/>
                </a:cubicBezTo>
                <a:cubicBezTo>
                  <a:pt x="16277" y="19618"/>
                  <a:pt x="16144" y="19789"/>
                  <a:pt x="15973" y="19884"/>
                </a:cubicBezTo>
                <a:cubicBezTo>
                  <a:pt x="15943" y="19889"/>
                  <a:pt x="15912" y="19892"/>
                  <a:pt x="15882" y="19892"/>
                </a:cubicBezTo>
                <a:cubicBezTo>
                  <a:pt x="15710" y="19892"/>
                  <a:pt x="15558" y="19802"/>
                  <a:pt x="15461" y="19656"/>
                </a:cubicBezTo>
                <a:cubicBezTo>
                  <a:pt x="15329" y="19467"/>
                  <a:pt x="15215" y="19258"/>
                  <a:pt x="15139" y="19031"/>
                </a:cubicBezTo>
                <a:cubicBezTo>
                  <a:pt x="15025" y="18746"/>
                  <a:pt x="14912" y="18481"/>
                  <a:pt x="14817" y="18197"/>
                </a:cubicBezTo>
                <a:cubicBezTo>
                  <a:pt x="14608" y="17628"/>
                  <a:pt x="14419" y="17059"/>
                  <a:pt x="14248" y="16491"/>
                </a:cubicBezTo>
                <a:cubicBezTo>
                  <a:pt x="13888" y="15353"/>
                  <a:pt x="13566" y="14178"/>
                  <a:pt x="13300" y="13003"/>
                </a:cubicBezTo>
                <a:cubicBezTo>
                  <a:pt x="13073" y="12017"/>
                  <a:pt x="12921" y="11031"/>
                  <a:pt x="12694" y="10045"/>
                </a:cubicBezTo>
                <a:cubicBezTo>
                  <a:pt x="12334" y="8377"/>
                  <a:pt x="11822" y="6576"/>
                  <a:pt x="10590" y="5306"/>
                </a:cubicBezTo>
                <a:cubicBezTo>
                  <a:pt x="10305" y="5022"/>
                  <a:pt x="9983" y="4756"/>
                  <a:pt x="9623" y="4548"/>
                </a:cubicBezTo>
                <a:cubicBezTo>
                  <a:pt x="9603" y="4534"/>
                  <a:pt x="9580" y="4528"/>
                  <a:pt x="9558" y="4528"/>
                </a:cubicBezTo>
                <a:cubicBezTo>
                  <a:pt x="9517" y="4528"/>
                  <a:pt x="9477" y="4549"/>
                  <a:pt x="9452" y="4586"/>
                </a:cubicBezTo>
                <a:cubicBezTo>
                  <a:pt x="8978" y="5458"/>
                  <a:pt x="9016" y="6481"/>
                  <a:pt x="9168" y="7448"/>
                </a:cubicBezTo>
                <a:cubicBezTo>
                  <a:pt x="9338" y="8510"/>
                  <a:pt x="9604" y="9571"/>
                  <a:pt x="9869" y="10633"/>
                </a:cubicBezTo>
                <a:cubicBezTo>
                  <a:pt x="10438" y="12832"/>
                  <a:pt x="11101" y="14993"/>
                  <a:pt x="11879" y="17135"/>
                </a:cubicBezTo>
                <a:cubicBezTo>
                  <a:pt x="12182" y="18007"/>
                  <a:pt x="12618" y="19182"/>
                  <a:pt x="11784" y="19922"/>
                </a:cubicBezTo>
                <a:cubicBezTo>
                  <a:pt x="11612" y="20082"/>
                  <a:pt x="11386" y="20166"/>
                  <a:pt x="11158" y="20166"/>
                </a:cubicBezTo>
                <a:cubicBezTo>
                  <a:pt x="11008" y="20166"/>
                  <a:pt x="10858" y="20130"/>
                  <a:pt x="10722" y="20055"/>
                </a:cubicBezTo>
                <a:cubicBezTo>
                  <a:pt x="10400" y="19827"/>
                  <a:pt x="10172" y="19524"/>
                  <a:pt x="10021" y="19182"/>
                </a:cubicBezTo>
                <a:cubicBezTo>
                  <a:pt x="9831" y="18784"/>
                  <a:pt x="9699" y="18367"/>
                  <a:pt x="9585" y="17950"/>
                </a:cubicBezTo>
                <a:lnTo>
                  <a:pt x="9111" y="16244"/>
                </a:lnTo>
                <a:lnTo>
                  <a:pt x="8125" y="12832"/>
                </a:lnTo>
                <a:cubicBezTo>
                  <a:pt x="7822" y="11732"/>
                  <a:pt x="7519" y="10614"/>
                  <a:pt x="7177" y="9514"/>
                </a:cubicBezTo>
                <a:cubicBezTo>
                  <a:pt x="6950" y="8737"/>
                  <a:pt x="6665" y="7903"/>
                  <a:pt x="6059" y="7353"/>
                </a:cubicBezTo>
                <a:cubicBezTo>
                  <a:pt x="5907" y="7221"/>
                  <a:pt x="5737" y="7107"/>
                  <a:pt x="5547" y="7012"/>
                </a:cubicBezTo>
                <a:cubicBezTo>
                  <a:pt x="5534" y="7008"/>
                  <a:pt x="5519" y="7005"/>
                  <a:pt x="5505" y="7005"/>
                </a:cubicBezTo>
                <a:cubicBezTo>
                  <a:pt x="5457" y="7005"/>
                  <a:pt x="5410" y="7030"/>
                  <a:pt x="5395" y="7088"/>
                </a:cubicBezTo>
                <a:cubicBezTo>
                  <a:pt x="5054" y="9041"/>
                  <a:pt x="5661" y="10936"/>
                  <a:pt x="6305" y="12775"/>
                </a:cubicBezTo>
                <a:cubicBezTo>
                  <a:pt x="6628" y="13723"/>
                  <a:pt x="6988" y="14671"/>
                  <a:pt x="7253" y="15638"/>
                </a:cubicBezTo>
                <a:cubicBezTo>
                  <a:pt x="7386" y="16093"/>
                  <a:pt x="7481" y="16566"/>
                  <a:pt x="7537" y="17059"/>
                </a:cubicBezTo>
                <a:cubicBezTo>
                  <a:pt x="7556" y="17457"/>
                  <a:pt x="7481" y="17969"/>
                  <a:pt x="7064" y="18121"/>
                </a:cubicBezTo>
                <a:cubicBezTo>
                  <a:pt x="6994" y="18147"/>
                  <a:pt x="6924" y="18158"/>
                  <a:pt x="6855" y="18158"/>
                </a:cubicBezTo>
                <a:cubicBezTo>
                  <a:pt x="6568" y="18158"/>
                  <a:pt x="6295" y="17959"/>
                  <a:pt x="6097" y="17761"/>
                </a:cubicBezTo>
                <a:cubicBezTo>
                  <a:pt x="5774" y="17438"/>
                  <a:pt x="5547" y="17059"/>
                  <a:pt x="5376" y="16642"/>
                </a:cubicBezTo>
                <a:cubicBezTo>
                  <a:pt x="4959" y="15619"/>
                  <a:pt x="4561" y="14595"/>
                  <a:pt x="4182" y="13571"/>
                </a:cubicBezTo>
                <a:cubicBezTo>
                  <a:pt x="3405" y="11505"/>
                  <a:pt x="2703" y="9401"/>
                  <a:pt x="2059" y="7278"/>
                </a:cubicBezTo>
                <a:cubicBezTo>
                  <a:pt x="1414" y="5154"/>
                  <a:pt x="846" y="3012"/>
                  <a:pt x="334" y="851"/>
                </a:cubicBezTo>
                <a:cubicBezTo>
                  <a:pt x="277" y="586"/>
                  <a:pt x="220" y="320"/>
                  <a:pt x="163" y="55"/>
                </a:cubicBezTo>
                <a:cubicBezTo>
                  <a:pt x="156" y="17"/>
                  <a:pt x="126" y="0"/>
                  <a:pt x="95" y="0"/>
                </a:cubicBezTo>
                <a:close/>
              </a:path>
            </a:pathLst>
          </a:custGeom>
          <a:solidFill>
            <a:srgbClr val="351C7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3220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" name="Google Shape;1669;p28"/>
          <p:cNvPicPr preferRelativeResize="0"/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 rot="5399990" flipH="1">
            <a:off x="7705516" y="-598319"/>
            <a:ext cx="3297389" cy="22766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70" name="Google Shape;1670;p28"/>
          <p:cNvGrpSpPr/>
          <p:nvPr/>
        </p:nvGrpSpPr>
        <p:grpSpPr>
          <a:xfrm rot="-987768">
            <a:off x="7751817" y="-266278"/>
            <a:ext cx="1344359" cy="1995308"/>
            <a:chOff x="272875" y="1527563"/>
            <a:chExt cx="255950" cy="455000"/>
          </a:xfrm>
        </p:grpSpPr>
        <p:sp>
          <p:nvSpPr>
            <p:cNvPr id="1671" name="Google Shape;1671;p28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28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28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28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28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28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28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28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28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28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28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28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28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28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28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28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28"/>
            <p:cNvSpPr/>
            <p:nvPr/>
          </p:nvSpPr>
          <p:spPr>
            <a:xfrm>
              <a:off x="338275" y="1701963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28"/>
            <p:cNvSpPr/>
            <p:nvPr/>
          </p:nvSpPr>
          <p:spPr>
            <a:xfrm>
              <a:off x="388050" y="1631363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28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28"/>
            <p:cNvSpPr/>
            <p:nvPr/>
          </p:nvSpPr>
          <p:spPr>
            <a:xfrm>
              <a:off x="356275" y="1585363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28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28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28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28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28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28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28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28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28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28"/>
            <p:cNvSpPr/>
            <p:nvPr/>
          </p:nvSpPr>
          <p:spPr>
            <a:xfrm>
              <a:off x="360075" y="188016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28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28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28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28"/>
            <p:cNvSpPr/>
            <p:nvPr/>
          </p:nvSpPr>
          <p:spPr>
            <a:xfrm>
              <a:off x="445850" y="1622338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28"/>
            <p:cNvSpPr/>
            <p:nvPr/>
          </p:nvSpPr>
          <p:spPr>
            <a:xfrm>
              <a:off x="418850" y="1542263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706" name="Google Shape;1706;p28"/>
          <p:cNvPicPr preferRelativeResize="0"/>
          <p:nvPr/>
        </p:nvPicPr>
        <p:blipFill>
          <a:blip r:embed="rId3">
            <a:alphaModFix amt="74000"/>
          </a:blip>
          <a:stretch>
            <a:fillRect/>
          </a:stretch>
        </p:blipFill>
        <p:spPr>
          <a:xfrm rot="-10162003" flipH="1">
            <a:off x="-1091107" y="-1133759"/>
            <a:ext cx="2894871" cy="2593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7" name="Google Shape;1707;p28"/>
          <p:cNvPicPr preferRelativeResize="0"/>
          <p:nvPr/>
        </p:nvPicPr>
        <p:blipFill>
          <a:blip r:embed="rId4">
            <a:alphaModFix amt="76000"/>
          </a:blip>
          <a:stretch>
            <a:fillRect/>
          </a:stretch>
        </p:blipFill>
        <p:spPr>
          <a:xfrm rot="363351">
            <a:off x="802621" y="4291783"/>
            <a:ext cx="7605804" cy="2832383"/>
          </a:xfrm>
          <a:prstGeom prst="rect">
            <a:avLst/>
          </a:prstGeom>
          <a:noFill/>
          <a:ln>
            <a:noFill/>
          </a:ln>
        </p:spPr>
      </p:pic>
      <p:sp>
        <p:nvSpPr>
          <p:cNvPr id="1708" name="Google Shape;1708;p28"/>
          <p:cNvSpPr/>
          <p:nvPr/>
        </p:nvSpPr>
        <p:spPr>
          <a:xfrm rot="9899989">
            <a:off x="-583964" y="4625085"/>
            <a:ext cx="2265015" cy="2165770"/>
          </a:xfrm>
          <a:custGeom>
            <a:avLst/>
            <a:gdLst/>
            <a:ahLst/>
            <a:cxnLst/>
            <a:rect l="l" t="t" r="r" b="b"/>
            <a:pathLst>
              <a:path w="21339" h="20404" extrusionOk="0">
                <a:moveTo>
                  <a:pt x="95" y="0"/>
                </a:moveTo>
                <a:cubicBezTo>
                  <a:pt x="50" y="0"/>
                  <a:pt x="0" y="36"/>
                  <a:pt x="12" y="93"/>
                </a:cubicBezTo>
                <a:cubicBezTo>
                  <a:pt x="485" y="2330"/>
                  <a:pt x="1054" y="4567"/>
                  <a:pt x="1680" y="6766"/>
                </a:cubicBezTo>
                <a:cubicBezTo>
                  <a:pt x="2324" y="8965"/>
                  <a:pt x="3045" y="11126"/>
                  <a:pt x="3822" y="13249"/>
                </a:cubicBezTo>
                <a:cubicBezTo>
                  <a:pt x="4220" y="14330"/>
                  <a:pt x="4618" y="15391"/>
                  <a:pt x="5054" y="16453"/>
                </a:cubicBezTo>
                <a:cubicBezTo>
                  <a:pt x="5225" y="16889"/>
                  <a:pt x="5433" y="17287"/>
                  <a:pt x="5699" y="17666"/>
                </a:cubicBezTo>
                <a:cubicBezTo>
                  <a:pt x="5926" y="17988"/>
                  <a:pt x="6267" y="18216"/>
                  <a:pt x="6646" y="18348"/>
                </a:cubicBezTo>
                <a:cubicBezTo>
                  <a:pt x="6705" y="18361"/>
                  <a:pt x="6764" y="18368"/>
                  <a:pt x="6823" y="18368"/>
                </a:cubicBezTo>
                <a:cubicBezTo>
                  <a:pt x="7107" y="18368"/>
                  <a:pt x="7384" y="18221"/>
                  <a:pt x="7556" y="17969"/>
                </a:cubicBezTo>
                <a:cubicBezTo>
                  <a:pt x="7746" y="17609"/>
                  <a:pt x="7784" y="17173"/>
                  <a:pt x="7708" y="16775"/>
                </a:cubicBezTo>
                <a:cubicBezTo>
                  <a:pt x="7519" y="15770"/>
                  <a:pt x="7253" y="14784"/>
                  <a:pt x="6893" y="13837"/>
                </a:cubicBezTo>
                <a:cubicBezTo>
                  <a:pt x="6248" y="11941"/>
                  <a:pt x="5414" y="9969"/>
                  <a:pt x="5528" y="7922"/>
                </a:cubicBezTo>
                <a:cubicBezTo>
                  <a:pt x="5543" y="7707"/>
                  <a:pt x="5559" y="7504"/>
                  <a:pt x="5594" y="7294"/>
                </a:cubicBezTo>
                <a:lnTo>
                  <a:pt x="5594" y="7294"/>
                </a:lnTo>
                <a:cubicBezTo>
                  <a:pt x="6312" y="7702"/>
                  <a:pt x="6661" y="8502"/>
                  <a:pt x="6893" y="9268"/>
                </a:cubicBezTo>
                <a:cubicBezTo>
                  <a:pt x="7234" y="10349"/>
                  <a:pt x="7519" y="11467"/>
                  <a:pt x="7822" y="12567"/>
                </a:cubicBezTo>
                <a:lnTo>
                  <a:pt x="8789" y="16036"/>
                </a:lnTo>
                <a:cubicBezTo>
                  <a:pt x="8940" y="16604"/>
                  <a:pt x="9111" y="17173"/>
                  <a:pt x="9263" y="17742"/>
                </a:cubicBezTo>
                <a:cubicBezTo>
                  <a:pt x="9376" y="18216"/>
                  <a:pt x="9509" y="18652"/>
                  <a:pt x="9699" y="19107"/>
                </a:cubicBezTo>
                <a:cubicBezTo>
                  <a:pt x="9966" y="19713"/>
                  <a:pt x="10452" y="20404"/>
                  <a:pt x="11172" y="20404"/>
                </a:cubicBezTo>
                <a:cubicBezTo>
                  <a:pt x="11217" y="20404"/>
                  <a:pt x="11263" y="20401"/>
                  <a:pt x="11310" y="20396"/>
                </a:cubicBezTo>
                <a:cubicBezTo>
                  <a:pt x="11708" y="20339"/>
                  <a:pt x="12068" y="20092"/>
                  <a:pt x="12258" y="19732"/>
                </a:cubicBezTo>
                <a:cubicBezTo>
                  <a:pt x="12485" y="19334"/>
                  <a:pt x="12580" y="18860"/>
                  <a:pt x="12504" y="18405"/>
                </a:cubicBezTo>
                <a:cubicBezTo>
                  <a:pt x="12390" y="17855"/>
                  <a:pt x="12239" y="17306"/>
                  <a:pt x="12030" y="16794"/>
                </a:cubicBezTo>
                <a:cubicBezTo>
                  <a:pt x="11841" y="16263"/>
                  <a:pt x="11651" y="15713"/>
                  <a:pt x="11462" y="15183"/>
                </a:cubicBezTo>
                <a:cubicBezTo>
                  <a:pt x="11101" y="14083"/>
                  <a:pt x="10779" y="12965"/>
                  <a:pt x="10457" y="11865"/>
                </a:cubicBezTo>
                <a:cubicBezTo>
                  <a:pt x="10154" y="10766"/>
                  <a:pt x="9869" y="9628"/>
                  <a:pt x="9623" y="8491"/>
                </a:cubicBezTo>
                <a:cubicBezTo>
                  <a:pt x="9414" y="7486"/>
                  <a:pt x="9168" y="6424"/>
                  <a:pt x="9414" y="5420"/>
                </a:cubicBezTo>
                <a:cubicBezTo>
                  <a:pt x="9462" y="5197"/>
                  <a:pt x="9536" y="5002"/>
                  <a:pt x="9626" y="4810"/>
                </a:cubicBezTo>
                <a:lnTo>
                  <a:pt x="9626" y="4810"/>
                </a:lnTo>
                <a:cubicBezTo>
                  <a:pt x="11118" y="5773"/>
                  <a:pt x="11814" y="7472"/>
                  <a:pt x="12239" y="9135"/>
                </a:cubicBezTo>
                <a:cubicBezTo>
                  <a:pt x="12485" y="10026"/>
                  <a:pt x="12637" y="10936"/>
                  <a:pt x="12807" y="11846"/>
                </a:cubicBezTo>
                <a:cubicBezTo>
                  <a:pt x="13035" y="13040"/>
                  <a:pt x="13300" y="14216"/>
                  <a:pt x="13623" y="15391"/>
                </a:cubicBezTo>
                <a:cubicBezTo>
                  <a:pt x="13945" y="16547"/>
                  <a:pt x="14324" y="17723"/>
                  <a:pt x="14741" y="18879"/>
                </a:cubicBezTo>
                <a:cubicBezTo>
                  <a:pt x="14912" y="19315"/>
                  <a:pt x="15063" y="19827"/>
                  <a:pt x="15480" y="20092"/>
                </a:cubicBezTo>
                <a:cubicBezTo>
                  <a:pt x="15595" y="20165"/>
                  <a:pt x="15723" y="20199"/>
                  <a:pt x="15849" y="20199"/>
                </a:cubicBezTo>
                <a:cubicBezTo>
                  <a:pt x="16119" y="20199"/>
                  <a:pt x="16382" y="20042"/>
                  <a:pt x="16485" y="19770"/>
                </a:cubicBezTo>
                <a:cubicBezTo>
                  <a:pt x="16694" y="19334"/>
                  <a:pt x="16675" y="18765"/>
                  <a:pt x="16656" y="18292"/>
                </a:cubicBezTo>
                <a:cubicBezTo>
                  <a:pt x="16637" y="17723"/>
                  <a:pt x="16542" y="17154"/>
                  <a:pt x="16428" y="16585"/>
                </a:cubicBezTo>
                <a:cubicBezTo>
                  <a:pt x="16125" y="15467"/>
                  <a:pt x="15746" y="14348"/>
                  <a:pt x="15291" y="13268"/>
                </a:cubicBezTo>
                <a:cubicBezTo>
                  <a:pt x="14419" y="10993"/>
                  <a:pt x="13793" y="8623"/>
                  <a:pt x="13433" y="6216"/>
                </a:cubicBezTo>
                <a:cubicBezTo>
                  <a:pt x="13360" y="5689"/>
                  <a:pt x="13392" y="4465"/>
                  <a:pt x="14163" y="4465"/>
                </a:cubicBezTo>
                <a:cubicBezTo>
                  <a:pt x="14197" y="4465"/>
                  <a:pt x="14231" y="4467"/>
                  <a:pt x="14267" y="4472"/>
                </a:cubicBezTo>
                <a:cubicBezTo>
                  <a:pt x="14741" y="4548"/>
                  <a:pt x="15025" y="5060"/>
                  <a:pt x="15234" y="5439"/>
                </a:cubicBezTo>
                <a:cubicBezTo>
                  <a:pt x="15499" y="5913"/>
                  <a:pt x="15727" y="6406"/>
                  <a:pt x="15935" y="6898"/>
                </a:cubicBezTo>
                <a:cubicBezTo>
                  <a:pt x="16732" y="8946"/>
                  <a:pt x="17111" y="11107"/>
                  <a:pt x="17452" y="13268"/>
                </a:cubicBezTo>
                <a:cubicBezTo>
                  <a:pt x="17623" y="14348"/>
                  <a:pt x="17793" y="15429"/>
                  <a:pt x="18002" y="16510"/>
                </a:cubicBezTo>
                <a:cubicBezTo>
                  <a:pt x="18096" y="17040"/>
                  <a:pt x="18229" y="17590"/>
                  <a:pt x="18362" y="18121"/>
                </a:cubicBezTo>
                <a:cubicBezTo>
                  <a:pt x="18476" y="18557"/>
                  <a:pt x="18627" y="19031"/>
                  <a:pt x="18968" y="19334"/>
                </a:cubicBezTo>
                <a:cubicBezTo>
                  <a:pt x="19197" y="19533"/>
                  <a:pt x="19456" y="19618"/>
                  <a:pt x="19715" y="19618"/>
                </a:cubicBezTo>
                <a:cubicBezTo>
                  <a:pt x="20273" y="19618"/>
                  <a:pt x="20833" y="19220"/>
                  <a:pt x="21092" y="18690"/>
                </a:cubicBezTo>
                <a:cubicBezTo>
                  <a:pt x="21300" y="18178"/>
                  <a:pt x="21338" y="17628"/>
                  <a:pt x="21205" y="17078"/>
                </a:cubicBezTo>
                <a:cubicBezTo>
                  <a:pt x="21111" y="16472"/>
                  <a:pt x="20902" y="15884"/>
                  <a:pt x="20731" y="15277"/>
                </a:cubicBezTo>
                <a:lnTo>
                  <a:pt x="18684" y="7903"/>
                </a:lnTo>
                <a:cubicBezTo>
                  <a:pt x="18514" y="7315"/>
                  <a:pt x="18362" y="6728"/>
                  <a:pt x="18191" y="6102"/>
                </a:cubicBezTo>
                <a:cubicBezTo>
                  <a:pt x="18162" y="6043"/>
                  <a:pt x="18106" y="6015"/>
                  <a:pt x="18051" y="6015"/>
                </a:cubicBezTo>
                <a:cubicBezTo>
                  <a:pt x="17966" y="6015"/>
                  <a:pt x="17884" y="6082"/>
                  <a:pt x="17907" y="6197"/>
                </a:cubicBezTo>
                <a:cubicBezTo>
                  <a:pt x="18589" y="8623"/>
                  <a:pt x="19253" y="11050"/>
                  <a:pt x="19935" y="13476"/>
                </a:cubicBezTo>
                <a:lnTo>
                  <a:pt x="20428" y="15315"/>
                </a:lnTo>
                <a:cubicBezTo>
                  <a:pt x="20599" y="15903"/>
                  <a:pt x="20788" y="16491"/>
                  <a:pt x="20902" y="17078"/>
                </a:cubicBezTo>
                <a:cubicBezTo>
                  <a:pt x="21016" y="17609"/>
                  <a:pt x="21035" y="18216"/>
                  <a:pt x="20750" y="18690"/>
                </a:cubicBezTo>
                <a:cubicBezTo>
                  <a:pt x="20542" y="19050"/>
                  <a:pt x="20144" y="19296"/>
                  <a:pt x="19727" y="19334"/>
                </a:cubicBezTo>
                <a:cubicBezTo>
                  <a:pt x="19253" y="19334"/>
                  <a:pt x="18950" y="18917"/>
                  <a:pt x="18798" y="18519"/>
                </a:cubicBezTo>
                <a:cubicBezTo>
                  <a:pt x="18627" y="18026"/>
                  <a:pt x="18495" y="17533"/>
                  <a:pt x="18400" y="17040"/>
                </a:cubicBezTo>
                <a:cubicBezTo>
                  <a:pt x="18172" y="15979"/>
                  <a:pt x="17983" y="14898"/>
                  <a:pt x="17812" y="13837"/>
                </a:cubicBezTo>
                <a:cubicBezTo>
                  <a:pt x="17452" y="11713"/>
                  <a:pt x="17130" y="9571"/>
                  <a:pt x="16428" y="7524"/>
                </a:cubicBezTo>
                <a:cubicBezTo>
                  <a:pt x="16239" y="7031"/>
                  <a:pt x="16049" y="6538"/>
                  <a:pt x="15822" y="6064"/>
                </a:cubicBezTo>
                <a:cubicBezTo>
                  <a:pt x="15632" y="5590"/>
                  <a:pt x="15386" y="5154"/>
                  <a:pt x="15082" y="4756"/>
                </a:cubicBezTo>
                <a:cubicBezTo>
                  <a:pt x="14841" y="4446"/>
                  <a:pt x="14506" y="4199"/>
                  <a:pt x="14120" y="4199"/>
                </a:cubicBezTo>
                <a:cubicBezTo>
                  <a:pt x="14081" y="4199"/>
                  <a:pt x="14042" y="4201"/>
                  <a:pt x="14002" y="4207"/>
                </a:cubicBezTo>
                <a:cubicBezTo>
                  <a:pt x="13661" y="4282"/>
                  <a:pt x="13395" y="4529"/>
                  <a:pt x="13281" y="4851"/>
                </a:cubicBezTo>
                <a:cubicBezTo>
                  <a:pt x="13149" y="5230"/>
                  <a:pt x="13092" y="5609"/>
                  <a:pt x="13130" y="6007"/>
                </a:cubicBezTo>
                <a:cubicBezTo>
                  <a:pt x="13187" y="6538"/>
                  <a:pt x="13281" y="7088"/>
                  <a:pt x="13395" y="7619"/>
                </a:cubicBezTo>
                <a:cubicBezTo>
                  <a:pt x="13623" y="8794"/>
                  <a:pt x="13907" y="9969"/>
                  <a:pt x="14267" y="11126"/>
                </a:cubicBezTo>
                <a:cubicBezTo>
                  <a:pt x="14608" y="12244"/>
                  <a:pt x="15044" y="13344"/>
                  <a:pt x="15442" y="14443"/>
                </a:cubicBezTo>
                <a:cubicBezTo>
                  <a:pt x="15879" y="15524"/>
                  <a:pt x="16182" y="16642"/>
                  <a:pt x="16333" y="17799"/>
                </a:cubicBezTo>
                <a:cubicBezTo>
                  <a:pt x="16409" y="18329"/>
                  <a:pt x="16390" y="18879"/>
                  <a:pt x="16296" y="19410"/>
                </a:cubicBezTo>
                <a:cubicBezTo>
                  <a:pt x="16277" y="19618"/>
                  <a:pt x="16144" y="19789"/>
                  <a:pt x="15973" y="19884"/>
                </a:cubicBezTo>
                <a:cubicBezTo>
                  <a:pt x="15943" y="19889"/>
                  <a:pt x="15912" y="19892"/>
                  <a:pt x="15882" y="19892"/>
                </a:cubicBezTo>
                <a:cubicBezTo>
                  <a:pt x="15710" y="19892"/>
                  <a:pt x="15558" y="19802"/>
                  <a:pt x="15461" y="19656"/>
                </a:cubicBezTo>
                <a:cubicBezTo>
                  <a:pt x="15329" y="19467"/>
                  <a:pt x="15215" y="19258"/>
                  <a:pt x="15139" y="19031"/>
                </a:cubicBezTo>
                <a:cubicBezTo>
                  <a:pt x="15025" y="18746"/>
                  <a:pt x="14912" y="18481"/>
                  <a:pt x="14817" y="18197"/>
                </a:cubicBezTo>
                <a:cubicBezTo>
                  <a:pt x="14608" y="17628"/>
                  <a:pt x="14419" y="17059"/>
                  <a:pt x="14248" y="16491"/>
                </a:cubicBezTo>
                <a:cubicBezTo>
                  <a:pt x="13888" y="15353"/>
                  <a:pt x="13566" y="14178"/>
                  <a:pt x="13300" y="13003"/>
                </a:cubicBezTo>
                <a:cubicBezTo>
                  <a:pt x="13073" y="12017"/>
                  <a:pt x="12921" y="11031"/>
                  <a:pt x="12694" y="10045"/>
                </a:cubicBezTo>
                <a:cubicBezTo>
                  <a:pt x="12334" y="8377"/>
                  <a:pt x="11822" y="6576"/>
                  <a:pt x="10590" y="5306"/>
                </a:cubicBezTo>
                <a:cubicBezTo>
                  <a:pt x="10305" y="5022"/>
                  <a:pt x="9983" y="4756"/>
                  <a:pt x="9623" y="4548"/>
                </a:cubicBezTo>
                <a:cubicBezTo>
                  <a:pt x="9603" y="4534"/>
                  <a:pt x="9580" y="4528"/>
                  <a:pt x="9558" y="4528"/>
                </a:cubicBezTo>
                <a:cubicBezTo>
                  <a:pt x="9517" y="4528"/>
                  <a:pt x="9477" y="4549"/>
                  <a:pt x="9452" y="4586"/>
                </a:cubicBezTo>
                <a:cubicBezTo>
                  <a:pt x="8978" y="5458"/>
                  <a:pt x="9016" y="6481"/>
                  <a:pt x="9168" y="7448"/>
                </a:cubicBezTo>
                <a:cubicBezTo>
                  <a:pt x="9338" y="8510"/>
                  <a:pt x="9604" y="9571"/>
                  <a:pt x="9869" y="10633"/>
                </a:cubicBezTo>
                <a:cubicBezTo>
                  <a:pt x="10438" y="12832"/>
                  <a:pt x="11101" y="14993"/>
                  <a:pt x="11879" y="17135"/>
                </a:cubicBezTo>
                <a:cubicBezTo>
                  <a:pt x="12182" y="18007"/>
                  <a:pt x="12618" y="19182"/>
                  <a:pt x="11784" y="19922"/>
                </a:cubicBezTo>
                <a:cubicBezTo>
                  <a:pt x="11612" y="20082"/>
                  <a:pt x="11386" y="20166"/>
                  <a:pt x="11158" y="20166"/>
                </a:cubicBezTo>
                <a:cubicBezTo>
                  <a:pt x="11008" y="20166"/>
                  <a:pt x="10858" y="20130"/>
                  <a:pt x="10722" y="20055"/>
                </a:cubicBezTo>
                <a:cubicBezTo>
                  <a:pt x="10400" y="19827"/>
                  <a:pt x="10172" y="19524"/>
                  <a:pt x="10021" y="19182"/>
                </a:cubicBezTo>
                <a:cubicBezTo>
                  <a:pt x="9831" y="18784"/>
                  <a:pt x="9699" y="18367"/>
                  <a:pt x="9585" y="17950"/>
                </a:cubicBezTo>
                <a:lnTo>
                  <a:pt x="9111" y="16244"/>
                </a:lnTo>
                <a:lnTo>
                  <a:pt x="8125" y="12832"/>
                </a:lnTo>
                <a:cubicBezTo>
                  <a:pt x="7822" y="11732"/>
                  <a:pt x="7519" y="10614"/>
                  <a:pt x="7177" y="9514"/>
                </a:cubicBezTo>
                <a:cubicBezTo>
                  <a:pt x="6950" y="8737"/>
                  <a:pt x="6665" y="7903"/>
                  <a:pt x="6059" y="7353"/>
                </a:cubicBezTo>
                <a:cubicBezTo>
                  <a:pt x="5907" y="7221"/>
                  <a:pt x="5737" y="7107"/>
                  <a:pt x="5547" y="7012"/>
                </a:cubicBezTo>
                <a:cubicBezTo>
                  <a:pt x="5534" y="7008"/>
                  <a:pt x="5519" y="7005"/>
                  <a:pt x="5505" y="7005"/>
                </a:cubicBezTo>
                <a:cubicBezTo>
                  <a:pt x="5457" y="7005"/>
                  <a:pt x="5410" y="7030"/>
                  <a:pt x="5395" y="7088"/>
                </a:cubicBezTo>
                <a:cubicBezTo>
                  <a:pt x="5054" y="9041"/>
                  <a:pt x="5661" y="10936"/>
                  <a:pt x="6305" y="12775"/>
                </a:cubicBezTo>
                <a:cubicBezTo>
                  <a:pt x="6628" y="13723"/>
                  <a:pt x="6988" y="14671"/>
                  <a:pt x="7253" y="15638"/>
                </a:cubicBezTo>
                <a:cubicBezTo>
                  <a:pt x="7386" y="16093"/>
                  <a:pt x="7481" y="16566"/>
                  <a:pt x="7537" y="17059"/>
                </a:cubicBezTo>
                <a:cubicBezTo>
                  <a:pt x="7556" y="17457"/>
                  <a:pt x="7481" y="17969"/>
                  <a:pt x="7064" y="18121"/>
                </a:cubicBezTo>
                <a:cubicBezTo>
                  <a:pt x="6994" y="18147"/>
                  <a:pt x="6924" y="18158"/>
                  <a:pt x="6855" y="18158"/>
                </a:cubicBezTo>
                <a:cubicBezTo>
                  <a:pt x="6568" y="18158"/>
                  <a:pt x="6295" y="17959"/>
                  <a:pt x="6097" y="17761"/>
                </a:cubicBezTo>
                <a:cubicBezTo>
                  <a:pt x="5774" y="17438"/>
                  <a:pt x="5547" y="17059"/>
                  <a:pt x="5376" y="16642"/>
                </a:cubicBezTo>
                <a:cubicBezTo>
                  <a:pt x="4959" y="15619"/>
                  <a:pt x="4561" y="14595"/>
                  <a:pt x="4182" y="13571"/>
                </a:cubicBezTo>
                <a:cubicBezTo>
                  <a:pt x="3405" y="11505"/>
                  <a:pt x="2703" y="9401"/>
                  <a:pt x="2059" y="7278"/>
                </a:cubicBezTo>
                <a:cubicBezTo>
                  <a:pt x="1414" y="5154"/>
                  <a:pt x="846" y="3012"/>
                  <a:pt x="334" y="851"/>
                </a:cubicBezTo>
                <a:cubicBezTo>
                  <a:pt x="277" y="586"/>
                  <a:pt x="220" y="320"/>
                  <a:pt x="163" y="55"/>
                </a:cubicBezTo>
                <a:cubicBezTo>
                  <a:pt x="156" y="17"/>
                  <a:pt x="126" y="0"/>
                  <a:pt x="95" y="0"/>
                </a:cubicBezTo>
                <a:close/>
              </a:path>
            </a:pathLst>
          </a:custGeom>
          <a:solidFill>
            <a:srgbClr val="674E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9" name="Google Shape;1709;p28"/>
          <p:cNvSpPr txBox="1">
            <a:spLocks noGrp="1"/>
          </p:cNvSpPr>
          <p:nvPr>
            <p:ph type="title"/>
          </p:nvPr>
        </p:nvSpPr>
        <p:spPr>
          <a:xfrm>
            <a:off x="732375" y="1637495"/>
            <a:ext cx="3839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710" name="Google Shape;1710;p28"/>
          <p:cNvSpPr txBox="1">
            <a:spLocks noGrp="1"/>
          </p:cNvSpPr>
          <p:nvPr>
            <p:ph type="subTitle" idx="1"/>
          </p:nvPr>
        </p:nvSpPr>
        <p:spPr>
          <a:xfrm>
            <a:off x="475175" y="2194825"/>
            <a:ext cx="4096800" cy="249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5080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11" name="Google Shape;1711;p28"/>
          <p:cNvSpPr txBox="1">
            <a:spLocks noGrp="1"/>
          </p:cNvSpPr>
          <p:nvPr>
            <p:ph type="title" idx="2"/>
          </p:nvPr>
        </p:nvSpPr>
        <p:spPr>
          <a:xfrm>
            <a:off x="4578150" y="1637495"/>
            <a:ext cx="3839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712" name="Google Shape;1712;p28"/>
          <p:cNvSpPr txBox="1">
            <a:spLocks noGrp="1"/>
          </p:cNvSpPr>
          <p:nvPr>
            <p:ph type="subTitle" idx="3"/>
          </p:nvPr>
        </p:nvSpPr>
        <p:spPr>
          <a:xfrm>
            <a:off x="4578150" y="2194825"/>
            <a:ext cx="4096800" cy="249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13" name="Google Shape;1713;p28"/>
          <p:cNvSpPr txBox="1">
            <a:spLocks noGrp="1"/>
          </p:cNvSpPr>
          <p:nvPr>
            <p:ph type="ctrTitle" idx="4"/>
          </p:nvPr>
        </p:nvSpPr>
        <p:spPr>
          <a:xfrm>
            <a:off x="736646" y="373025"/>
            <a:ext cx="76725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913054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5" name="Google Shape;1715;p29"/>
          <p:cNvPicPr preferRelativeResize="0"/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 rot="5399990" flipH="1">
            <a:off x="7705516" y="-598319"/>
            <a:ext cx="3297389" cy="22766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16" name="Google Shape;1716;p29"/>
          <p:cNvGrpSpPr/>
          <p:nvPr/>
        </p:nvGrpSpPr>
        <p:grpSpPr>
          <a:xfrm rot="-987768">
            <a:off x="7751817" y="-266278"/>
            <a:ext cx="1344359" cy="1995308"/>
            <a:chOff x="272875" y="1527563"/>
            <a:chExt cx="255950" cy="455000"/>
          </a:xfrm>
        </p:grpSpPr>
        <p:sp>
          <p:nvSpPr>
            <p:cNvPr id="1717" name="Google Shape;1717;p29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29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29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29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29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29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29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29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29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29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29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29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29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29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29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29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29"/>
            <p:cNvSpPr/>
            <p:nvPr/>
          </p:nvSpPr>
          <p:spPr>
            <a:xfrm>
              <a:off x="338275" y="1701963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29"/>
            <p:cNvSpPr/>
            <p:nvPr/>
          </p:nvSpPr>
          <p:spPr>
            <a:xfrm>
              <a:off x="388050" y="1631363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29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29"/>
            <p:cNvSpPr/>
            <p:nvPr/>
          </p:nvSpPr>
          <p:spPr>
            <a:xfrm>
              <a:off x="356275" y="1585363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29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29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29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29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29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29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29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29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29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29"/>
            <p:cNvSpPr/>
            <p:nvPr/>
          </p:nvSpPr>
          <p:spPr>
            <a:xfrm>
              <a:off x="360075" y="188016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29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29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29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29"/>
            <p:cNvSpPr/>
            <p:nvPr/>
          </p:nvSpPr>
          <p:spPr>
            <a:xfrm>
              <a:off x="445850" y="1622338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29"/>
            <p:cNvSpPr/>
            <p:nvPr/>
          </p:nvSpPr>
          <p:spPr>
            <a:xfrm>
              <a:off x="418850" y="1542263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752" name="Google Shape;1752;p29"/>
          <p:cNvPicPr preferRelativeResize="0"/>
          <p:nvPr/>
        </p:nvPicPr>
        <p:blipFill>
          <a:blip r:embed="rId3">
            <a:alphaModFix amt="74000"/>
          </a:blip>
          <a:stretch>
            <a:fillRect/>
          </a:stretch>
        </p:blipFill>
        <p:spPr>
          <a:xfrm rot="-10162003" flipH="1">
            <a:off x="-1091107" y="-1133759"/>
            <a:ext cx="2894871" cy="2593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3" name="Google Shape;1753;p29"/>
          <p:cNvPicPr preferRelativeResize="0"/>
          <p:nvPr/>
        </p:nvPicPr>
        <p:blipFill>
          <a:blip r:embed="rId4">
            <a:alphaModFix amt="76000"/>
          </a:blip>
          <a:stretch>
            <a:fillRect/>
          </a:stretch>
        </p:blipFill>
        <p:spPr>
          <a:xfrm rot="363351">
            <a:off x="802621" y="4291783"/>
            <a:ext cx="7605804" cy="2832383"/>
          </a:xfrm>
          <a:prstGeom prst="rect">
            <a:avLst/>
          </a:prstGeom>
          <a:noFill/>
          <a:ln>
            <a:noFill/>
          </a:ln>
        </p:spPr>
      </p:pic>
      <p:sp>
        <p:nvSpPr>
          <p:cNvPr id="1754" name="Google Shape;1754;p29"/>
          <p:cNvSpPr/>
          <p:nvPr/>
        </p:nvSpPr>
        <p:spPr>
          <a:xfrm rot="9899989">
            <a:off x="-583964" y="4625085"/>
            <a:ext cx="2265015" cy="2165770"/>
          </a:xfrm>
          <a:custGeom>
            <a:avLst/>
            <a:gdLst/>
            <a:ahLst/>
            <a:cxnLst/>
            <a:rect l="l" t="t" r="r" b="b"/>
            <a:pathLst>
              <a:path w="21339" h="20404" extrusionOk="0">
                <a:moveTo>
                  <a:pt x="95" y="0"/>
                </a:moveTo>
                <a:cubicBezTo>
                  <a:pt x="50" y="0"/>
                  <a:pt x="0" y="36"/>
                  <a:pt x="12" y="93"/>
                </a:cubicBezTo>
                <a:cubicBezTo>
                  <a:pt x="485" y="2330"/>
                  <a:pt x="1054" y="4567"/>
                  <a:pt x="1680" y="6766"/>
                </a:cubicBezTo>
                <a:cubicBezTo>
                  <a:pt x="2324" y="8965"/>
                  <a:pt x="3045" y="11126"/>
                  <a:pt x="3822" y="13249"/>
                </a:cubicBezTo>
                <a:cubicBezTo>
                  <a:pt x="4220" y="14330"/>
                  <a:pt x="4618" y="15391"/>
                  <a:pt x="5054" y="16453"/>
                </a:cubicBezTo>
                <a:cubicBezTo>
                  <a:pt x="5225" y="16889"/>
                  <a:pt x="5433" y="17287"/>
                  <a:pt x="5699" y="17666"/>
                </a:cubicBezTo>
                <a:cubicBezTo>
                  <a:pt x="5926" y="17988"/>
                  <a:pt x="6267" y="18216"/>
                  <a:pt x="6646" y="18348"/>
                </a:cubicBezTo>
                <a:cubicBezTo>
                  <a:pt x="6705" y="18361"/>
                  <a:pt x="6764" y="18368"/>
                  <a:pt x="6823" y="18368"/>
                </a:cubicBezTo>
                <a:cubicBezTo>
                  <a:pt x="7107" y="18368"/>
                  <a:pt x="7384" y="18221"/>
                  <a:pt x="7556" y="17969"/>
                </a:cubicBezTo>
                <a:cubicBezTo>
                  <a:pt x="7746" y="17609"/>
                  <a:pt x="7784" y="17173"/>
                  <a:pt x="7708" y="16775"/>
                </a:cubicBezTo>
                <a:cubicBezTo>
                  <a:pt x="7519" y="15770"/>
                  <a:pt x="7253" y="14784"/>
                  <a:pt x="6893" y="13837"/>
                </a:cubicBezTo>
                <a:cubicBezTo>
                  <a:pt x="6248" y="11941"/>
                  <a:pt x="5414" y="9969"/>
                  <a:pt x="5528" y="7922"/>
                </a:cubicBezTo>
                <a:cubicBezTo>
                  <a:pt x="5543" y="7707"/>
                  <a:pt x="5559" y="7504"/>
                  <a:pt x="5594" y="7294"/>
                </a:cubicBezTo>
                <a:lnTo>
                  <a:pt x="5594" y="7294"/>
                </a:lnTo>
                <a:cubicBezTo>
                  <a:pt x="6312" y="7702"/>
                  <a:pt x="6661" y="8502"/>
                  <a:pt x="6893" y="9268"/>
                </a:cubicBezTo>
                <a:cubicBezTo>
                  <a:pt x="7234" y="10349"/>
                  <a:pt x="7519" y="11467"/>
                  <a:pt x="7822" y="12567"/>
                </a:cubicBezTo>
                <a:lnTo>
                  <a:pt x="8789" y="16036"/>
                </a:lnTo>
                <a:cubicBezTo>
                  <a:pt x="8940" y="16604"/>
                  <a:pt x="9111" y="17173"/>
                  <a:pt x="9263" y="17742"/>
                </a:cubicBezTo>
                <a:cubicBezTo>
                  <a:pt x="9376" y="18216"/>
                  <a:pt x="9509" y="18652"/>
                  <a:pt x="9699" y="19107"/>
                </a:cubicBezTo>
                <a:cubicBezTo>
                  <a:pt x="9966" y="19713"/>
                  <a:pt x="10452" y="20404"/>
                  <a:pt x="11172" y="20404"/>
                </a:cubicBezTo>
                <a:cubicBezTo>
                  <a:pt x="11217" y="20404"/>
                  <a:pt x="11263" y="20401"/>
                  <a:pt x="11310" y="20396"/>
                </a:cubicBezTo>
                <a:cubicBezTo>
                  <a:pt x="11708" y="20339"/>
                  <a:pt x="12068" y="20092"/>
                  <a:pt x="12258" y="19732"/>
                </a:cubicBezTo>
                <a:cubicBezTo>
                  <a:pt x="12485" y="19334"/>
                  <a:pt x="12580" y="18860"/>
                  <a:pt x="12504" y="18405"/>
                </a:cubicBezTo>
                <a:cubicBezTo>
                  <a:pt x="12390" y="17855"/>
                  <a:pt x="12239" y="17306"/>
                  <a:pt x="12030" y="16794"/>
                </a:cubicBezTo>
                <a:cubicBezTo>
                  <a:pt x="11841" y="16263"/>
                  <a:pt x="11651" y="15713"/>
                  <a:pt x="11462" y="15183"/>
                </a:cubicBezTo>
                <a:cubicBezTo>
                  <a:pt x="11101" y="14083"/>
                  <a:pt x="10779" y="12965"/>
                  <a:pt x="10457" y="11865"/>
                </a:cubicBezTo>
                <a:cubicBezTo>
                  <a:pt x="10154" y="10766"/>
                  <a:pt x="9869" y="9628"/>
                  <a:pt x="9623" y="8491"/>
                </a:cubicBezTo>
                <a:cubicBezTo>
                  <a:pt x="9414" y="7486"/>
                  <a:pt x="9168" y="6424"/>
                  <a:pt x="9414" y="5420"/>
                </a:cubicBezTo>
                <a:cubicBezTo>
                  <a:pt x="9462" y="5197"/>
                  <a:pt x="9536" y="5002"/>
                  <a:pt x="9626" y="4810"/>
                </a:cubicBezTo>
                <a:lnTo>
                  <a:pt x="9626" y="4810"/>
                </a:lnTo>
                <a:cubicBezTo>
                  <a:pt x="11118" y="5773"/>
                  <a:pt x="11814" y="7472"/>
                  <a:pt x="12239" y="9135"/>
                </a:cubicBezTo>
                <a:cubicBezTo>
                  <a:pt x="12485" y="10026"/>
                  <a:pt x="12637" y="10936"/>
                  <a:pt x="12807" y="11846"/>
                </a:cubicBezTo>
                <a:cubicBezTo>
                  <a:pt x="13035" y="13040"/>
                  <a:pt x="13300" y="14216"/>
                  <a:pt x="13623" y="15391"/>
                </a:cubicBezTo>
                <a:cubicBezTo>
                  <a:pt x="13945" y="16547"/>
                  <a:pt x="14324" y="17723"/>
                  <a:pt x="14741" y="18879"/>
                </a:cubicBezTo>
                <a:cubicBezTo>
                  <a:pt x="14912" y="19315"/>
                  <a:pt x="15063" y="19827"/>
                  <a:pt x="15480" y="20092"/>
                </a:cubicBezTo>
                <a:cubicBezTo>
                  <a:pt x="15595" y="20165"/>
                  <a:pt x="15723" y="20199"/>
                  <a:pt x="15849" y="20199"/>
                </a:cubicBezTo>
                <a:cubicBezTo>
                  <a:pt x="16119" y="20199"/>
                  <a:pt x="16382" y="20042"/>
                  <a:pt x="16485" y="19770"/>
                </a:cubicBezTo>
                <a:cubicBezTo>
                  <a:pt x="16694" y="19334"/>
                  <a:pt x="16675" y="18765"/>
                  <a:pt x="16656" y="18292"/>
                </a:cubicBezTo>
                <a:cubicBezTo>
                  <a:pt x="16637" y="17723"/>
                  <a:pt x="16542" y="17154"/>
                  <a:pt x="16428" y="16585"/>
                </a:cubicBezTo>
                <a:cubicBezTo>
                  <a:pt x="16125" y="15467"/>
                  <a:pt x="15746" y="14348"/>
                  <a:pt x="15291" y="13268"/>
                </a:cubicBezTo>
                <a:cubicBezTo>
                  <a:pt x="14419" y="10993"/>
                  <a:pt x="13793" y="8623"/>
                  <a:pt x="13433" y="6216"/>
                </a:cubicBezTo>
                <a:cubicBezTo>
                  <a:pt x="13360" y="5689"/>
                  <a:pt x="13392" y="4465"/>
                  <a:pt x="14163" y="4465"/>
                </a:cubicBezTo>
                <a:cubicBezTo>
                  <a:pt x="14197" y="4465"/>
                  <a:pt x="14231" y="4467"/>
                  <a:pt x="14267" y="4472"/>
                </a:cubicBezTo>
                <a:cubicBezTo>
                  <a:pt x="14741" y="4548"/>
                  <a:pt x="15025" y="5060"/>
                  <a:pt x="15234" y="5439"/>
                </a:cubicBezTo>
                <a:cubicBezTo>
                  <a:pt x="15499" y="5913"/>
                  <a:pt x="15727" y="6406"/>
                  <a:pt x="15935" y="6898"/>
                </a:cubicBezTo>
                <a:cubicBezTo>
                  <a:pt x="16732" y="8946"/>
                  <a:pt x="17111" y="11107"/>
                  <a:pt x="17452" y="13268"/>
                </a:cubicBezTo>
                <a:cubicBezTo>
                  <a:pt x="17623" y="14348"/>
                  <a:pt x="17793" y="15429"/>
                  <a:pt x="18002" y="16510"/>
                </a:cubicBezTo>
                <a:cubicBezTo>
                  <a:pt x="18096" y="17040"/>
                  <a:pt x="18229" y="17590"/>
                  <a:pt x="18362" y="18121"/>
                </a:cubicBezTo>
                <a:cubicBezTo>
                  <a:pt x="18476" y="18557"/>
                  <a:pt x="18627" y="19031"/>
                  <a:pt x="18968" y="19334"/>
                </a:cubicBezTo>
                <a:cubicBezTo>
                  <a:pt x="19197" y="19533"/>
                  <a:pt x="19456" y="19618"/>
                  <a:pt x="19715" y="19618"/>
                </a:cubicBezTo>
                <a:cubicBezTo>
                  <a:pt x="20273" y="19618"/>
                  <a:pt x="20833" y="19220"/>
                  <a:pt x="21092" y="18690"/>
                </a:cubicBezTo>
                <a:cubicBezTo>
                  <a:pt x="21300" y="18178"/>
                  <a:pt x="21338" y="17628"/>
                  <a:pt x="21205" y="17078"/>
                </a:cubicBezTo>
                <a:cubicBezTo>
                  <a:pt x="21111" y="16472"/>
                  <a:pt x="20902" y="15884"/>
                  <a:pt x="20731" y="15277"/>
                </a:cubicBezTo>
                <a:lnTo>
                  <a:pt x="18684" y="7903"/>
                </a:lnTo>
                <a:cubicBezTo>
                  <a:pt x="18514" y="7315"/>
                  <a:pt x="18362" y="6728"/>
                  <a:pt x="18191" y="6102"/>
                </a:cubicBezTo>
                <a:cubicBezTo>
                  <a:pt x="18162" y="6043"/>
                  <a:pt x="18106" y="6015"/>
                  <a:pt x="18051" y="6015"/>
                </a:cubicBezTo>
                <a:cubicBezTo>
                  <a:pt x="17966" y="6015"/>
                  <a:pt x="17884" y="6082"/>
                  <a:pt x="17907" y="6197"/>
                </a:cubicBezTo>
                <a:cubicBezTo>
                  <a:pt x="18589" y="8623"/>
                  <a:pt x="19253" y="11050"/>
                  <a:pt x="19935" y="13476"/>
                </a:cubicBezTo>
                <a:lnTo>
                  <a:pt x="20428" y="15315"/>
                </a:lnTo>
                <a:cubicBezTo>
                  <a:pt x="20599" y="15903"/>
                  <a:pt x="20788" y="16491"/>
                  <a:pt x="20902" y="17078"/>
                </a:cubicBezTo>
                <a:cubicBezTo>
                  <a:pt x="21016" y="17609"/>
                  <a:pt x="21035" y="18216"/>
                  <a:pt x="20750" y="18690"/>
                </a:cubicBezTo>
                <a:cubicBezTo>
                  <a:pt x="20542" y="19050"/>
                  <a:pt x="20144" y="19296"/>
                  <a:pt x="19727" y="19334"/>
                </a:cubicBezTo>
                <a:cubicBezTo>
                  <a:pt x="19253" y="19334"/>
                  <a:pt x="18950" y="18917"/>
                  <a:pt x="18798" y="18519"/>
                </a:cubicBezTo>
                <a:cubicBezTo>
                  <a:pt x="18627" y="18026"/>
                  <a:pt x="18495" y="17533"/>
                  <a:pt x="18400" y="17040"/>
                </a:cubicBezTo>
                <a:cubicBezTo>
                  <a:pt x="18172" y="15979"/>
                  <a:pt x="17983" y="14898"/>
                  <a:pt x="17812" y="13837"/>
                </a:cubicBezTo>
                <a:cubicBezTo>
                  <a:pt x="17452" y="11713"/>
                  <a:pt x="17130" y="9571"/>
                  <a:pt x="16428" y="7524"/>
                </a:cubicBezTo>
                <a:cubicBezTo>
                  <a:pt x="16239" y="7031"/>
                  <a:pt x="16049" y="6538"/>
                  <a:pt x="15822" y="6064"/>
                </a:cubicBezTo>
                <a:cubicBezTo>
                  <a:pt x="15632" y="5590"/>
                  <a:pt x="15386" y="5154"/>
                  <a:pt x="15082" y="4756"/>
                </a:cubicBezTo>
                <a:cubicBezTo>
                  <a:pt x="14841" y="4446"/>
                  <a:pt x="14506" y="4199"/>
                  <a:pt x="14120" y="4199"/>
                </a:cubicBezTo>
                <a:cubicBezTo>
                  <a:pt x="14081" y="4199"/>
                  <a:pt x="14042" y="4201"/>
                  <a:pt x="14002" y="4207"/>
                </a:cubicBezTo>
                <a:cubicBezTo>
                  <a:pt x="13661" y="4282"/>
                  <a:pt x="13395" y="4529"/>
                  <a:pt x="13281" y="4851"/>
                </a:cubicBezTo>
                <a:cubicBezTo>
                  <a:pt x="13149" y="5230"/>
                  <a:pt x="13092" y="5609"/>
                  <a:pt x="13130" y="6007"/>
                </a:cubicBezTo>
                <a:cubicBezTo>
                  <a:pt x="13187" y="6538"/>
                  <a:pt x="13281" y="7088"/>
                  <a:pt x="13395" y="7619"/>
                </a:cubicBezTo>
                <a:cubicBezTo>
                  <a:pt x="13623" y="8794"/>
                  <a:pt x="13907" y="9969"/>
                  <a:pt x="14267" y="11126"/>
                </a:cubicBezTo>
                <a:cubicBezTo>
                  <a:pt x="14608" y="12244"/>
                  <a:pt x="15044" y="13344"/>
                  <a:pt x="15442" y="14443"/>
                </a:cubicBezTo>
                <a:cubicBezTo>
                  <a:pt x="15879" y="15524"/>
                  <a:pt x="16182" y="16642"/>
                  <a:pt x="16333" y="17799"/>
                </a:cubicBezTo>
                <a:cubicBezTo>
                  <a:pt x="16409" y="18329"/>
                  <a:pt x="16390" y="18879"/>
                  <a:pt x="16296" y="19410"/>
                </a:cubicBezTo>
                <a:cubicBezTo>
                  <a:pt x="16277" y="19618"/>
                  <a:pt x="16144" y="19789"/>
                  <a:pt x="15973" y="19884"/>
                </a:cubicBezTo>
                <a:cubicBezTo>
                  <a:pt x="15943" y="19889"/>
                  <a:pt x="15912" y="19892"/>
                  <a:pt x="15882" y="19892"/>
                </a:cubicBezTo>
                <a:cubicBezTo>
                  <a:pt x="15710" y="19892"/>
                  <a:pt x="15558" y="19802"/>
                  <a:pt x="15461" y="19656"/>
                </a:cubicBezTo>
                <a:cubicBezTo>
                  <a:pt x="15329" y="19467"/>
                  <a:pt x="15215" y="19258"/>
                  <a:pt x="15139" y="19031"/>
                </a:cubicBezTo>
                <a:cubicBezTo>
                  <a:pt x="15025" y="18746"/>
                  <a:pt x="14912" y="18481"/>
                  <a:pt x="14817" y="18197"/>
                </a:cubicBezTo>
                <a:cubicBezTo>
                  <a:pt x="14608" y="17628"/>
                  <a:pt x="14419" y="17059"/>
                  <a:pt x="14248" y="16491"/>
                </a:cubicBezTo>
                <a:cubicBezTo>
                  <a:pt x="13888" y="15353"/>
                  <a:pt x="13566" y="14178"/>
                  <a:pt x="13300" y="13003"/>
                </a:cubicBezTo>
                <a:cubicBezTo>
                  <a:pt x="13073" y="12017"/>
                  <a:pt x="12921" y="11031"/>
                  <a:pt x="12694" y="10045"/>
                </a:cubicBezTo>
                <a:cubicBezTo>
                  <a:pt x="12334" y="8377"/>
                  <a:pt x="11822" y="6576"/>
                  <a:pt x="10590" y="5306"/>
                </a:cubicBezTo>
                <a:cubicBezTo>
                  <a:pt x="10305" y="5022"/>
                  <a:pt x="9983" y="4756"/>
                  <a:pt x="9623" y="4548"/>
                </a:cubicBezTo>
                <a:cubicBezTo>
                  <a:pt x="9603" y="4534"/>
                  <a:pt x="9580" y="4528"/>
                  <a:pt x="9558" y="4528"/>
                </a:cubicBezTo>
                <a:cubicBezTo>
                  <a:pt x="9517" y="4528"/>
                  <a:pt x="9477" y="4549"/>
                  <a:pt x="9452" y="4586"/>
                </a:cubicBezTo>
                <a:cubicBezTo>
                  <a:pt x="8978" y="5458"/>
                  <a:pt x="9016" y="6481"/>
                  <a:pt x="9168" y="7448"/>
                </a:cubicBezTo>
                <a:cubicBezTo>
                  <a:pt x="9338" y="8510"/>
                  <a:pt x="9604" y="9571"/>
                  <a:pt x="9869" y="10633"/>
                </a:cubicBezTo>
                <a:cubicBezTo>
                  <a:pt x="10438" y="12832"/>
                  <a:pt x="11101" y="14993"/>
                  <a:pt x="11879" y="17135"/>
                </a:cubicBezTo>
                <a:cubicBezTo>
                  <a:pt x="12182" y="18007"/>
                  <a:pt x="12618" y="19182"/>
                  <a:pt x="11784" y="19922"/>
                </a:cubicBezTo>
                <a:cubicBezTo>
                  <a:pt x="11612" y="20082"/>
                  <a:pt x="11386" y="20166"/>
                  <a:pt x="11158" y="20166"/>
                </a:cubicBezTo>
                <a:cubicBezTo>
                  <a:pt x="11008" y="20166"/>
                  <a:pt x="10858" y="20130"/>
                  <a:pt x="10722" y="20055"/>
                </a:cubicBezTo>
                <a:cubicBezTo>
                  <a:pt x="10400" y="19827"/>
                  <a:pt x="10172" y="19524"/>
                  <a:pt x="10021" y="19182"/>
                </a:cubicBezTo>
                <a:cubicBezTo>
                  <a:pt x="9831" y="18784"/>
                  <a:pt x="9699" y="18367"/>
                  <a:pt x="9585" y="17950"/>
                </a:cubicBezTo>
                <a:lnTo>
                  <a:pt x="9111" y="16244"/>
                </a:lnTo>
                <a:lnTo>
                  <a:pt x="8125" y="12832"/>
                </a:lnTo>
                <a:cubicBezTo>
                  <a:pt x="7822" y="11732"/>
                  <a:pt x="7519" y="10614"/>
                  <a:pt x="7177" y="9514"/>
                </a:cubicBezTo>
                <a:cubicBezTo>
                  <a:pt x="6950" y="8737"/>
                  <a:pt x="6665" y="7903"/>
                  <a:pt x="6059" y="7353"/>
                </a:cubicBezTo>
                <a:cubicBezTo>
                  <a:pt x="5907" y="7221"/>
                  <a:pt x="5737" y="7107"/>
                  <a:pt x="5547" y="7012"/>
                </a:cubicBezTo>
                <a:cubicBezTo>
                  <a:pt x="5534" y="7008"/>
                  <a:pt x="5519" y="7005"/>
                  <a:pt x="5505" y="7005"/>
                </a:cubicBezTo>
                <a:cubicBezTo>
                  <a:pt x="5457" y="7005"/>
                  <a:pt x="5410" y="7030"/>
                  <a:pt x="5395" y="7088"/>
                </a:cubicBezTo>
                <a:cubicBezTo>
                  <a:pt x="5054" y="9041"/>
                  <a:pt x="5661" y="10936"/>
                  <a:pt x="6305" y="12775"/>
                </a:cubicBezTo>
                <a:cubicBezTo>
                  <a:pt x="6628" y="13723"/>
                  <a:pt x="6988" y="14671"/>
                  <a:pt x="7253" y="15638"/>
                </a:cubicBezTo>
                <a:cubicBezTo>
                  <a:pt x="7386" y="16093"/>
                  <a:pt x="7481" y="16566"/>
                  <a:pt x="7537" y="17059"/>
                </a:cubicBezTo>
                <a:cubicBezTo>
                  <a:pt x="7556" y="17457"/>
                  <a:pt x="7481" y="17969"/>
                  <a:pt x="7064" y="18121"/>
                </a:cubicBezTo>
                <a:cubicBezTo>
                  <a:pt x="6994" y="18147"/>
                  <a:pt x="6924" y="18158"/>
                  <a:pt x="6855" y="18158"/>
                </a:cubicBezTo>
                <a:cubicBezTo>
                  <a:pt x="6568" y="18158"/>
                  <a:pt x="6295" y="17959"/>
                  <a:pt x="6097" y="17761"/>
                </a:cubicBezTo>
                <a:cubicBezTo>
                  <a:pt x="5774" y="17438"/>
                  <a:pt x="5547" y="17059"/>
                  <a:pt x="5376" y="16642"/>
                </a:cubicBezTo>
                <a:cubicBezTo>
                  <a:pt x="4959" y="15619"/>
                  <a:pt x="4561" y="14595"/>
                  <a:pt x="4182" y="13571"/>
                </a:cubicBezTo>
                <a:cubicBezTo>
                  <a:pt x="3405" y="11505"/>
                  <a:pt x="2703" y="9401"/>
                  <a:pt x="2059" y="7278"/>
                </a:cubicBezTo>
                <a:cubicBezTo>
                  <a:pt x="1414" y="5154"/>
                  <a:pt x="846" y="3012"/>
                  <a:pt x="334" y="851"/>
                </a:cubicBezTo>
                <a:cubicBezTo>
                  <a:pt x="277" y="586"/>
                  <a:pt x="220" y="320"/>
                  <a:pt x="163" y="55"/>
                </a:cubicBezTo>
                <a:cubicBezTo>
                  <a:pt x="156" y="17"/>
                  <a:pt x="126" y="0"/>
                  <a:pt x="95" y="0"/>
                </a:cubicBezTo>
                <a:close/>
              </a:path>
            </a:pathLst>
          </a:custGeom>
          <a:solidFill>
            <a:srgbClr val="674E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5" name="Google Shape;1755;p29"/>
          <p:cNvSpPr txBox="1">
            <a:spLocks noGrp="1"/>
          </p:cNvSpPr>
          <p:nvPr>
            <p:ph type="subTitle" idx="1"/>
          </p:nvPr>
        </p:nvSpPr>
        <p:spPr>
          <a:xfrm>
            <a:off x="724603" y="2240850"/>
            <a:ext cx="3181800" cy="12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56" name="Google Shape;1756;p29"/>
          <p:cNvSpPr txBox="1">
            <a:spLocks noGrp="1"/>
          </p:cNvSpPr>
          <p:nvPr>
            <p:ph type="ctrTitle"/>
          </p:nvPr>
        </p:nvSpPr>
        <p:spPr>
          <a:xfrm>
            <a:off x="724603" y="1663050"/>
            <a:ext cx="3181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757" name="Google Shape;1757;p29"/>
          <p:cNvSpPr/>
          <p:nvPr/>
        </p:nvSpPr>
        <p:spPr>
          <a:xfrm rot="-4340781" flipH="1">
            <a:off x="3518" y="-5268942"/>
            <a:ext cx="4623974" cy="7256832"/>
          </a:xfrm>
          <a:custGeom>
            <a:avLst/>
            <a:gdLst/>
            <a:ahLst/>
            <a:cxnLst/>
            <a:rect l="l" t="t" r="r" b="b"/>
            <a:pathLst>
              <a:path w="55812" h="94461" extrusionOk="0">
                <a:moveTo>
                  <a:pt x="36054" y="83719"/>
                </a:moveTo>
                <a:cubicBezTo>
                  <a:pt x="36059" y="85810"/>
                  <a:pt x="36230" y="87883"/>
                  <a:pt x="36585" y="89937"/>
                </a:cubicBezTo>
                <a:cubicBezTo>
                  <a:pt x="36680" y="90449"/>
                  <a:pt x="36775" y="90942"/>
                  <a:pt x="36888" y="91454"/>
                </a:cubicBezTo>
                <a:cubicBezTo>
                  <a:pt x="36926" y="91719"/>
                  <a:pt x="37002" y="91984"/>
                  <a:pt x="37059" y="92250"/>
                </a:cubicBezTo>
                <a:cubicBezTo>
                  <a:pt x="37097" y="92439"/>
                  <a:pt x="37305" y="92856"/>
                  <a:pt x="37211" y="93046"/>
                </a:cubicBezTo>
                <a:cubicBezTo>
                  <a:pt x="37154" y="93160"/>
                  <a:pt x="36831" y="93255"/>
                  <a:pt x="36718" y="93311"/>
                </a:cubicBezTo>
                <a:cubicBezTo>
                  <a:pt x="36509" y="93425"/>
                  <a:pt x="36282" y="93539"/>
                  <a:pt x="36035" y="93634"/>
                </a:cubicBezTo>
                <a:cubicBezTo>
                  <a:pt x="35599" y="93804"/>
                  <a:pt x="35144" y="93937"/>
                  <a:pt x="34689" y="93994"/>
                </a:cubicBezTo>
                <a:cubicBezTo>
                  <a:pt x="34597" y="94004"/>
                  <a:pt x="34505" y="94009"/>
                  <a:pt x="34414" y="94009"/>
                </a:cubicBezTo>
                <a:cubicBezTo>
                  <a:pt x="33623" y="94009"/>
                  <a:pt x="32889" y="93638"/>
                  <a:pt x="32566" y="92856"/>
                </a:cubicBezTo>
                <a:cubicBezTo>
                  <a:pt x="32244" y="92041"/>
                  <a:pt x="32471" y="91093"/>
                  <a:pt x="32756" y="90297"/>
                </a:cubicBezTo>
                <a:cubicBezTo>
                  <a:pt x="33362" y="88572"/>
                  <a:pt x="34234" y="86923"/>
                  <a:pt x="35125" y="85331"/>
                </a:cubicBezTo>
                <a:cubicBezTo>
                  <a:pt x="35426" y="84788"/>
                  <a:pt x="35736" y="84251"/>
                  <a:pt x="36054" y="83719"/>
                </a:cubicBezTo>
                <a:close/>
                <a:moveTo>
                  <a:pt x="43850" y="72899"/>
                </a:moveTo>
                <a:cubicBezTo>
                  <a:pt x="43926" y="74041"/>
                  <a:pt x="43988" y="75183"/>
                  <a:pt x="44035" y="76326"/>
                </a:cubicBezTo>
                <a:cubicBezTo>
                  <a:pt x="44111" y="78487"/>
                  <a:pt x="44149" y="80629"/>
                  <a:pt x="44130" y="82790"/>
                </a:cubicBezTo>
                <a:cubicBezTo>
                  <a:pt x="44111" y="83871"/>
                  <a:pt x="44092" y="84970"/>
                  <a:pt x="44054" y="86051"/>
                </a:cubicBezTo>
                <a:cubicBezTo>
                  <a:pt x="44016" y="87037"/>
                  <a:pt x="44092" y="88117"/>
                  <a:pt x="43864" y="89065"/>
                </a:cubicBezTo>
                <a:cubicBezTo>
                  <a:pt x="43789" y="89463"/>
                  <a:pt x="43599" y="89823"/>
                  <a:pt x="43334" y="90127"/>
                </a:cubicBezTo>
                <a:cubicBezTo>
                  <a:pt x="43194" y="90249"/>
                  <a:pt x="43052" y="90301"/>
                  <a:pt x="42914" y="90301"/>
                </a:cubicBezTo>
                <a:cubicBezTo>
                  <a:pt x="42585" y="90301"/>
                  <a:pt x="42287" y="90001"/>
                  <a:pt x="42139" y="89653"/>
                </a:cubicBezTo>
                <a:cubicBezTo>
                  <a:pt x="41874" y="88970"/>
                  <a:pt x="41760" y="88193"/>
                  <a:pt x="41609" y="87473"/>
                </a:cubicBezTo>
                <a:cubicBezTo>
                  <a:pt x="41324" y="86165"/>
                  <a:pt x="41021" y="84724"/>
                  <a:pt x="40149" y="83643"/>
                </a:cubicBezTo>
                <a:cubicBezTo>
                  <a:pt x="39770" y="83169"/>
                  <a:pt x="39277" y="82809"/>
                  <a:pt x="38708" y="82582"/>
                </a:cubicBezTo>
                <a:cubicBezTo>
                  <a:pt x="38695" y="82577"/>
                  <a:pt x="38683" y="82574"/>
                  <a:pt x="38671" y="82574"/>
                </a:cubicBezTo>
                <a:cubicBezTo>
                  <a:pt x="38594" y="82574"/>
                  <a:pt x="38540" y="82668"/>
                  <a:pt x="38557" y="82733"/>
                </a:cubicBezTo>
                <a:cubicBezTo>
                  <a:pt x="38917" y="84667"/>
                  <a:pt x="39277" y="86601"/>
                  <a:pt x="39618" y="88534"/>
                </a:cubicBezTo>
                <a:lnTo>
                  <a:pt x="40149" y="91397"/>
                </a:lnTo>
                <a:cubicBezTo>
                  <a:pt x="40263" y="92136"/>
                  <a:pt x="40452" y="92875"/>
                  <a:pt x="40187" y="93596"/>
                </a:cubicBezTo>
                <a:cubicBezTo>
                  <a:pt x="40092" y="93861"/>
                  <a:pt x="39921" y="94183"/>
                  <a:pt x="39618" y="94240"/>
                </a:cubicBezTo>
                <a:cubicBezTo>
                  <a:pt x="39604" y="94243"/>
                  <a:pt x="39590" y="94244"/>
                  <a:pt x="39576" y="94244"/>
                </a:cubicBezTo>
                <a:cubicBezTo>
                  <a:pt x="39294" y="94244"/>
                  <a:pt x="39081" y="93717"/>
                  <a:pt x="38955" y="93482"/>
                </a:cubicBezTo>
                <a:cubicBezTo>
                  <a:pt x="38670" y="92856"/>
                  <a:pt x="38462" y="92193"/>
                  <a:pt x="38348" y="91511"/>
                </a:cubicBezTo>
                <a:cubicBezTo>
                  <a:pt x="38083" y="90146"/>
                  <a:pt x="38045" y="88762"/>
                  <a:pt x="37855" y="87397"/>
                </a:cubicBezTo>
                <a:cubicBezTo>
                  <a:pt x="37647" y="85994"/>
                  <a:pt x="37230" y="84610"/>
                  <a:pt x="36244" y="83549"/>
                </a:cubicBezTo>
                <a:cubicBezTo>
                  <a:pt x="36227" y="83526"/>
                  <a:pt x="36203" y="83515"/>
                  <a:pt x="36178" y="83514"/>
                </a:cubicBezTo>
                <a:lnTo>
                  <a:pt x="36178" y="83514"/>
                </a:lnTo>
                <a:cubicBezTo>
                  <a:pt x="38436" y="79777"/>
                  <a:pt x="41102" y="76305"/>
                  <a:pt x="43850" y="72899"/>
                </a:cubicBezTo>
                <a:close/>
                <a:moveTo>
                  <a:pt x="124" y="0"/>
                </a:moveTo>
                <a:cubicBezTo>
                  <a:pt x="60" y="0"/>
                  <a:pt x="1" y="49"/>
                  <a:pt x="36" y="119"/>
                </a:cubicBezTo>
                <a:lnTo>
                  <a:pt x="17" y="119"/>
                </a:lnTo>
                <a:cubicBezTo>
                  <a:pt x="2955" y="8498"/>
                  <a:pt x="5989" y="16839"/>
                  <a:pt x="9135" y="25123"/>
                </a:cubicBezTo>
                <a:cubicBezTo>
                  <a:pt x="9894" y="27152"/>
                  <a:pt x="10671" y="29180"/>
                  <a:pt x="11467" y="31208"/>
                </a:cubicBezTo>
                <a:cubicBezTo>
                  <a:pt x="12168" y="33028"/>
                  <a:pt x="12794" y="34905"/>
                  <a:pt x="13647" y="36649"/>
                </a:cubicBezTo>
                <a:cubicBezTo>
                  <a:pt x="14292" y="37976"/>
                  <a:pt x="15221" y="39246"/>
                  <a:pt x="16623" y="39796"/>
                </a:cubicBezTo>
                <a:cubicBezTo>
                  <a:pt x="17283" y="40054"/>
                  <a:pt x="17979" y="40142"/>
                  <a:pt x="18690" y="40142"/>
                </a:cubicBezTo>
                <a:cubicBezTo>
                  <a:pt x="19959" y="40142"/>
                  <a:pt x="21272" y="39862"/>
                  <a:pt x="22500" y="39777"/>
                </a:cubicBezTo>
                <a:cubicBezTo>
                  <a:pt x="23246" y="39726"/>
                  <a:pt x="23995" y="39701"/>
                  <a:pt x="24747" y="39701"/>
                </a:cubicBezTo>
                <a:cubicBezTo>
                  <a:pt x="26249" y="39701"/>
                  <a:pt x="27757" y="39802"/>
                  <a:pt x="29249" y="40004"/>
                </a:cubicBezTo>
                <a:cubicBezTo>
                  <a:pt x="31106" y="40270"/>
                  <a:pt x="33021" y="40668"/>
                  <a:pt x="34727" y="41502"/>
                </a:cubicBezTo>
                <a:cubicBezTo>
                  <a:pt x="36433" y="42317"/>
                  <a:pt x="37836" y="43682"/>
                  <a:pt x="38708" y="45350"/>
                </a:cubicBezTo>
                <a:cubicBezTo>
                  <a:pt x="39580" y="46981"/>
                  <a:pt x="40054" y="48782"/>
                  <a:pt x="40471" y="50545"/>
                </a:cubicBezTo>
                <a:cubicBezTo>
                  <a:pt x="42179" y="57664"/>
                  <a:pt x="43282" y="64918"/>
                  <a:pt x="43803" y="72216"/>
                </a:cubicBezTo>
                <a:lnTo>
                  <a:pt x="43803" y="72216"/>
                </a:lnTo>
                <a:cubicBezTo>
                  <a:pt x="43494" y="72599"/>
                  <a:pt x="43186" y="72983"/>
                  <a:pt x="42879" y="73369"/>
                </a:cubicBezTo>
                <a:cubicBezTo>
                  <a:pt x="40831" y="75966"/>
                  <a:pt x="38822" y="78601"/>
                  <a:pt x="37021" y="81387"/>
                </a:cubicBezTo>
                <a:cubicBezTo>
                  <a:pt x="35277" y="84098"/>
                  <a:pt x="33571" y="87018"/>
                  <a:pt x="32471" y="90070"/>
                </a:cubicBezTo>
                <a:cubicBezTo>
                  <a:pt x="31997" y="91359"/>
                  <a:pt x="31770" y="93198"/>
                  <a:pt x="33154" y="94013"/>
                </a:cubicBezTo>
                <a:cubicBezTo>
                  <a:pt x="33534" y="94235"/>
                  <a:pt x="33946" y="94326"/>
                  <a:pt x="34367" y="94326"/>
                </a:cubicBezTo>
                <a:cubicBezTo>
                  <a:pt x="35456" y="94326"/>
                  <a:pt x="36609" y="93717"/>
                  <a:pt x="37457" y="93198"/>
                </a:cubicBezTo>
                <a:cubicBezTo>
                  <a:pt x="37514" y="93160"/>
                  <a:pt x="37533" y="93103"/>
                  <a:pt x="37514" y="93046"/>
                </a:cubicBezTo>
                <a:cubicBezTo>
                  <a:pt x="36725" y="90076"/>
                  <a:pt x="36309" y="87016"/>
                  <a:pt x="36300" y="83937"/>
                </a:cubicBezTo>
                <a:lnTo>
                  <a:pt x="36300" y="83937"/>
                </a:lnTo>
                <a:cubicBezTo>
                  <a:pt x="38208" y="86250"/>
                  <a:pt x="37579" y="89653"/>
                  <a:pt x="38348" y="92383"/>
                </a:cubicBezTo>
                <a:cubicBezTo>
                  <a:pt x="38500" y="93065"/>
                  <a:pt x="38803" y="93710"/>
                  <a:pt x="39201" y="94297"/>
                </a:cubicBezTo>
                <a:cubicBezTo>
                  <a:pt x="39289" y="94413"/>
                  <a:pt x="39407" y="94460"/>
                  <a:pt x="39532" y="94460"/>
                </a:cubicBezTo>
                <a:cubicBezTo>
                  <a:pt x="39756" y="94460"/>
                  <a:pt x="40003" y="94309"/>
                  <a:pt x="40149" y="94127"/>
                </a:cubicBezTo>
                <a:cubicBezTo>
                  <a:pt x="40490" y="93728"/>
                  <a:pt x="40566" y="93103"/>
                  <a:pt x="40547" y="92591"/>
                </a:cubicBezTo>
                <a:cubicBezTo>
                  <a:pt x="40509" y="91681"/>
                  <a:pt x="40244" y="90752"/>
                  <a:pt x="40092" y="89861"/>
                </a:cubicBezTo>
                <a:cubicBezTo>
                  <a:pt x="39670" y="87551"/>
                  <a:pt x="39266" y="85241"/>
                  <a:pt x="38846" y="82914"/>
                </a:cubicBezTo>
                <a:lnTo>
                  <a:pt x="38846" y="82914"/>
                </a:lnTo>
                <a:cubicBezTo>
                  <a:pt x="40217" y="83575"/>
                  <a:pt x="40753" y="85091"/>
                  <a:pt x="41116" y="86487"/>
                </a:cubicBezTo>
                <a:cubicBezTo>
                  <a:pt x="41305" y="87245"/>
                  <a:pt x="41438" y="88022"/>
                  <a:pt x="41628" y="88781"/>
                </a:cubicBezTo>
                <a:cubicBezTo>
                  <a:pt x="41760" y="89349"/>
                  <a:pt x="41874" y="90146"/>
                  <a:pt x="42443" y="90468"/>
                </a:cubicBezTo>
                <a:cubicBezTo>
                  <a:pt x="42589" y="90550"/>
                  <a:pt x="42735" y="90587"/>
                  <a:pt x="42876" y="90587"/>
                </a:cubicBezTo>
                <a:cubicBezTo>
                  <a:pt x="43193" y="90587"/>
                  <a:pt x="43484" y="90402"/>
                  <a:pt x="43694" y="90127"/>
                </a:cubicBezTo>
                <a:cubicBezTo>
                  <a:pt x="44168" y="89539"/>
                  <a:pt x="44225" y="88781"/>
                  <a:pt x="44263" y="88060"/>
                </a:cubicBezTo>
                <a:cubicBezTo>
                  <a:pt x="44376" y="85842"/>
                  <a:pt x="44433" y="83624"/>
                  <a:pt x="44433" y="81425"/>
                </a:cubicBezTo>
                <a:cubicBezTo>
                  <a:pt x="44433" y="78462"/>
                  <a:pt x="44333" y="75502"/>
                  <a:pt x="44134" y="72549"/>
                </a:cubicBezTo>
                <a:lnTo>
                  <a:pt x="44134" y="72549"/>
                </a:lnTo>
                <a:cubicBezTo>
                  <a:pt x="45525" y="70831"/>
                  <a:pt x="46934" y="69129"/>
                  <a:pt x="48319" y="67416"/>
                </a:cubicBezTo>
                <a:cubicBezTo>
                  <a:pt x="50916" y="64213"/>
                  <a:pt x="53457" y="60952"/>
                  <a:pt x="55694" y="57464"/>
                </a:cubicBezTo>
                <a:cubicBezTo>
                  <a:pt x="55812" y="57293"/>
                  <a:pt x="55657" y="57122"/>
                  <a:pt x="55493" y="57122"/>
                </a:cubicBezTo>
                <a:cubicBezTo>
                  <a:pt x="55421" y="57122"/>
                  <a:pt x="55348" y="57155"/>
                  <a:pt x="55295" y="57236"/>
                </a:cubicBezTo>
                <a:cubicBezTo>
                  <a:pt x="51966" y="62402"/>
                  <a:pt x="47953" y="67087"/>
                  <a:pt x="44086" y="71866"/>
                </a:cubicBezTo>
                <a:lnTo>
                  <a:pt x="44086" y="71866"/>
                </a:lnTo>
                <a:cubicBezTo>
                  <a:pt x="43682" y="66321"/>
                  <a:pt x="42926" y="60806"/>
                  <a:pt x="41817" y="55360"/>
                </a:cubicBezTo>
                <a:cubicBezTo>
                  <a:pt x="41400" y="53255"/>
                  <a:pt x="40945" y="51132"/>
                  <a:pt x="40376" y="49066"/>
                </a:cubicBezTo>
                <a:cubicBezTo>
                  <a:pt x="39921" y="47379"/>
                  <a:pt x="39315" y="45673"/>
                  <a:pt x="38310" y="44213"/>
                </a:cubicBezTo>
                <a:cubicBezTo>
                  <a:pt x="36130" y="41104"/>
                  <a:pt x="32301" y="40175"/>
                  <a:pt x="28737" y="39739"/>
                </a:cubicBezTo>
                <a:cubicBezTo>
                  <a:pt x="27406" y="39567"/>
                  <a:pt x="26076" y="39485"/>
                  <a:pt x="24745" y="39485"/>
                </a:cubicBezTo>
                <a:cubicBezTo>
                  <a:pt x="23877" y="39485"/>
                  <a:pt x="23008" y="39520"/>
                  <a:pt x="22140" y="39587"/>
                </a:cubicBezTo>
                <a:cubicBezTo>
                  <a:pt x="21041" y="39680"/>
                  <a:pt x="19854" y="39911"/>
                  <a:pt x="18707" y="39911"/>
                </a:cubicBezTo>
                <a:cubicBezTo>
                  <a:pt x="17736" y="39911"/>
                  <a:pt x="16794" y="39745"/>
                  <a:pt x="15960" y="39189"/>
                </a:cubicBezTo>
                <a:cubicBezTo>
                  <a:pt x="14519" y="38204"/>
                  <a:pt x="13780" y="36479"/>
                  <a:pt x="13173" y="34924"/>
                </a:cubicBezTo>
                <a:cubicBezTo>
                  <a:pt x="12339" y="32820"/>
                  <a:pt x="11543" y="30735"/>
                  <a:pt x="10728" y="28630"/>
                </a:cubicBezTo>
                <a:cubicBezTo>
                  <a:pt x="7505" y="20194"/>
                  <a:pt x="4377" y="11721"/>
                  <a:pt x="1344" y="3228"/>
                </a:cubicBezTo>
                <a:cubicBezTo>
                  <a:pt x="965" y="2166"/>
                  <a:pt x="586" y="1124"/>
                  <a:pt x="226" y="62"/>
                </a:cubicBezTo>
                <a:cubicBezTo>
                  <a:pt x="204" y="19"/>
                  <a:pt x="163" y="0"/>
                  <a:pt x="124" y="0"/>
                </a:cubicBezTo>
                <a:close/>
              </a:path>
            </a:pathLst>
          </a:custGeom>
          <a:solidFill>
            <a:srgbClr val="351C7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80542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">
  <p:cSld name="Thanks ">
    <p:spTree>
      <p:nvGrpSpPr>
        <p:cNvPr id="1" name="Shape 1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9" name="Google Shape;1759;p30"/>
          <p:cNvPicPr preferRelativeResize="0"/>
          <p:nvPr/>
        </p:nvPicPr>
        <p:blipFill>
          <a:blip r:embed="rId2">
            <a:alphaModFix amt="76000"/>
          </a:blip>
          <a:stretch>
            <a:fillRect/>
          </a:stretch>
        </p:blipFill>
        <p:spPr>
          <a:xfrm rot="2453973">
            <a:off x="1248590" y="2532214"/>
            <a:ext cx="4232748" cy="1576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0" name="Google Shape;1760;p30"/>
          <p:cNvPicPr preferRelativeResize="0"/>
          <p:nvPr/>
        </p:nvPicPr>
        <p:blipFill>
          <a:blip r:embed="rId2">
            <a:alphaModFix amt="76000"/>
          </a:blip>
          <a:stretch>
            <a:fillRect/>
          </a:stretch>
        </p:blipFill>
        <p:spPr>
          <a:xfrm rot="2453973">
            <a:off x="-1738310" y="4081814"/>
            <a:ext cx="4232748" cy="1576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1" name="Google Shape;1761;p30"/>
          <p:cNvPicPr preferRelativeResize="0"/>
          <p:nvPr/>
        </p:nvPicPr>
        <p:blipFill>
          <a:blip r:embed="rId3">
            <a:alphaModFix amt="76000"/>
          </a:blip>
          <a:stretch>
            <a:fillRect/>
          </a:stretch>
        </p:blipFill>
        <p:spPr>
          <a:xfrm rot="2453973">
            <a:off x="6716115" y="-248136"/>
            <a:ext cx="4232748" cy="1576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2" name="Google Shape;1762;p30"/>
          <p:cNvPicPr preferRelativeResize="0"/>
          <p:nvPr/>
        </p:nvPicPr>
        <p:blipFill>
          <a:blip r:embed="rId4">
            <a:alphaModFix amt="47000"/>
          </a:blip>
          <a:stretch>
            <a:fillRect/>
          </a:stretch>
        </p:blipFill>
        <p:spPr>
          <a:xfrm rot="10800000">
            <a:off x="1630988" y="143888"/>
            <a:ext cx="5882026" cy="485572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63" name="Google Shape;1763;p30"/>
          <p:cNvGrpSpPr/>
          <p:nvPr/>
        </p:nvGrpSpPr>
        <p:grpSpPr>
          <a:xfrm rot="-2700000">
            <a:off x="167955" y="3080962"/>
            <a:ext cx="1344349" cy="2469678"/>
            <a:chOff x="272875" y="1419395"/>
            <a:chExt cx="255950" cy="563168"/>
          </a:xfrm>
        </p:grpSpPr>
        <p:sp>
          <p:nvSpPr>
            <p:cNvPr id="1764" name="Google Shape;1764;p30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30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30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30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30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30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30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30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30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30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30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30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30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30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30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30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30"/>
            <p:cNvSpPr/>
            <p:nvPr/>
          </p:nvSpPr>
          <p:spPr>
            <a:xfrm>
              <a:off x="369050" y="1615955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30"/>
            <p:cNvSpPr/>
            <p:nvPr/>
          </p:nvSpPr>
          <p:spPr>
            <a:xfrm>
              <a:off x="490635" y="1582215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30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30"/>
            <p:cNvSpPr/>
            <p:nvPr/>
          </p:nvSpPr>
          <p:spPr>
            <a:xfrm>
              <a:off x="438343" y="1487068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30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30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30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30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30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30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30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30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30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30"/>
            <p:cNvSpPr/>
            <p:nvPr/>
          </p:nvSpPr>
          <p:spPr>
            <a:xfrm>
              <a:off x="360075" y="195388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30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30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30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30"/>
            <p:cNvSpPr/>
            <p:nvPr/>
          </p:nvSpPr>
          <p:spPr>
            <a:xfrm>
              <a:off x="394558" y="1560904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30"/>
            <p:cNvSpPr/>
            <p:nvPr/>
          </p:nvSpPr>
          <p:spPr>
            <a:xfrm>
              <a:off x="418850" y="1419395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99" name="Google Shape;1799;p30"/>
          <p:cNvGrpSpPr/>
          <p:nvPr/>
        </p:nvGrpSpPr>
        <p:grpSpPr>
          <a:xfrm rot="-2700000">
            <a:off x="8026513" y="-183341"/>
            <a:ext cx="1344349" cy="1995327"/>
            <a:chOff x="272875" y="1527563"/>
            <a:chExt cx="255950" cy="455000"/>
          </a:xfrm>
        </p:grpSpPr>
        <p:sp>
          <p:nvSpPr>
            <p:cNvPr id="1800" name="Google Shape;1800;p30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30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30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30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30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30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30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30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30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30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30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30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30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30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30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30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30"/>
            <p:cNvSpPr/>
            <p:nvPr/>
          </p:nvSpPr>
          <p:spPr>
            <a:xfrm>
              <a:off x="338275" y="1701963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30"/>
            <p:cNvSpPr/>
            <p:nvPr/>
          </p:nvSpPr>
          <p:spPr>
            <a:xfrm>
              <a:off x="388050" y="1631363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30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30"/>
            <p:cNvSpPr/>
            <p:nvPr/>
          </p:nvSpPr>
          <p:spPr>
            <a:xfrm>
              <a:off x="356275" y="1585363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30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30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30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30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30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30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30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30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30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30"/>
            <p:cNvSpPr/>
            <p:nvPr/>
          </p:nvSpPr>
          <p:spPr>
            <a:xfrm>
              <a:off x="360075" y="188016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30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30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30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30"/>
            <p:cNvSpPr/>
            <p:nvPr/>
          </p:nvSpPr>
          <p:spPr>
            <a:xfrm>
              <a:off x="445850" y="1622338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30"/>
            <p:cNvSpPr/>
            <p:nvPr/>
          </p:nvSpPr>
          <p:spPr>
            <a:xfrm>
              <a:off x="418850" y="1542263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35" name="Google Shape;1835;p30"/>
          <p:cNvSpPr txBox="1">
            <a:spLocks noGrp="1"/>
          </p:cNvSpPr>
          <p:nvPr>
            <p:ph type="ctrTitle"/>
          </p:nvPr>
        </p:nvSpPr>
        <p:spPr>
          <a:xfrm>
            <a:off x="720000" y="540000"/>
            <a:ext cx="7704000" cy="135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836" name="Google Shape;1836;p30"/>
          <p:cNvSpPr txBox="1">
            <a:spLocks noGrp="1"/>
          </p:cNvSpPr>
          <p:nvPr>
            <p:ph type="subTitle" idx="1"/>
          </p:nvPr>
        </p:nvSpPr>
        <p:spPr>
          <a:xfrm>
            <a:off x="720000" y="2603948"/>
            <a:ext cx="7704000" cy="96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837" name="Google Shape;1837;p30"/>
          <p:cNvSpPr txBox="1"/>
          <p:nvPr/>
        </p:nvSpPr>
        <p:spPr>
          <a:xfrm>
            <a:off x="2646000" y="3628979"/>
            <a:ext cx="3852000" cy="6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CREDITS: This presentation template was created</a:t>
            </a:r>
            <a:r>
              <a:rPr lang="en" sz="12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200" b="1">
                <a:solidFill>
                  <a:schemeClr val="dk2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by Slidesgo,</a:t>
            </a:r>
            <a:r>
              <a:rPr lang="en" sz="12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200">
                <a:solidFill>
                  <a:schemeClr val="dk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including icons</a:t>
            </a:r>
            <a:r>
              <a:rPr lang="en" sz="12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200" b="1">
                <a:solidFill>
                  <a:schemeClr val="dk2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by Flaticon,</a:t>
            </a:r>
            <a:r>
              <a:rPr lang="en" sz="12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i</a:t>
            </a:r>
            <a:r>
              <a:rPr lang="en" sz="1200">
                <a:solidFill>
                  <a:schemeClr val="dk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nfographics &amp; images </a:t>
            </a:r>
            <a:r>
              <a:rPr lang="en" sz="1200" b="1">
                <a:solidFill>
                  <a:schemeClr val="dk2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by Freepik</a:t>
            </a:r>
            <a:r>
              <a:rPr lang="en" sz="12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200"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38" name="Google Shape;1838;p30"/>
          <p:cNvSpPr/>
          <p:nvPr/>
        </p:nvSpPr>
        <p:spPr>
          <a:xfrm>
            <a:off x="5570568" y="-2413037"/>
            <a:ext cx="4624024" cy="7256966"/>
          </a:xfrm>
          <a:custGeom>
            <a:avLst/>
            <a:gdLst/>
            <a:ahLst/>
            <a:cxnLst/>
            <a:rect l="l" t="t" r="r" b="b"/>
            <a:pathLst>
              <a:path w="55812" h="94461" extrusionOk="0">
                <a:moveTo>
                  <a:pt x="36054" y="83719"/>
                </a:moveTo>
                <a:cubicBezTo>
                  <a:pt x="36059" y="85810"/>
                  <a:pt x="36230" y="87883"/>
                  <a:pt x="36585" y="89937"/>
                </a:cubicBezTo>
                <a:cubicBezTo>
                  <a:pt x="36680" y="90449"/>
                  <a:pt x="36775" y="90942"/>
                  <a:pt x="36888" y="91454"/>
                </a:cubicBezTo>
                <a:cubicBezTo>
                  <a:pt x="36926" y="91719"/>
                  <a:pt x="37002" y="91984"/>
                  <a:pt x="37059" y="92250"/>
                </a:cubicBezTo>
                <a:cubicBezTo>
                  <a:pt x="37097" y="92439"/>
                  <a:pt x="37305" y="92856"/>
                  <a:pt x="37211" y="93046"/>
                </a:cubicBezTo>
                <a:cubicBezTo>
                  <a:pt x="37154" y="93160"/>
                  <a:pt x="36831" y="93255"/>
                  <a:pt x="36718" y="93311"/>
                </a:cubicBezTo>
                <a:cubicBezTo>
                  <a:pt x="36509" y="93425"/>
                  <a:pt x="36282" y="93539"/>
                  <a:pt x="36035" y="93634"/>
                </a:cubicBezTo>
                <a:cubicBezTo>
                  <a:pt x="35599" y="93804"/>
                  <a:pt x="35144" y="93937"/>
                  <a:pt x="34689" y="93994"/>
                </a:cubicBezTo>
                <a:cubicBezTo>
                  <a:pt x="34597" y="94004"/>
                  <a:pt x="34505" y="94009"/>
                  <a:pt x="34414" y="94009"/>
                </a:cubicBezTo>
                <a:cubicBezTo>
                  <a:pt x="33623" y="94009"/>
                  <a:pt x="32889" y="93638"/>
                  <a:pt x="32566" y="92856"/>
                </a:cubicBezTo>
                <a:cubicBezTo>
                  <a:pt x="32244" y="92041"/>
                  <a:pt x="32471" y="91093"/>
                  <a:pt x="32756" y="90297"/>
                </a:cubicBezTo>
                <a:cubicBezTo>
                  <a:pt x="33362" y="88572"/>
                  <a:pt x="34234" y="86923"/>
                  <a:pt x="35125" y="85331"/>
                </a:cubicBezTo>
                <a:cubicBezTo>
                  <a:pt x="35426" y="84788"/>
                  <a:pt x="35736" y="84251"/>
                  <a:pt x="36054" y="83719"/>
                </a:cubicBezTo>
                <a:close/>
                <a:moveTo>
                  <a:pt x="43850" y="72899"/>
                </a:moveTo>
                <a:cubicBezTo>
                  <a:pt x="43926" y="74041"/>
                  <a:pt x="43988" y="75183"/>
                  <a:pt x="44035" y="76326"/>
                </a:cubicBezTo>
                <a:cubicBezTo>
                  <a:pt x="44111" y="78487"/>
                  <a:pt x="44149" y="80629"/>
                  <a:pt x="44130" y="82790"/>
                </a:cubicBezTo>
                <a:cubicBezTo>
                  <a:pt x="44111" y="83871"/>
                  <a:pt x="44092" y="84970"/>
                  <a:pt x="44054" y="86051"/>
                </a:cubicBezTo>
                <a:cubicBezTo>
                  <a:pt x="44016" y="87037"/>
                  <a:pt x="44092" y="88117"/>
                  <a:pt x="43864" y="89065"/>
                </a:cubicBezTo>
                <a:cubicBezTo>
                  <a:pt x="43789" y="89463"/>
                  <a:pt x="43599" y="89823"/>
                  <a:pt x="43334" y="90127"/>
                </a:cubicBezTo>
                <a:cubicBezTo>
                  <a:pt x="43194" y="90249"/>
                  <a:pt x="43052" y="90301"/>
                  <a:pt x="42914" y="90301"/>
                </a:cubicBezTo>
                <a:cubicBezTo>
                  <a:pt x="42585" y="90301"/>
                  <a:pt x="42287" y="90001"/>
                  <a:pt x="42139" y="89653"/>
                </a:cubicBezTo>
                <a:cubicBezTo>
                  <a:pt x="41874" y="88970"/>
                  <a:pt x="41760" y="88193"/>
                  <a:pt x="41609" y="87473"/>
                </a:cubicBezTo>
                <a:cubicBezTo>
                  <a:pt x="41324" y="86165"/>
                  <a:pt x="41021" y="84724"/>
                  <a:pt x="40149" y="83643"/>
                </a:cubicBezTo>
                <a:cubicBezTo>
                  <a:pt x="39770" y="83169"/>
                  <a:pt x="39277" y="82809"/>
                  <a:pt x="38708" y="82582"/>
                </a:cubicBezTo>
                <a:cubicBezTo>
                  <a:pt x="38695" y="82577"/>
                  <a:pt x="38683" y="82574"/>
                  <a:pt x="38671" y="82574"/>
                </a:cubicBezTo>
                <a:cubicBezTo>
                  <a:pt x="38594" y="82574"/>
                  <a:pt x="38540" y="82668"/>
                  <a:pt x="38557" y="82733"/>
                </a:cubicBezTo>
                <a:cubicBezTo>
                  <a:pt x="38917" y="84667"/>
                  <a:pt x="39277" y="86601"/>
                  <a:pt x="39618" y="88534"/>
                </a:cubicBezTo>
                <a:lnTo>
                  <a:pt x="40149" y="91397"/>
                </a:lnTo>
                <a:cubicBezTo>
                  <a:pt x="40263" y="92136"/>
                  <a:pt x="40452" y="92875"/>
                  <a:pt x="40187" y="93596"/>
                </a:cubicBezTo>
                <a:cubicBezTo>
                  <a:pt x="40092" y="93861"/>
                  <a:pt x="39921" y="94183"/>
                  <a:pt x="39618" y="94240"/>
                </a:cubicBezTo>
                <a:cubicBezTo>
                  <a:pt x="39604" y="94243"/>
                  <a:pt x="39590" y="94244"/>
                  <a:pt x="39576" y="94244"/>
                </a:cubicBezTo>
                <a:cubicBezTo>
                  <a:pt x="39294" y="94244"/>
                  <a:pt x="39081" y="93717"/>
                  <a:pt x="38955" y="93482"/>
                </a:cubicBezTo>
                <a:cubicBezTo>
                  <a:pt x="38670" y="92856"/>
                  <a:pt x="38462" y="92193"/>
                  <a:pt x="38348" y="91511"/>
                </a:cubicBezTo>
                <a:cubicBezTo>
                  <a:pt x="38083" y="90146"/>
                  <a:pt x="38045" y="88762"/>
                  <a:pt x="37855" y="87397"/>
                </a:cubicBezTo>
                <a:cubicBezTo>
                  <a:pt x="37647" y="85994"/>
                  <a:pt x="37230" y="84610"/>
                  <a:pt x="36244" y="83549"/>
                </a:cubicBezTo>
                <a:cubicBezTo>
                  <a:pt x="36227" y="83526"/>
                  <a:pt x="36203" y="83515"/>
                  <a:pt x="36178" y="83514"/>
                </a:cubicBezTo>
                <a:lnTo>
                  <a:pt x="36178" y="83514"/>
                </a:lnTo>
                <a:cubicBezTo>
                  <a:pt x="38436" y="79777"/>
                  <a:pt x="41102" y="76305"/>
                  <a:pt x="43850" y="72899"/>
                </a:cubicBezTo>
                <a:close/>
                <a:moveTo>
                  <a:pt x="124" y="0"/>
                </a:moveTo>
                <a:cubicBezTo>
                  <a:pt x="60" y="0"/>
                  <a:pt x="1" y="49"/>
                  <a:pt x="36" y="119"/>
                </a:cubicBezTo>
                <a:lnTo>
                  <a:pt x="17" y="119"/>
                </a:lnTo>
                <a:cubicBezTo>
                  <a:pt x="2955" y="8498"/>
                  <a:pt x="5989" y="16839"/>
                  <a:pt x="9135" y="25123"/>
                </a:cubicBezTo>
                <a:cubicBezTo>
                  <a:pt x="9894" y="27152"/>
                  <a:pt x="10671" y="29180"/>
                  <a:pt x="11467" y="31208"/>
                </a:cubicBezTo>
                <a:cubicBezTo>
                  <a:pt x="12168" y="33028"/>
                  <a:pt x="12794" y="34905"/>
                  <a:pt x="13647" y="36649"/>
                </a:cubicBezTo>
                <a:cubicBezTo>
                  <a:pt x="14292" y="37976"/>
                  <a:pt x="15221" y="39246"/>
                  <a:pt x="16623" y="39796"/>
                </a:cubicBezTo>
                <a:cubicBezTo>
                  <a:pt x="17283" y="40054"/>
                  <a:pt x="17979" y="40142"/>
                  <a:pt x="18690" y="40142"/>
                </a:cubicBezTo>
                <a:cubicBezTo>
                  <a:pt x="19959" y="40142"/>
                  <a:pt x="21272" y="39862"/>
                  <a:pt x="22500" y="39777"/>
                </a:cubicBezTo>
                <a:cubicBezTo>
                  <a:pt x="23246" y="39726"/>
                  <a:pt x="23995" y="39701"/>
                  <a:pt x="24747" y="39701"/>
                </a:cubicBezTo>
                <a:cubicBezTo>
                  <a:pt x="26249" y="39701"/>
                  <a:pt x="27757" y="39802"/>
                  <a:pt x="29249" y="40004"/>
                </a:cubicBezTo>
                <a:cubicBezTo>
                  <a:pt x="31106" y="40270"/>
                  <a:pt x="33021" y="40668"/>
                  <a:pt x="34727" y="41502"/>
                </a:cubicBezTo>
                <a:cubicBezTo>
                  <a:pt x="36433" y="42317"/>
                  <a:pt x="37836" y="43682"/>
                  <a:pt x="38708" y="45350"/>
                </a:cubicBezTo>
                <a:cubicBezTo>
                  <a:pt x="39580" y="46981"/>
                  <a:pt x="40054" y="48782"/>
                  <a:pt x="40471" y="50545"/>
                </a:cubicBezTo>
                <a:cubicBezTo>
                  <a:pt x="42179" y="57664"/>
                  <a:pt x="43282" y="64918"/>
                  <a:pt x="43803" y="72216"/>
                </a:cubicBezTo>
                <a:lnTo>
                  <a:pt x="43803" y="72216"/>
                </a:lnTo>
                <a:cubicBezTo>
                  <a:pt x="43494" y="72599"/>
                  <a:pt x="43186" y="72983"/>
                  <a:pt x="42879" y="73369"/>
                </a:cubicBezTo>
                <a:cubicBezTo>
                  <a:pt x="40831" y="75966"/>
                  <a:pt x="38822" y="78601"/>
                  <a:pt x="37021" y="81387"/>
                </a:cubicBezTo>
                <a:cubicBezTo>
                  <a:pt x="35277" y="84098"/>
                  <a:pt x="33571" y="87018"/>
                  <a:pt x="32471" y="90070"/>
                </a:cubicBezTo>
                <a:cubicBezTo>
                  <a:pt x="31997" y="91359"/>
                  <a:pt x="31770" y="93198"/>
                  <a:pt x="33154" y="94013"/>
                </a:cubicBezTo>
                <a:cubicBezTo>
                  <a:pt x="33534" y="94235"/>
                  <a:pt x="33946" y="94326"/>
                  <a:pt x="34367" y="94326"/>
                </a:cubicBezTo>
                <a:cubicBezTo>
                  <a:pt x="35456" y="94326"/>
                  <a:pt x="36609" y="93717"/>
                  <a:pt x="37457" y="93198"/>
                </a:cubicBezTo>
                <a:cubicBezTo>
                  <a:pt x="37514" y="93160"/>
                  <a:pt x="37533" y="93103"/>
                  <a:pt x="37514" y="93046"/>
                </a:cubicBezTo>
                <a:cubicBezTo>
                  <a:pt x="36725" y="90076"/>
                  <a:pt x="36309" y="87016"/>
                  <a:pt x="36300" y="83937"/>
                </a:cubicBezTo>
                <a:lnTo>
                  <a:pt x="36300" y="83937"/>
                </a:lnTo>
                <a:cubicBezTo>
                  <a:pt x="38208" y="86250"/>
                  <a:pt x="37579" y="89653"/>
                  <a:pt x="38348" y="92383"/>
                </a:cubicBezTo>
                <a:cubicBezTo>
                  <a:pt x="38500" y="93065"/>
                  <a:pt x="38803" y="93710"/>
                  <a:pt x="39201" y="94297"/>
                </a:cubicBezTo>
                <a:cubicBezTo>
                  <a:pt x="39289" y="94413"/>
                  <a:pt x="39407" y="94460"/>
                  <a:pt x="39532" y="94460"/>
                </a:cubicBezTo>
                <a:cubicBezTo>
                  <a:pt x="39756" y="94460"/>
                  <a:pt x="40003" y="94309"/>
                  <a:pt x="40149" y="94127"/>
                </a:cubicBezTo>
                <a:cubicBezTo>
                  <a:pt x="40490" y="93728"/>
                  <a:pt x="40566" y="93103"/>
                  <a:pt x="40547" y="92591"/>
                </a:cubicBezTo>
                <a:cubicBezTo>
                  <a:pt x="40509" y="91681"/>
                  <a:pt x="40244" y="90752"/>
                  <a:pt x="40092" y="89861"/>
                </a:cubicBezTo>
                <a:cubicBezTo>
                  <a:pt x="39670" y="87551"/>
                  <a:pt x="39266" y="85241"/>
                  <a:pt x="38846" y="82914"/>
                </a:cubicBezTo>
                <a:lnTo>
                  <a:pt x="38846" y="82914"/>
                </a:lnTo>
                <a:cubicBezTo>
                  <a:pt x="40217" y="83575"/>
                  <a:pt x="40753" y="85091"/>
                  <a:pt x="41116" y="86487"/>
                </a:cubicBezTo>
                <a:cubicBezTo>
                  <a:pt x="41305" y="87245"/>
                  <a:pt x="41438" y="88022"/>
                  <a:pt x="41628" y="88781"/>
                </a:cubicBezTo>
                <a:cubicBezTo>
                  <a:pt x="41760" y="89349"/>
                  <a:pt x="41874" y="90146"/>
                  <a:pt x="42443" y="90468"/>
                </a:cubicBezTo>
                <a:cubicBezTo>
                  <a:pt x="42589" y="90550"/>
                  <a:pt x="42735" y="90587"/>
                  <a:pt x="42876" y="90587"/>
                </a:cubicBezTo>
                <a:cubicBezTo>
                  <a:pt x="43193" y="90587"/>
                  <a:pt x="43484" y="90402"/>
                  <a:pt x="43694" y="90127"/>
                </a:cubicBezTo>
                <a:cubicBezTo>
                  <a:pt x="44168" y="89539"/>
                  <a:pt x="44225" y="88781"/>
                  <a:pt x="44263" y="88060"/>
                </a:cubicBezTo>
                <a:cubicBezTo>
                  <a:pt x="44376" y="85842"/>
                  <a:pt x="44433" y="83624"/>
                  <a:pt x="44433" y="81425"/>
                </a:cubicBezTo>
                <a:cubicBezTo>
                  <a:pt x="44433" y="78462"/>
                  <a:pt x="44333" y="75502"/>
                  <a:pt x="44134" y="72549"/>
                </a:cubicBezTo>
                <a:lnTo>
                  <a:pt x="44134" y="72549"/>
                </a:lnTo>
                <a:cubicBezTo>
                  <a:pt x="45525" y="70831"/>
                  <a:pt x="46934" y="69129"/>
                  <a:pt x="48319" y="67416"/>
                </a:cubicBezTo>
                <a:cubicBezTo>
                  <a:pt x="50916" y="64213"/>
                  <a:pt x="53457" y="60952"/>
                  <a:pt x="55694" y="57464"/>
                </a:cubicBezTo>
                <a:cubicBezTo>
                  <a:pt x="55812" y="57293"/>
                  <a:pt x="55657" y="57122"/>
                  <a:pt x="55493" y="57122"/>
                </a:cubicBezTo>
                <a:cubicBezTo>
                  <a:pt x="55421" y="57122"/>
                  <a:pt x="55348" y="57155"/>
                  <a:pt x="55295" y="57236"/>
                </a:cubicBezTo>
                <a:cubicBezTo>
                  <a:pt x="51966" y="62402"/>
                  <a:pt x="47953" y="67087"/>
                  <a:pt x="44086" y="71866"/>
                </a:cubicBezTo>
                <a:lnTo>
                  <a:pt x="44086" y="71866"/>
                </a:lnTo>
                <a:cubicBezTo>
                  <a:pt x="43682" y="66321"/>
                  <a:pt x="42926" y="60806"/>
                  <a:pt x="41817" y="55360"/>
                </a:cubicBezTo>
                <a:cubicBezTo>
                  <a:pt x="41400" y="53255"/>
                  <a:pt x="40945" y="51132"/>
                  <a:pt x="40376" y="49066"/>
                </a:cubicBezTo>
                <a:cubicBezTo>
                  <a:pt x="39921" y="47379"/>
                  <a:pt x="39315" y="45673"/>
                  <a:pt x="38310" y="44213"/>
                </a:cubicBezTo>
                <a:cubicBezTo>
                  <a:pt x="36130" y="41104"/>
                  <a:pt x="32301" y="40175"/>
                  <a:pt x="28737" y="39739"/>
                </a:cubicBezTo>
                <a:cubicBezTo>
                  <a:pt x="27406" y="39567"/>
                  <a:pt x="26076" y="39485"/>
                  <a:pt x="24745" y="39485"/>
                </a:cubicBezTo>
                <a:cubicBezTo>
                  <a:pt x="23877" y="39485"/>
                  <a:pt x="23008" y="39520"/>
                  <a:pt x="22140" y="39587"/>
                </a:cubicBezTo>
                <a:cubicBezTo>
                  <a:pt x="21041" y="39680"/>
                  <a:pt x="19854" y="39911"/>
                  <a:pt x="18707" y="39911"/>
                </a:cubicBezTo>
                <a:cubicBezTo>
                  <a:pt x="17736" y="39911"/>
                  <a:pt x="16794" y="39745"/>
                  <a:pt x="15960" y="39189"/>
                </a:cubicBezTo>
                <a:cubicBezTo>
                  <a:pt x="14519" y="38204"/>
                  <a:pt x="13780" y="36479"/>
                  <a:pt x="13173" y="34924"/>
                </a:cubicBezTo>
                <a:cubicBezTo>
                  <a:pt x="12339" y="32820"/>
                  <a:pt x="11543" y="30735"/>
                  <a:pt x="10728" y="28630"/>
                </a:cubicBezTo>
                <a:cubicBezTo>
                  <a:pt x="7505" y="20194"/>
                  <a:pt x="4377" y="11721"/>
                  <a:pt x="1344" y="3228"/>
                </a:cubicBezTo>
                <a:cubicBezTo>
                  <a:pt x="965" y="2166"/>
                  <a:pt x="586" y="1124"/>
                  <a:pt x="226" y="62"/>
                </a:cubicBezTo>
                <a:cubicBezTo>
                  <a:pt x="204" y="19"/>
                  <a:pt x="163" y="0"/>
                  <a:pt x="124" y="0"/>
                </a:cubicBezTo>
                <a:close/>
              </a:path>
            </a:pathLst>
          </a:custGeom>
          <a:solidFill>
            <a:srgbClr val="351C7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23727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0" name="Google Shape;1840;p31"/>
          <p:cNvPicPr preferRelativeResize="0"/>
          <p:nvPr/>
        </p:nvPicPr>
        <p:blipFill>
          <a:blip r:embed="rId2">
            <a:alphaModFix amt="76000"/>
          </a:blip>
          <a:stretch>
            <a:fillRect/>
          </a:stretch>
        </p:blipFill>
        <p:spPr>
          <a:xfrm rot="2453973">
            <a:off x="-1738310" y="4081814"/>
            <a:ext cx="4232748" cy="1576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1" name="Google Shape;1841;p31"/>
          <p:cNvPicPr preferRelativeResize="0"/>
          <p:nvPr/>
        </p:nvPicPr>
        <p:blipFill>
          <a:blip r:embed="rId3">
            <a:alphaModFix amt="76000"/>
          </a:blip>
          <a:stretch>
            <a:fillRect/>
          </a:stretch>
        </p:blipFill>
        <p:spPr>
          <a:xfrm rot="2453973">
            <a:off x="6716115" y="-248136"/>
            <a:ext cx="4232748" cy="15762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42" name="Google Shape;1842;p31"/>
          <p:cNvGrpSpPr/>
          <p:nvPr/>
        </p:nvGrpSpPr>
        <p:grpSpPr>
          <a:xfrm rot="-2700000">
            <a:off x="167955" y="3080962"/>
            <a:ext cx="1344349" cy="2469678"/>
            <a:chOff x="272875" y="1419395"/>
            <a:chExt cx="255950" cy="563168"/>
          </a:xfrm>
        </p:grpSpPr>
        <p:sp>
          <p:nvSpPr>
            <p:cNvPr id="1843" name="Google Shape;1843;p31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31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31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31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31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31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31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31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31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31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31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31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31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31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31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31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31"/>
            <p:cNvSpPr/>
            <p:nvPr/>
          </p:nvSpPr>
          <p:spPr>
            <a:xfrm>
              <a:off x="369050" y="1615955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31"/>
            <p:cNvSpPr/>
            <p:nvPr/>
          </p:nvSpPr>
          <p:spPr>
            <a:xfrm>
              <a:off x="490635" y="1582215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31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31"/>
            <p:cNvSpPr/>
            <p:nvPr/>
          </p:nvSpPr>
          <p:spPr>
            <a:xfrm>
              <a:off x="438343" y="1487068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31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31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31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31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31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31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31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31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31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31"/>
            <p:cNvSpPr/>
            <p:nvPr/>
          </p:nvSpPr>
          <p:spPr>
            <a:xfrm>
              <a:off x="360075" y="195388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31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31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31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31"/>
            <p:cNvSpPr/>
            <p:nvPr/>
          </p:nvSpPr>
          <p:spPr>
            <a:xfrm>
              <a:off x="394558" y="1560904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31"/>
            <p:cNvSpPr/>
            <p:nvPr/>
          </p:nvSpPr>
          <p:spPr>
            <a:xfrm>
              <a:off x="418850" y="1419395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78" name="Google Shape;1878;p31"/>
          <p:cNvGrpSpPr/>
          <p:nvPr/>
        </p:nvGrpSpPr>
        <p:grpSpPr>
          <a:xfrm rot="-2700000">
            <a:off x="8026513" y="-183341"/>
            <a:ext cx="1344349" cy="1995327"/>
            <a:chOff x="272875" y="1527563"/>
            <a:chExt cx="255950" cy="455000"/>
          </a:xfrm>
        </p:grpSpPr>
        <p:sp>
          <p:nvSpPr>
            <p:cNvPr id="1879" name="Google Shape;1879;p31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31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31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31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31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31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31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31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31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31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31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31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31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31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31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31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31"/>
            <p:cNvSpPr/>
            <p:nvPr/>
          </p:nvSpPr>
          <p:spPr>
            <a:xfrm>
              <a:off x="338275" y="1701963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31"/>
            <p:cNvSpPr/>
            <p:nvPr/>
          </p:nvSpPr>
          <p:spPr>
            <a:xfrm>
              <a:off x="388050" y="1631363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31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31"/>
            <p:cNvSpPr/>
            <p:nvPr/>
          </p:nvSpPr>
          <p:spPr>
            <a:xfrm>
              <a:off x="356275" y="1585363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31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31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31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31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31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31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31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31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31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31"/>
            <p:cNvSpPr/>
            <p:nvPr/>
          </p:nvSpPr>
          <p:spPr>
            <a:xfrm>
              <a:off x="360075" y="188016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31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31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31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31"/>
            <p:cNvSpPr/>
            <p:nvPr/>
          </p:nvSpPr>
          <p:spPr>
            <a:xfrm>
              <a:off x="445850" y="1622338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31"/>
            <p:cNvSpPr/>
            <p:nvPr/>
          </p:nvSpPr>
          <p:spPr>
            <a:xfrm>
              <a:off x="418850" y="1542263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14" name="Google Shape;1914;p31"/>
          <p:cNvSpPr/>
          <p:nvPr/>
        </p:nvSpPr>
        <p:spPr>
          <a:xfrm>
            <a:off x="5570568" y="-2413037"/>
            <a:ext cx="4624024" cy="7256966"/>
          </a:xfrm>
          <a:custGeom>
            <a:avLst/>
            <a:gdLst/>
            <a:ahLst/>
            <a:cxnLst/>
            <a:rect l="l" t="t" r="r" b="b"/>
            <a:pathLst>
              <a:path w="55812" h="94461" extrusionOk="0">
                <a:moveTo>
                  <a:pt x="36054" y="83719"/>
                </a:moveTo>
                <a:cubicBezTo>
                  <a:pt x="36059" y="85810"/>
                  <a:pt x="36230" y="87883"/>
                  <a:pt x="36585" y="89937"/>
                </a:cubicBezTo>
                <a:cubicBezTo>
                  <a:pt x="36680" y="90449"/>
                  <a:pt x="36775" y="90942"/>
                  <a:pt x="36888" y="91454"/>
                </a:cubicBezTo>
                <a:cubicBezTo>
                  <a:pt x="36926" y="91719"/>
                  <a:pt x="37002" y="91984"/>
                  <a:pt x="37059" y="92250"/>
                </a:cubicBezTo>
                <a:cubicBezTo>
                  <a:pt x="37097" y="92439"/>
                  <a:pt x="37305" y="92856"/>
                  <a:pt x="37211" y="93046"/>
                </a:cubicBezTo>
                <a:cubicBezTo>
                  <a:pt x="37154" y="93160"/>
                  <a:pt x="36831" y="93255"/>
                  <a:pt x="36718" y="93311"/>
                </a:cubicBezTo>
                <a:cubicBezTo>
                  <a:pt x="36509" y="93425"/>
                  <a:pt x="36282" y="93539"/>
                  <a:pt x="36035" y="93634"/>
                </a:cubicBezTo>
                <a:cubicBezTo>
                  <a:pt x="35599" y="93804"/>
                  <a:pt x="35144" y="93937"/>
                  <a:pt x="34689" y="93994"/>
                </a:cubicBezTo>
                <a:cubicBezTo>
                  <a:pt x="34597" y="94004"/>
                  <a:pt x="34505" y="94009"/>
                  <a:pt x="34414" y="94009"/>
                </a:cubicBezTo>
                <a:cubicBezTo>
                  <a:pt x="33623" y="94009"/>
                  <a:pt x="32889" y="93638"/>
                  <a:pt x="32566" y="92856"/>
                </a:cubicBezTo>
                <a:cubicBezTo>
                  <a:pt x="32244" y="92041"/>
                  <a:pt x="32471" y="91093"/>
                  <a:pt x="32756" y="90297"/>
                </a:cubicBezTo>
                <a:cubicBezTo>
                  <a:pt x="33362" y="88572"/>
                  <a:pt x="34234" y="86923"/>
                  <a:pt x="35125" y="85331"/>
                </a:cubicBezTo>
                <a:cubicBezTo>
                  <a:pt x="35426" y="84788"/>
                  <a:pt x="35736" y="84251"/>
                  <a:pt x="36054" y="83719"/>
                </a:cubicBezTo>
                <a:close/>
                <a:moveTo>
                  <a:pt x="43850" y="72899"/>
                </a:moveTo>
                <a:cubicBezTo>
                  <a:pt x="43926" y="74041"/>
                  <a:pt x="43988" y="75183"/>
                  <a:pt x="44035" y="76326"/>
                </a:cubicBezTo>
                <a:cubicBezTo>
                  <a:pt x="44111" y="78487"/>
                  <a:pt x="44149" y="80629"/>
                  <a:pt x="44130" y="82790"/>
                </a:cubicBezTo>
                <a:cubicBezTo>
                  <a:pt x="44111" y="83871"/>
                  <a:pt x="44092" y="84970"/>
                  <a:pt x="44054" y="86051"/>
                </a:cubicBezTo>
                <a:cubicBezTo>
                  <a:pt x="44016" y="87037"/>
                  <a:pt x="44092" y="88117"/>
                  <a:pt x="43864" y="89065"/>
                </a:cubicBezTo>
                <a:cubicBezTo>
                  <a:pt x="43789" y="89463"/>
                  <a:pt x="43599" y="89823"/>
                  <a:pt x="43334" y="90127"/>
                </a:cubicBezTo>
                <a:cubicBezTo>
                  <a:pt x="43194" y="90249"/>
                  <a:pt x="43052" y="90301"/>
                  <a:pt x="42914" y="90301"/>
                </a:cubicBezTo>
                <a:cubicBezTo>
                  <a:pt x="42585" y="90301"/>
                  <a:pt x="42287" y="90001"/>
                  <a:pt x="42139" y="89653"/>
                </a:cubicBezTo>
                <a:cubicBezTo>
                  <a:pt x="41874" y="88970"/>
                  <a:pt x="41760" y="88193"/>
                  <a:pt x="41609" y="87473"/>
                </a:cubicBezTo>
                <a:cubicBezTo>
                  <a:pt x="41324" y="86165"/>
                  <a:pt x="41021" y="84724"/>
                  <a:pt x="40149" y="83643"/>
                </a:cubicBezTo>
                <a:cubicBezTo>
                  <a:pt x="39770" y="83169"/>
                  <a:pt x="39277" y="82809"/>
                  <a:pt x="38708" y="82582"/>
                </a:cubicBezTo>
                <a:cubicBezTo>
                  <a:pt x="38695" y="82577"/>
                  <a:pt x="38683" y="82574"/>
                  <a:pt x="38671" y="82574"/>
                </a:cubicBezTo>
                <a:cubicBezTo>
                  <a:pt x="38594" y="82574"/>
                  <a:pt x="38540" y="82668"/>
                  <a:pt x="38557" y="82733"/>
                </a:cubicBezTo>
                <a:cubicBezTo>
                  <a:pt x="38917" y="84667"/>
                  <a:pt x="39277" y="86601"/>
                  <a:pt x="39618" y="88534"/>
                </a:cubicBezTo>
                <a:lnTo>
                  <a:pt x="40149" y="91397"/>
                </a:lnTo>
                <a:cubicBezTo>
                  <a:pt x="40263" y="92136"/>
                  <a:pt x="40452" y="92875"/>
                  <a:pt x="40187" y="93596"/>
                </a:cubicBezTo>
                <a:cubicBezTo>
                  <a:pt x="40092" y="93861"/>
                  <a:pt x="39921" y="94183"/>
                  <a:pt x="39618" y="94240"/>
                </a:cubicBezTo>
                <a:cubicBezTo>
                  <a:pt x="39604" y="94243"/>
                  <a:pt x="39590" y="94244"/>
                  <a:pt x="39576" y="94244"/>
                </a:cubicBezTo>
                <a:cubicBezTo>
                  <a:pt x="39294" y="94244"/>
                  <a:pt x="39081" y="93717"/>
                  <a:pt x="38955" y="93482"/>
                </a:cubicBezTo>
                <a:cubicBezTo>
                  <a:pt x="38670" y="92856"/>
                  <a:pt x="38462" y="92193"/>
                  <a:pt x="38348" y="91511"/>
                </a:cubicBezTo>
                <a:cubicBezTo>
                  <a:pt x="38083" y="90146"/>
                  <a:pt x="38045" y="88762"/>
                  <a:pt x="37855" y="87397"/>
                </a:cubicBezTo>
                <a:cubicBezTo>
                  <a:pt x="37647" y="85994"/>
                  <a:pt x="37230" y="84610"/>
                  <a:pt x="36244" y="83549"/>
                </a:cubicBezTo>
                <a:cubicBezTo>
                  <a:pt x="36227" y="83526"/>
                  <a:pt x="36203" y="83515"/>
                  <a:pt x="36178" y="83514"/>
                </a:cubicBezTo>
                <a:lnTo>
                  <a:pt x="36178" y="83514"/>
                </a:lnTo>
                <a:cubicBezTo>
                  <a:pt x="38436" y="79777"/>
                  <a:pt x="41102" y="76305"/>
                  <a:pt x="43850" y="72899"/>
                </a:cubicBezTo>
                <a:close/>
                <a:moveTo>
                  <a:pt x="124" y="0"/>
                </a:moveTo>
                <a:cubicBezTo>
                  <a:pt x="60" y="0"/>
                  <a:pt x="1" y="49"/>
                  <a:pt x="36" y="119"/>
                </a:cubicBezTo>
                <a:lnTo>
                  <a:pt x="17" y="119"/>
                </a:lnTo>
                <a:cubicBezTo>
                  <a:pt x="2955" y="8498"/>
                  <a:pt x="5989" y="16839"/>
                  <a:pt x="9135" y="25123"/>
                </a:cubicBezTo>
                <a:cubicBezTo>
                  <a:pt x="9894" y="27152"/>
                  <a:pt x="10671" y="29180"/>
                  <a:pt x="11467" y="31208"/>
                </a:cubicBezTo>
                <a:cubicBezTo>
                  <a:pt x="12168" y="33028"/>
                  <a:pt x="12794" y="34905"/>
                  <a:pt x="13647" y="36649"/>
                </a:cubicBezTo>
                <a:cubicBezTo>
                  <a:pt x="14292" y="37976"/>
                  <a:pt x="15221" y="39246"/>
                  <a:pt x="16623" y="39796"/>
                </a:cubicBezTo>
                <a:cubicBezTo>
                  <a:pt x="17283" y="40054"/>
                  <a:pt x="17979" y="40142"/>
                  <a:pt x="18690" y="40142"/>
                </a:cubicBezTo>
                <a:cubicBezTo>
                  <a:pt x="19959" y="40142"/>
                  <a:pt x="21272" y="39862"/>
                  <a:pt x="22500" y="39777"/>
                </a:cubicBezTo>
                <a:cubicBezTo>
                  <a:pt x="23246" y="39726"/>
                  <a:pt x="23995" y="39701"/>
                  <a:pt x="24747" y="39701"/>
                </a:cubicBezTo>
                <a:cubicBezTo>
                  <a:pt x="26249" y="39701"/>
                  <a:pt x="27757" y="39802"/>
                  <a:pt x="29249" y="40004"/>
                </a:cubicBezTo>
                <a:cubicBezTo>
                  <a:pt x="31106" y="40270"/>
                  <a:pt x="33021" y="40668"/>
                  <a:pt x="34727" y="41502"/>
                </a:cubicBezTo>
                <a:cubicBezTo>
                  <a:pt x="36433" y="42317"/>
                  <a:pt x="37836" y="43682"/>
                  <a:pt x="38708" y="45350"/>
                </a:cubicBezTo>
                <a:cubicBezTo>
                  <a:pt x="39580" y="46981"/>
                  <a:pt x="40054" y="48782"/>
                  <a:pt x="40471" y="50545"/>
                </a:cubicBezTo>
                <a:cubicBezTo>
                  <a:pt x="42179" y="57664"/>
                  <a:pt x="43282" y="64918"/>
                  <a:pt x="43803" y="72216"/>
                </a:cubicBezTo>
                <a:lnTo>
                  <a:pt x="43803" y="72216"/>
                </a:lnTo>
                <a:cubicBezTo>
                  <a:pt x="43494" y="72599"/>
                  <a:pt x="43186" y="72983"/>
                  <a:pt x="42879" y="73369"/>
                </a:cubicBezTo>
                <a:cubicBezTo>
                  <a:pt x="40831" y="75966"/>
                  <a:pt x="38822" y="78601"/>
                  <a:pt x="37021" y="81387"/>
                </a:cubicBezTo>
                <a:cubicBezTo>
                  <a:pt x="35277" y="84098"/>
                  <a:pt x="33571" y="87018"/>
                  <a:pt x="32471" y="90070"/>
                </a:cubicBezTo>
                <a:cubicBezTo>
                  <a:pt x="31997" y="91359"/>
                  <a:pt x="31770" y="93198"/>
                  <a:pt x="33154" y="94013"/>
                </a:cubicBezTo>
                <a:cubicBezTo>
                  <a:pt x="33534" y="94235"/>
                  <a:pt x="33946" y="94326"/>
                  <a:pt x="34367" y="94326"/>
                </a:cubicBezTo>
                <a:cubicBezTo>
                  <a:pt x="35456" y="94326"/>
                  <a:pt x="36609" y="93717"/>
                  <a:pt x="37457" y="93198"/>
                </a:cubicBezTo>
                <a:cubicBezTo>
                  <a:pt x="37514" y="93160"/>
                  <a:pt x="37533" y="93103"/>
                  <a:pt x="37514" y="93046"/>
                </a:cubicBezTo>
                <a:cubicBezTo>
                  <a:pt x="36725" y="90076"/>
                  <a:pt x="36309" y="87016"/>
                  <a:pt x="36300" y="83937"/>
                </a:cubicBezTo>
                <a:lnTo>
                  <a:pt x="36300" y="83937"/>
                </a:lnTo>
                <a:cubicBezTo>
                  <a:pt x="38208" y="86250"/>
                  <a:pt x="37579" y="89653"/>
                  <a:pt x="38348" y="92383"/>
                </a:cubicBezTo>
                <a:cubicBezTo>
                  <a:pt x="38500" y="93065"/>
                  <a:pt x="38803" y="93710"/>
                  <a:pt x="39201" y="94297"/>
                </a:cubicBezTo>
                <a:cubicBezTo>
                  <a:pt x="39289" y="94413"/>
                  <a:pt x="39407" y="94460"/>
                  <a:pt x="39532" y="94460"/>
                </a:cubicBezTo>
                <a:cubicBezTo>
                  <a:pt x="39756" y="94460"/>
                  <a:pt x="40003" y="94309"/>
                  <a:pt x="40149" y="94127"/>
                </a:cubicBezTo>
                <a:cubicBezTo>
                  <a:pt x="40490" y="93728"/>
                  <a:pt x="40566" y="93103"/>
                  <a:pt x="40547" y="92591"/>
                </a:cubicBezTo>
                <a:cubicBezTo>
                  <a:pt x="40509" y="91681"/>
                  <a:pt x="40244" y="90752"/>
                  <a:pt x="40092" y="89861"/>
                </a:cubicBezTo>
                <a:cubicBezTo>
                  <a:pt x="39670" y="87551"/>
                  <a:pt x="39266" y="85241"/>
                  <a:pt x="38846" y="82914"/>
                </a:cubicBezTo>
                <a:lnTo>
                  <a:pt x="38846" y="82914"/>
                </a:lnTo>
                <a:cubicBezTo>
                  <a:pt x="40217" y="83575"/>
                  <a:pt x="40753" y="85091"/>
                  <a:pt x="41116" y="86487"/>
                </a:cubicBezTo>
                <a:cubicBezTo>
                  <a:pt x="41305" y="87245"/>
                  <a:pt x="41438" y="88022"/>
                  <a:pt x="41628" y="88781"/>
                </a:cubicBezTo>
                <a:cubicBezTo>
                  <a:pt x="41760" y="89349"/>
                  <a:pt x="41874" y="90146"/>
                  <a:pt x="42443" y="90468"/>
                </a:cubicBezTo>
                <a:cubicBezTo>
                  <a:pt x="42589" y="90550"/>
                  <a:pt x="42735" y="90587"/>
                  <a:pt x="42876" y="90587"/>
                </a:cubicBezTo>
                <a:cubicBezTo>
                  <a:pt x="43193" y="90587"/>
                  <a:pt x="43484" y="90402"/>
                  <a:pt x="43694" y="90127"/>
                </a:cubicBezTo>
                <a:cubicBezTo>
                  <a:pt x="44168" y="89539"/>
                  <a:pt x="44225" y="88781"/>
                  <a:pt x="44263" y="88060"/>
                </a:cubicBezTo>
                <a:cubicBezTo>
                  <a:pt x="44376" y="85842"/>
                  <a:pt x="44433" y="83624"/>
                  <a:pt x="44433" y="81425"/>
                </a:cubicBezTo>
                <a:cubicBezTo>
                  <a:pt x="44433" y="78462"/>
                  <a:pt x="44333" y="75502"/>
                  <a:pt x="44134" y="72549"/>
                </a:cubicBezTo>
                <a:lnTo>
                  <a:pt x="44134" y="72549"/>
                </a:lnTo>
                <a:cubicBezTo>
                  <a:pt x="45525" y="70831"/>
                  <a:pt x="46934" y="69129"/>
                  <a:pt x="48319" y="67416"/>
                </a:cubicBezTo>
                <a:cubicBezTo>
                  <a:pt x="50916" y="64213"/>
                  <a:pt x="53457" y="60952"/>
                  <a:pt x="55694" y="57464"/>
                </a:cubicBezTo>
                <a:cubicBezTo>
                  <a:pt x="55812" y="57293"/>
                  <a:pt x="55657" y="57122"/>
                  <a:pt x="55493" y="57122"/>
                </a:cubicBezTo>
                <a:cubicBezTo>
                  <a:pt x="55421" y="57122"/>
                  <a:pt x="55348" y="57155"/>
                  <a:pt x="55295" y="57236"/>
                </a:cubicBezTo>
                <a:cubicBezTo>
                  <a:pt x="51966" y="62402"/>
                  <a:pt x="47953" y="67087"/>
                  <a:pt x="44086" y="71866"/>
                </a:cubicBezTo>
                <a:lnTo>
                  <a:pt x="44086" y="71866"/>
                </a:lnTo>
                <a:cubicBezTo>
                  <a:pt x="43682" y="66321"/>
                  <a:pt x="42926" y="60806"/>
                  <a:pt x="41817" y="55360"/>
                </a:cubicBezTo>
                <a:cubicBezTo>
                  <a:pt x="41400" y="53255"/>
                  <a:pt x="40945" y="51132"/>
                  <a:pt x="40376" y="49066"/>
                </a:cubicBezTo>
                <a:cubicBezTo>
                  <a:pt x="39921" y="47379"/>
                  <a:pt x="39315" y="45673"/>
                  <a:pt x="38310" y="44213"/>
                </a:cubicBezTo>
                <a:cubicBezTo>
                  <a:pt x="36130" y="41104"/>
                  <a:pt x="32301" y="40175"/>
                  <a:pt x="28737" y="39739"/>
                </a:cubicBezTo>
                <a:cubicBezTo>
                  <a:pt x="27406" y="39567"/>
                  <a:pt x="26076" y="39485"/>
                  <a:pt x="24745" y="39485"/>
                </a:cubicBezTo>
                <a:cubicBezTo>
                  <a:pt x="23877" y="39485"/>
                  <a:pt x="23008" y="39520"/>
                  <a:pt x="22140" y="39587"/>
                </a:cubicBezTo>
                <a:cubicBezTo>
                  <a:pt x="21041" y="39680"/>
                  <a:pt x="19854" y="39911"/>
                  <a:pt x="18707" y="39911"/>
                </a:cubicBezTo>
                <a:cubicBezTo>
                  <a:pt x="17736" y="39911"/>
                  <a:pt x="16794" y="39745"/>
                  <a:pt x="15960" y="39189"/>
                </a:cubicBezTo>
                <a:cubicBezTo>
                  <a:pt x="14519" y="38204"/>
                  <a:pt x="13780" y="36479"/>
                  <a:pt x="13173" y="34924"/>
                </a:cubicBezTo>
                <a:cubicBezTo>
                  <a:pt x="12339" y="32820"/>
                  <a:pt x="11543" y="30735"/>
                  <a:pt x="10728" y="28630"/>
                </a:cubicBezTo>
                <a:cubicBezTo>
                  <a:pt x="7505" y="20194"/>
                  <a:pt x="4377" y="11721"/>
                  <a:pt x="1344" y="3228"/>
                </a:cubicBezTo>
                <a:cubicBezTo>
                  <a:pt x="965" y="2166"/>
                  <a:pt x="586" y="1124"/>
                  <a:pt x="226" y="62"/>
                </a:cubicBezTo>
                <a:cubicBezTo>
                  <a:pt x="204" y="19"/>
                  <a:pt x="163" y="0"/>
                  <a:pt x="124" y="0"/>
                </a:cubicBezTo>
                <a:close/>
              </a:path>
            </a:pathLst>
          </a:custGeom>
          <a:solidFill>
            <a:srgbClr val="351C7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15" name="Google Shape;1915;p31"/>
          <p:cNvPicPr preferRelativeResize="0"/>
          <p:nvPr/>
        </p:nvPicPr>
        <p:blipFill>
          <a:blip r:embed="rId2">
            <a:alphaModFix amt="76000"/>
          </a:blip>
          <a:stretch>
            <a:fillRect/>
          </a:stretch>
        </p:blipFill>
        <p:spPr>
          <a:xfrm rot="2453973">
            <a:off x="1248590" y="2532214"/>
            <a:ext cx="4232748" cy="1576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6" name="Google Shape;1916;p31"/>
          <p:cNvPicPr preferRelativeResize="0"/>
          <p:nvPr/>
        </p:nvPicPr>
        <p:blipFill>
          <a:blip r:embed="rId4">
            <a:alphaModFix amt="47000"/>
          </a:blip>
          <a:stretch>
            <a:fillRect/>
          </a:stretch>
        </p:blipFill>
        <p:spPr>
          <a:xfrm rot="10800000">
            <a:off x="1630988" y="143888"/>
            <a:ext cx="5882026" cy="48557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0369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8" name="Google Shape;1918;p32"/>
          <p:cNvPicPr preferRelativeResize="0"/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 rot="5399990" flipH="1">
            <a:off x="7705516" y="-598319"/>
            <a:ext cx="3297389" cy="2276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9" name="Google Shape;1919;p32"/>
          <p:cNvPicPr preferRelativeResize="0"/>
          <p:nvPr/>
        </p:nvPicPr>
        <p:blipFill>
          <a:blip r:embed="rId3">
            <a:alphaModFix amt="74000"/>
          </a:blip>
          <a:stretch>
            <a:fillRect/>
          </a:stretch>
        </p:blipFill>
        <p:spPr>
          <a:xfrm rot="-10162003" flipH="1">
            <a:off x="-1091107" y="-1133759"/>
            <a:ext cx="2894871" cy="2593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0" name="Google Shape;1920;p32"/>
          <p:cNvPicPr preferRelativeResize="0"/>
          <p:nvPr/>
        </p:nvPicPr>
        <p:blipFill>
          <a:blip r:embed="rId4">
            <a:alphaModFix amt="76000"/>
          </a:blip>
          <a:stretch>
            <a:fillRect/>
          </a:stretch>
        </p:blipFill>
        <p:spPr>
          <a:xfrm rot="363351">
            <a:off x="802621" y="4291783"/>
            <a:ext cx="7605804" cy="283238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21" name="Google Shape;1921;p32"/>
          <p:cNvGrpSpPr/>
          <p:nvPr/>
        </p:nvGrpSpPr>
        <p:grpSpPr>
          <a:xfrm rot="-987768">
            <a:off x="7751817" y="-266278"/>
            <a:ext cx="1344359" cy="1995308"/>
            <a:chOff x="272875" y="1527563"/>
            <a:chExt cx="255950" cy="455000"/>
          </a:xfrm>
        </p:grpSpPr>
        <p:sp>
          <p:nvSpPr>
            <p:cNvPr id="1922" name="Google Shape;1922;p32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32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32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32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32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32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32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32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32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32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32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32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32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32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32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32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32"/>
            <p:cNvSpPr/>
            <p:nvPr/>
          </p:nvSpPr>
          <p:spPr>
            <a:xfrm>
              <a:off x="338275" y="1701963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32"/>
            <p:cNvSpPr/>
            <p:nvPr/>
          </p:nvSpPr>
          <p:spPr>
            <a:xfrm>
              <a:off x="388050" y="1631363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32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32"/>
            <p:cNvSpPr/>
            <p:nvPr/>
          </p:nvSpPr>
          <p:spPr>
            <a:xfrm>
              <a:off x="356275" y="1585363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32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32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32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32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32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32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32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32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32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32"/>
            <p:cNvSpPr/>
            <p:nvPr/>
          </p:nvSpPr>
          <p:spPr>
            <a:xfrm>
              <a:off x="360075" y="188016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32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32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32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32"/>
            <p:cNvSpPr/>
            <p:nvPr/>
          </p:nvSpPr>
          <p:spPr>
            <a:xfrm>
              <a:off x="445850" y="1622338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32"/>
            <p:cNvSpPr/>
            <p:nvPr/>
          </p:nvSpPr>
          <p:spPr>
            <a:xfrm>
              <a:off x="418850" y="1542263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57" name="Google Shape;1957;p32"/>
          <p:cNvSpPr/>
          <p:nvPr/>
        </p:nvSpPr>
        <p:spPr>
          <a:xfrm rot="9899989">
            <a:off x="-583964" y="4625085"/>
            <a:ext cx="2265015" cy="2165770"/>
          </a:xfrm>
          <a:custGeom>
            <a:avLst/>
            <a:gdLst/>
            <a:ahLst/>
            <a:cxnLst/>
            <a:rect l="l" t="t" r="r" b="b"/>
            <a:pathLst>
              <a:path w="21339" h="20404" extrusionOk="0">
                <a:moveTo>
                  <a:pt x="95" y="0"/>
                </a:moveTo>
                <a:cubicBezTo>
                  <a:pt x="50" y="0"/>
                  <a:pt x="0" y="36"/>
                  <a:pt x="12" y="93"/>
                </a:cubicBezTo>
                <a:cubicBezTo>
                  <a:pt x="485" y="2330"/>
                  <a:pt x="1054" y="4567"/>
                  <a:pt x="1680" y="6766"/>
                </a:cubicBezTo>
                <a:cubicBezTo>
                  <a:pt x="2324" y="8965"/>
                  <a:pt x="3045" y="11126"/>
                  <a:pt x="3822" y="13249"/>
                </a:cubicBezTo>
                <a:cubicBezTo>
                  <a:pt x="4220" y="14330"/>
                  <a:pt x="4618" y="15391"/>
                  <a:pt x="5054" y="16453"/>
                </a:cubicBezTo>
                <a:cubicBezTo>
                  <a:pt x="5225" y="16889"/>
                  <a:pt x="5433" y="17287"/>
                  <a:pt x="5699" y="17666"/>
                </a:cubicBezTo>
                <a:cubicBezTo>
                  <a:pt x="5926" y="17988"/>
                  <a:pt x="6267" y="18216"/>
                  <a:pt x="6646" y="18348"/>
                </a:cubicBezTo>
                <a:cubicBezTo>
                  <a:pt x="6705" y="18361"/>
                  <a:pt x="6764" y="18368"/>
                  <a:pt x="6823" y="18368"/>
                </a:cubicBezTo>
                <a:cubicBezTo>
                  <a:pt x="7107" y="18368"/>
                  <a:pt x="7384" y="18221"/>
                  <a:pt x="7556" y="17969"/>
                </a:cubicBezTo>
                <a:cubicBezTo>
                  <a:pt x="7746" y="17609"/>
                  <a:pt x="7784" y="17173"/>
                  <a:pt x="7708" y="16775"/>
                </a:cubicBezTo>
                <a:cubicBezTo>
                  <a:pt x="7519" y="15770"/>
                  <a:pt x="7253" y="14784"/>
                  <a:pt x="6893" y="13837"/>
                </a:cubicBezTo>
                <a:cubicBezTo>
                  <a:pt x="6248" y="11941"/>
                  <a:pt x="5414" y="9969"/>
                  <a:pt x="5528" y="7922"/>
                </a:cubicBezTo>
                <a:cubicBezTo>
                  <a:pt x="5543" y="7707"/>
                  <a:pt x="5559" y="7504"/>
                  <a:pt x="5594" y="7294"/>
                </a:cubicBezTo>
                <a:lnTo>
                  <a:pt x="5594" y="7294"/>
                </a:lnTo>
                <a:cubicBezTo>
                  <a:pt x="6312" y="7702"/>
                  <a:pt x="6661" y="8502"/>
                  <a:pt x="6893" y="9268"/>
                </a:cubicBezTo>
                <a:cubicBezTo>
                  <a:pt x="7234" y="10349"/>
                  <a:pt x="7519" y="11467"/>
                  <a:pt x="7822" y="12567"/>
                </a:cubicBezTo>
                <a:lnTo>
                  <a:pt x="8789" y="16036"/>
                </a:lnTo>
                <a:cubicBezTo>
                  <a:pt x="8940" y="16604"/>
                  <a:pt x="9111" y="17173"/>
                  <a:pt x="9263" y="17742"/>
                </a:cubicBezTo>
                <a:cubicBezTo>
                  <a:pt x="9376" y="18216"/>
                  <a:pt x="9509" y="18652"/>
                  <a:pt x="9699" y="19107"/>
                </a:cubicBezTo>
                <a:cubicBezTo>
                  <a:pt x="9966" y="19713"/>
                  <a:pt x="10452" y="20404"/>
                  <a:pt x="11172" y="20404"/>
                </a:cubicBezTo>
                <a:cubicBezTo>
                  <a:pt x="11217" y="20404"/>
                  <a:pt x="11263" y="20401"/>
                  <a:pt x="11310" y="20396"/>
                </a:cubicBezTo>
                <a:cubicBezTo>
                  <a:pt x="11708" y="20339"/>
                  <a:pt x="12068" y="20092"/>
                  <a:pt x="12258" y="19732"/>
                </a:cubicBezTo>
                <a:cubicBezTo>
                  <a:pt x="12485" y="19334"/>
                  <a:pt x="12580" y="18860"/>
                  <a:pt x="12504" y="18405"/>
                </a:cubicBezTo>
                <a:cubicBezTo>
                  <a:pt x="12390" y="17855"/>
                  <a:pt x="12239" y="17306"/>
                  <a:pt x="12030" y="16794"/>
                </a:cubicBezTo>
                <a:cubicBezTo>
                  <a:pt x="11841" y="16263"/>
                  <a:pt x="11651" y="15713"/>
                  <a:pt x="11462" y="15183"/>
                </a:cubicBezTo>
                <a:cubicBezTo>
                  <a:pt x="11101" y="14083"/>
                  <a:pt x="10779" y="12965"/>
                  <a:pt x="10457" y="11865"/>
                </a:cubicBezTo>
                <a:cubicBezTo>
                  <a:pt x="10154" y="10766"/>
                  <a:pt x="9869" y="9628"/>
                  <a:pt x="9623" y="8491"/>
                </a:cubicBezTo>
                <a:cubicBezTo>
                  <a:pt x="9414" y="7486"/>
                  <a:pt x="9168" y="6424"/>
                  <a:pt x="9414" y="5420"/>
                </a:cubicBezTo>
                <a:cubicBezTo>
                  <a:pt x="9462" y="5197"/>
                  <a:pt x="9536" y="5002"/>
                  <a:pt x="9626" y="4810"/>
                </a:cubicBezTo>
                <a:lnTo>
                  <a:pt x="9626" y="4810"/>
                </a:lnTo>
                <a:cubicBezTo>
                  <a:pt x="11118" y="5773"/>
                  <a:pt x="11814" y="7472"/>
                  <a:pt x="12239" y="9135"/>
                </a:cubicBezTo>
                <a:cubicBezTo>
                  <a:pt x="12485" y="10026"/>
                  <a:pt x="12637" y="10936"/>
                  <a:pt x="12807" y="11846"/>
                </a:cubicBezTo>
                <a:cubicBezTo>
                  <a:pt x="13035" y="13040"/>
                  <a:pt x="13300" y="14216"/>
                  <a:pt x="13623" y="15391"/>
                </a:cubicBezTo>
                <a:cubicBezTo>
                  <a:pt x="13945" y="16547"/>
                  <a:pt x="14324" y="17723"/>
                  <a:pt x="14741" y="18879"/>
                </a:cubicBezTo>
                <a:cubicBezTo>
                  <a:pt x="14912" y="19315"/>
                  <a:pt x="15063" y="19827"/>
                  <a:pt x="15480" y="20092"/>
                </a:cubicBezTo>
                <a:cubicBezTo>
                  <a:pt x="15595" y="20165"/>
                  <a:pt x="15723" y="20199"/>
                  <a:pt x="15849" y="20199"/>
                </a:cubicBezTo>
                <a:cubicBezTo>
                  <a:pt x="16119" y="20199"/>
                  <a:pt x="16382" y="20042"/>
                  <a:pt x="16485" y="19770"/>
                </a:cubicBezTo>
                <a:cubicBezTo>
                  <a:pt x="16694" y="19334"/>
                  <a:pt x="16675" y="18765"/>
                  <a:pt x="16656" y="18292"/>
                </a:cubicBezTo>
                <a:cubicBezTo>
                  <a:pt x="16637" y="17723"/>
                  <a:pt x="16542" y="17154"/>
                  <a:pt x="16428" y="16585"/>
                </a:cubicBezTo>
                <a:cubicBezTo>
                  <a:pt x="16125" y="15467"/>
                  <a:pt x="15746" y="14348"/>
                  <a:pt x="15291" y="13268"/>
                </a:cubicBezTo>
                <a:cubicBezTo>
                  <a:pt x="14419" y="10993"/>
                  <a:pt x="13793" y="8623"/>
                  <a:pt x="13433" y="6216"/>
                </a:cubicBezTo>
                <a:cubicBezTo>
                  <a:pt x="13360" y="5689"/>
                  <a:pt x="13392" y="4465"/>
                  <a:pt x="14163" y="4465"/>
                </a:cubicBezTo>
                <a:cubicBezTo>
                  <a:pt x="14197" y="4465"/>
                  <a:pt x="14231" y="4467"/>
                  <a:pt x="14267" y="4472"/>
                </a:cubicBezTo>
                <a:cubicBezTo>
                  <a:pt x="14741" y="4548"/>
                  <a:pt x="15025" y="5060"/>
                  <a:pt x="15234" y="5439"/>
                </a:cubicBezTo>
                <a:cubicBezTo>
                  <a:pt x="15499" y="5913"/>
                  <a:pt x="15727" y="6406"/>
                  <a:pt x="15935" y="6898"/>
                </a:cubicBezTo>
                <a:cubicBezTo>
                  <a:pt x="16732" y="8946"/>
                  <a:pt x="17111" y="11107"/>
                  <a:pt x="17452" y="13268"/>
                </a:cubicBezTo>
                <a:cubicBezTo>
                  <a:pt x="17623" y="14348"/>
                  <a:pt x="17793" y="15429"/>
                  <a:pt x="18002" y="16510"/>
                </a:cubicBezTo>
                <a:cubicBezTo>
                  <a:pt x="18096" y="17040"/>
                  <a:pt x="18229" y="17590"/>
                  <a:pt x="18362" y="18121"/>
                </a:cubicBezTo>
                <a:cubicBezTo>
                  <a:pt x="18476" y="18557"/>
                  <a:pt x="18627" y="19031"/>
                  <a:pt x="18968" y="19334"/>
                </a:cubicBezTo>
                <a:cubicBezTo>
                  <a:pt x="19197" y="19533"/>
                  <a:pt x="19456" y="19618"/>
                  <a:pt x="19715" y="19618"/>
                </a:cubicBezTo>
                <a:cubicBezTo>
                  <a:pt x="20273" y="19618"/>
                  <a:pt x="20833" y="19220"/>
                  <a:pt x="21092" y="18690"/>
                </a:cubicBezTo>
                <a:cubicBezTo>
                  <a:pt x="21300" y="18178"/>
                  <a:pt x="21338" y="17628"/>
                  <a:pt x="21205" y="17078"/>
                </a:cubicBezTo>
                <a:cubicBezTo>
                  <a:pt x="21111" y="16472"/>
                  <a:pt x="20902" y="15884"/>
                  <a:pt x="20731" y="15277"/>
                </a:cubicBezTo>
                <a:lnTo>
                  <a:pt x="18684" y="7903"/>
                </a:lnTo>
                <a:cubicBezTo>
                  <a:pt x="18514" y="7315"/>
                  <a:pt x="18362" y="6728"/>
                  <a:pt x="18191" y="6102"/>
                </a:cubicBezTo>
                <a:cubicBezTo>
                  <a:pt x="18162" y="6043"/>
                  <a:pt x="18106" y="6015"/>
                  <a:pt x="18051" y="6015"/>
                </a:cubicBezTo>
                <a:cubicBezTo>
                  <a:pt x="17966" y="6015"/>
                  <a:pt x="17884" y="6082"/>
                  <a:pt x="17907" y="6197"/>
                </a:cubicBezTo>
                <a:cubicBezTo>
                  <a:pt x="18589" y="8623"/>
                  <a:pt x="19253" y="11050"/>
                  <a:pt x="19935" y="13476"/>
                </a:cubicBezTo>
                <a:lnTo>
                  <a:pt x="20428" y="15315"/>
                </a:lnTo>
                <a:cubicBezTo>
                  <a:pt x="20599" y="15903"/>
                  <a:pt x="20788" y="16491"/>
                  <a:pt x="20902" y="17078"/>
                </a:cubicBezTo>
                <a:cubicBezTo>
                  <a:pt x="21016" y="17609"/>
                  <a:pt x="21035" y="18216"/>
                  <a:pt x="20750" y="18690"/>
                </a:cubicBezTo>
                <a:cubicBezTo>
                  <a:pt x="20542" y="19050"/>
                  <a:pt x="20144" y="19296"/>
                  <a:pt x="19727" y="19334"/>
                </a:cubicBezTo>
                <a:cubicBezTo>
                  <a:pt x="19253" y="19334"/>
                  <a:pt x="18950" y="18917"/>
                  <a:pt x="18798" y="18519"/>
                </a:cubicBezTo>
                <a:cubicBezTo>
                  <a:pt x="18627" y="18026"/>
                  <a:pt x="18495" y="17533"/>
                  <a:pt x="18400" y="17040"/>
                </a:cubicBezTo>
                <a:cubicBezTo>
                  <a:pt x="18172" y="15979"/>
                  <a:pt x="17983" y="14898"/>
                  <a:pt x="17812" y="13837"/>
                </a:cubicBezTo>
                <a:cubicBezTo>
                  <a:pt x="17452" y="11713"/>
                  <a:pt x="17130" y="9571"/>
                  <a:pt x="16428" y="7524"/>
                </a:cubicBezTo>
                <a:cubicBezTo>
                  <a:pt x="16239" y="7031"/>
                  <a:pt x="16049" y="6538"/>
                  <a:pt x="15822" y="6064"/>
                </a:cubicBezTo>
                <a:cubicBezTo>
                  <a:pt x="15632" y="5590"/>
                  <a:pt x="15386" y="5154"/>
                  <a:pt x="15082" y="4756"/>
                </a:cubicBezTo>
                <a:cubicBezTo>
                  <a:pt x="14841" y="4446"/>
                  <a:pt x="14506" y="4199"/>
                  <a:pt x="14120" y="4199"/>
                </a:cubicBezTo>
                <a:cubicBezTo>
                  <a:pt x="14081" y="4199"/>
                  <a:pt x="14042" y="4201"/>
                  <a:pt x="14002" y="4207"/>
                </a:cubicBezTo>
                <a:cubicBezTo>
                  <a:pt x="13661" y="4282"/>
                  <a:pt x="13395" y="4529"/>
                  <a:pt x="13281" y="4851"/>
                </a:cubicBezTo>
                <a:cubicBezTo>
                  <a:pt x="13149" y="5230"/>
                  <a:pt x="13092" y="5609"/>
                  <a:pt x="13130" y="6007"/>
                </a:cubicBezTo>
                <a:cubicBezTo>
                  <a:pt x="13187" y="6538"/>
                  <a:pt x="13281" y="7088"/>
                  <a:pt x="13395" y="7619"/>
                </a:cubicBezTo>
                <a:cubicBezTo>
                  <a:pt x="13623" y="8794"/>
                  <a:pt x="13907" y="9969"/>
                  <a:pt x="14267" y="11126"/>
                </a:cubicBezTo>
                <a:cubicBezTo>
                  <a:pt x="14608" y="12244"/>
                  <a:pt x="15044" y="13344"/>
                  <a:pt x="15442" y="14443"/>
                </a:cubicBezTo>
                <a:cubicBezTo>
                  <a:pt x="15879" y="15524"/>
                  <a:pt x="16182" y="16642"/>
                  <a:pt x="16333" y="17799"/>
                </a:cubicBezTo>
                <a:cubicBezTo>
                  <a:pt x="16409" y="18329"/>
                  <a:pt x="16390" y="18879"/>
                  <a:pt x="16296" y="19410"/>
                </a:cubicBezTo>
                <a:cubicBezTo>
                  <a:pt x="16277" y="19618"/>
                  <a:pt x="16144" y="19789"/>
                  <a:pt x="15973" y="19884"/>
                </a:cubicBezTo>
                <a:cubicBezTo>
                  <a:pt x="15943" y="19889"/>
                  <a:pt x="15912" y="19892"/>
                  <a:pt x="15882" y="19892"/>
                </a:cubicBezTo>
                <a:cubicBezTo>
                  <a:pt x="15710" y="19892"/>
                  <a:pt x="15558" y="19802"/>
                  <a:pt x="15461" y="19656"/>
                </a:cubicBezTo>
                <a:cubicBezTo>
                  <a:pt x="15329" y="19467"/>
                  <a:pt x="15215" y="19258"/>
                  <a:pt x="15139" y="19031"/>
                </a:cubicBezTo>
                <a:cubicBezTo>
                  <a:pt x="15025" y="18746"/>
                  <a:pt x="14912" y="18481"/>
                  <a:pt x="14817" y="18197"/>
                </a:cubicBezTo>
                <a:cubicBezTo>
                  <a:pt x="14608" y="17628"/>
                  <a:pt x="14419" y="17059"/>
                  <a:pt x="14248" y="16491"/>
                </a:cubicBezTo>
                <a:cubicBezTo>
                  <a:pt x="13888" y="15353"/>
                  <a:pt x="13566" y="14178"/>
                  <a:pt x="13300" y="13003"/>
                </a:cubicBezTo>
                <a:cubicBezTo>
                  <a:pt x="13073" y="12017"/>
                  <a:pt x="12921" y="11031"/>
                  <a:pt x="12694" y="10045"/>
                </a:cubicBezTo>
                <a:cubicBezTo>
                  <a:pt x="12334" y="8377"/>
                  <a:pt x="11822" y="6576"/>
                  <a:pt x="10590" y="5306"/>
                </a:cubicBezTo>
                <a:cubicBezTo>
                  <a:pt x="10305" y="5022"/>
                  <a:pt x="9983" y="4756"/>
                  <a:pt x="9623" y="4548"/>
                </a:cubicBezTo>
                <a:cubicBezTo>
                  <a:pt x="9603" y="4534"/>
                  <a:pt x="9580" y="4528"/>
                  <a:pt x="9558" y="4528"/>
                </a:cubicBezTo>
                <a:cubicBezTo>
                  <a:pt x="9517" y="4528"/>
                  <a:pt x="9477" y="4549"/>
                  <a:pt x="9452" y="4586"/>
                </a:cubicBezTo>
                <a:cubicBezTo>
                  <a:pt x="8978" y="5458"/>
                  <a:pt x="9016" y="6481"/>
                  <a:pt x="9168" y="7448"/>
                </a:cubicBezTo>
                <a:cubicBezTo>
                  <a:pt x="9338" y="8510"/>
                  <a:pt x="9604" y="9571"/>
                  <a:pt x="9869" y="10633"/>
                </a:cubicBezTo>
                <a:cubicBezTo>
                  <a:pt x="10438" y="12832"/>
                  <a:pt x="11101" y="14993"/>
                  <a:pt x="11879" y="17135"/>
                </a:cubicBezTo>
                <a:cubicBezTo>
                  <a:pt x="12182" y="18007"/>
                  <a:pt x="12618" y="19182"/>
                  <a:pt x="11784" y="19922"/>
                </a:cubicBezTo>
                <a:cubicBezTo>
                  <a:pt x="11612" y="20082"/>
                  <a:pt x="11386" y="20166"/>
                  <a:pt x="11158" y="20166"/>
                </a:cubicBezTo>
                <a:cubicBezTo>
                  <a:pt x="11008" y="20166"/>
                  <a:pt x="10858" y="20130"/>
                  <a:pt x="10722" y="20055"/>
                </a:cubicBezTo>
                <a:cubicBezTo>
                  <a:pt x="10400" y="19827"/>
                  <a:pt x="10172" y="19524"/>
                  <a:pt x="10021" y="19182"/>
                </a:cubicBezTo>
                <a:cubicBezTo>
                  <a:pt x="9831" y="18784"/>
                  <a:pt x="9699" y="18367"/>
                  <a:pt x="9585" y="17950"/>
                </a:cubicBezTo>
                <a:lnTo>
                  <a:pt x="9111" y="16244"/>
                </a:lnTo>
                <a:lnTo>
                  <a:pt x="8125" y="12832"/>
                </a:lnTo>
                <a:cubicBezTo>
                  <a:pt x="7822" y="11732"/>
                  <a:pt x="7519" y="10614"/>
                  <a:pt x="7177" y="9514"/>
                </a:cubicBezTo>
                <a:cubicBezTo>
                  <a:pt x="6950" y="8737"/>
                  <a:pt x="6665" y="7903"/>
                  <a:pt x="6059" y="7353"/>
                </a:cubicBezTo>
                <a:cubicBezTo>
                  <a:pt x="5907" y="7221"/>
                  <a:pt x="5737" y="7107"/>
                  <a:pt x="5547" y="7012"/>
                </a:cubicBezTo>
                <a:cubicBezTo>
                  <a:pt x="5534" y="7008"/>
                  <a:pt x="5519" y="7005"/>
                  <a:pt x="5505" y="7005"/>
                </a:cubicBezTo>
                <a:cubicBezTo>
                  <a:pt x="5457" y="7005"/>
                  <a:pt x="5410" y="7030"/>
                  <a:pt x="5395" y="7088"/>
                </a:cubicBezTo>
                <a:cubicBezTo>
                  <a:pt x="5054" y="9041"/>
                  <a:pt x="5661" y="10936"/>
                  <a:pt x="6305" y="12775"/>
                </a:cubicBezTo>
                <a:cubicBezTo>
                  <a:pt x="6628" y="13723"/>
                  <a:pt x="6988" y="14671"/>
                  <a:pt x="7253" y="15638"/>
                </a:cubicBezTo>
                <a:cubicBezTo>
                  <a:pt x="7386" y="16093"/>
                  <a:pt x="7481" y="16566"/>
                  <a:pt x="7537" y="17059"/>
                </a:cubicBezTo>
                <a:cubicBezTo>
                  <a:pt x="7556" y="17457"/>
                  <a:pt x="7481" y="17969"/>
                  <a:pt x="7064" y="18121"/>
                </a:cubicBezTo>
                <a:cubicBezTo>
                  <a:pt x="6994" y="18147"/>
                  <a:pt x="6924" y="18158"/>
                  <a:pt x="6855" y="18158"/>
                </a:cubicBezTo>
                <a:cubicBezTo>
                  <a:pt x="6568" y="18158"/>
                  <a:pt x="6295" y="17959"/>
                  <a:pt x="6097" y="17761"/>
                </a:cubicBezTo>
                <a:cubicBezTo>
                  <a:pt x="5774" y="17438"/>
                  <a:pt x="5547" y="17059"/>
                  <a:pt x="5376" y="16642"/>
                </a:cubicBezTo>
                <a:cubicBezTo>
                  <a:pt x="4959" y="15619"/>
                  <a:pt x="4561" y="14595"/>
                  <a:pt x="4182" y="13571"/>
                </a:cubicBezTo>
                <a:cubicBezTo>
                  <a:pt x="3405" y="11505"/>
                  <a:pt x="2703" y="9401"/>
                  <a:pt x="2059" y="7278"/>
                </a:cubicBezTo>
                <a:cubicBezTo>
                  <a:pt x="1414" y="5154"/>
                  <a:pt x="846" y="3012"/>
                  <a:pt x="334" y="851"/>
                </a:cubicBezTo>
                <a:cubicBezTo>
                  <a:pt x="277" y="586"/>
                  <a:pt x="220" y="320"/>
                  <a:pt x="163" y="55"/>
                </a:cubicBezTo>
                <a:cubicBezTo>
                  <a:pt x="156" y="17"/>
                  <a:pt x="126" y="0"/>
                  <a:pt x="95" y="0"/>
                </a:cubicBezTo>
                <a:close/>
              </a:path>
            </a:pathLst>
          </a:custGeom>
          <a:solidFill>
            <a:srgbClr val="674E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9862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5">
    <p:spTree>
      <p:nvGrpSpPr>
        <p:cNvPr id="1" name="Shape 1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0" name="Google Shape;1840;p31"/>
          <p:cNvPicPr preferRelativeResize="0"/>
          <p:nvPr/>
        </p:nvPicPr>
        <p:blipFill>
          <a:blip r:embed="rId2">
            <a:alphaModFix amt="76000"/>
          </a:blip>
          <a:stretch>
            <a:fillRect/>
          </a:stretch>
        </p:blipFill>
        <p:spPr>
          <a:xfrm rot="2453973">
            <a:off x="-1738310" y="4081814"/>
            <a:ext cx="4232748" cy="1576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1" name="Google Shape;1841;p31"/>
          <p:cNvPicPr preferRelativeResize="0"/>
          <p:nvPr/>
        </p:nvPicPr>
        <p:blipFill>
          <a:blip r:embed="rId3">
            <a:alphaModFix amt="76000"/>
          </a:blip>
          <a:stretch>
            <a:fillRect/>
          </a:stretch>
        </p:blipFill>
        <p:spPr>
          <a:xfrm rot="2453973">
            <a:off x="6716115" y="-248136"/>
            <a:ext cx="4232748" cy="15762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42" name="Google Shape;1842;p31"/>
          <p:cNvGrpSpPr/>
          <p:nvPr/>
        </p:nvGrpSpPr>
        <p:grpSpPr>
          <a:xfrm rot="-2700000">
            <a:off x="167955" y="3080962"/>
            <a:ext cx="1344349" cy="2469678"/>
            <a:chOff x="272875" y="1419395"/>
            <a:chExt cx="255950" cy="563168"/>
          </a:xfrm>
        </p:grpSpPr>
        <p:sp>
          <p:nvSpPr>
            <p:cNvPr id="1843" name="Google Shape;1843;p31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31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31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31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31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31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31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31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31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31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31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31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31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31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31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31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31"/>
            <p:cNvSpPr/>
            <p:nvPr/>
          </p:nvSpPr>
          <p:spPr>
            <a:xfrm>
              <a:off x="369050" y="1615955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31"/>
            <p:cNvSpPr/>
            <p:nvPr/>
          </p:nvSpPr>
          <p:spPr>
            <a:xfrm>
              <a:off x="490635" y="1582215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31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31"/>
            <p:cNvSpPr/>
            <p:nvPr/>
          </p:nvSpPr>
          <p:spPr>
            <a:xfrm>
              <a:off x="438343" y="1487068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31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31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31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31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31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31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31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31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31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31"/>
            <p:cNvSpPr/>
            <p:nvPr/>
          </p:nvSpPr>
          <p:spPr>
            <a:xfrm>
              <a:off x="360075" y="195388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31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31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31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31"/>
            <p:cNvSpPr/>
            <p:nvPr/>
          </p:nvSpPr>
          <p:spPr>
            <a:xfrm>
              <a:off x="394558" y="1560904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31"/>
            <p:cNvSpPr/>
            <p:nvPr/>
          </p:nvSpPr>
          <p:spPr>
            <a:xfrm>
              <a:off x="418850" y="1419395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78" name="Google Shape;1878;p31"/>
          <p:cNvGrpSpPr/>
          <p:nvPr/>
        </p:nvGrpSpPr>
        <p:grpSpPr>
          <a:xfrm rot="-2700000">
            <a:off x="8026513" y="-183341"/>
            <a:ext cx="1344349" cy="1995327"/>
            <a:chOff x="272875" y="1527563"/>
            <a:chExt cx="255950" cy="455000"/>
          </a:xfrm>
        </p:grpSpPr>
        <p:sp>
          <p:nvSpPr>
            <p:cNvPr id="1879" name="Google Shape;1879;p31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31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31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31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31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31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31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31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31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31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31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31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31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31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31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31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31"/>
            <p:cNvSpPr/>
            <p:nvPr/>
          </p:nvSpPr>
          <p:spPr>
            <a:xfrm>
              <a:off x="338275" y="1701963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31"/>
            <p:cNvSpPr/>
            <p:nvPr/>
          </p:nvSpPr>
          <p:spPr>
            <a:xfrm>
              <a:off x="388050" y="1631363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31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31"/>
            <p:cNvSpPr/>
            <p:nvPr/>
          </p:nvSpPr>
          <p:spPr>
            <a:xfrm>
              <a:off x="356275" y="1585363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31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31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31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31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31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31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31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31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31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31"/>
            <p:cNvSpPr/>
            <p:nvPr/>
          </p:nvSpPr>
          <p:spPr>
            <a:xfrm>
              <a:off x="360075" y="188016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31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31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31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31"/>
            <p:cNvSpPr/>
            <p:nvPr/>
          </p:nvSpPr>
          <p:spPr>
            <a:xfrm>
              <a:off x="445850" y="1622338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31"/>
            <p:cNvSpPr/>
            <p:nvPr/>
          </p:nvSpPr>
          <p:spPr>
            <a:xfrm>
              <a:off x="418850" y="1542263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14" name="Google Shape;1914;p31"/>
          <p:cNvSpPr/>
          <p:nvPr/>
        </p:nvSpPr>
        <p:spPr>
          <a:xfrm>
            <a:off x="5570568" y="-2413037"/>
            <a:ext cx="4624024" cy="7256966"/>
          </a:xfrm>
          <a:custGeom>
            <a:avLst/>
            <a:gdLst/>
            <a:ahLst/>
            <a:cxnLst/>
            <a:rect l="l" t="t" r="r" b="b"/>
            <a:pathLst>
              <a:path w="55812" h="94461" extrusionOk="0">
                <a:moveTo>
                  <a:pt x="36054" y="83719"/>
                </a:moveTo>
                <a:cubicBezTo>
                  <a:pt x="36059" y="85810"/>
                  <a:pt x="36230" y="87883"/>
                  <a:pt x="36585" y="89937"/>
                </a:cubicBezTo>
                <a:cubicBezTo>
                  <a:pt x="36680" y="90449"/>
                  <a:pt x="36775" y="90942"/>
                  <a:pt x="36888" y="91454"/>
                </a:cubicBezTo>
                <a:cubicBezTo>
                  <a:pt x="36926" y="91719"/>
                  <a:pt x="37002" y="91984"/>
                  <a:pt x="37059" y="92250"/>
                </a:cubicBezTo>
                <a:cubicBezTo>
                  <a:pt x="37097" y="92439"/>
                  <a:pt x="37305" y="92856"/>
                  <a:pt x="37211" y="93046"/>
                </a:cubicBezTo>
                <a:cubicBezTo>
                  <a:pt x="37154" y="93160"/>
                  <a:pt x="36831" y="93255"/>
                  <a:pt x="36718" y="93311"/>
                </a:cubicBezTo>
                <a:cubicBezTo>
                  <a:pt x="36509" y="93425"/>
                  <a:pt x="36282" y="93539"/>
                  <a:pt x="36035" y="93634"/>
                </a:cubicBezTo>
                <a:cubicBezTo>
                  <a:pt x="35599" y="93804"/>
                  <a:pt x="35144" y="93937"/>
                  <a:pt x="34689" y="93994"/>
                </a:cubicBezTo>
                <a:cubicBezTo>
                  <a:pt x="34597" y="94004"/>
                  <a:pt x="34505" y="94009"/>
                  <a:pt x="34414" y="94009"/>
                </a:cubicBezTo>
                <a:cubicBezTo>
                  <a:pt x="33623" y="94009"/>
                  <a:pt x="32889" y="93638"/>
                  <a:pt x="32566" y="92856"/>
                </a:cubicBezTo>
                <a:cubicBezTo>
                  <a:pt x="32244" y="92041"/>
                  <a:pt x="32471" y="91093"/>
                  <a:pt x="32756" y="90297"/>
                </a:cubicBezTo>
                <a:cubicBezTo>
                  <a:pt x="33362" y="88572"/>
                  <a:pt x="34234" y="86923"/>
                  <a:pt x="35125" y="85331"/>
                </a:cubicBezTo>
                <a:cubicBezTo>
                  <a:pt x="35426" y="84788"/>
                  <a:pt x="35736" y="84251"/>
                  <a:pt x="36054" y="83719"/>
                </a:cubicBezTo>
                <a:close/>
                <a:moveTo>
                  <a:pt x="43850" y="72899"/>
                </a:moveTo>
                <a:cubicBezTo>
                  <a:pt x="43926" y="74041"/>
                  <a:pt x="43988" y="75183"/>
                  <a:pt x="44035" y="76326"/>
                </a:cubicBezTo>
                <a:cubicBezTo>
                  <a:pt x="44111" y="78487"/>
                  <a:pt x="44149" y="80629"/>
                  <a:pt x="44130" y="82790"/>
                </a:cubicBezTo>
                <a:cubicBezTo>
                  <a:pt x="44111" y="83871"/>
                  <a:pt x="44092" y="84970"/>
                  <a:pt x="44054" y="86051"/>
                </a:cubicBezTo>
                <a:cubicBezTo>
                  <a:pt x="44016" y="87037"/>
                  <a:pt x="44092" y="88117"/>
                  <a:pt x="43864" y="89065"/>
                </a:cubicBezTo>
                <a:cubicBezTo>
                  <a:pt x="43789" y="89463"/>
                  <a:pt x="43599" y="89823"/>
                  <a:pt x="43334" y="90127"/>
                </a:cubicBezTo>
                <a:cubicBezTo>
                  <a:pt x="43194" y="90249"/>
                  <a:pt x="43052" y="90301"/>
                  <a:pt x="42914" y="90301"/>
                </a:cubicBezTo>
                <a:cubicBezTo>
                  <a:pt x="42585" y="90301"/>
                  <a:pt x="42287" y="90001"/>
                  <a:pt x="42139" y="89653"/>
                </a:cubicBezTo>
                <a:cubicBezTo>
                  <a:pt x="41874" y="88970"/>
                  <a:pt x="41760" y="88193"/>
                  <a:pt x="41609" y="87473"/>
                </a:cubicBezTo>
                <a:cubicBezTo>
                  <a:pt x="41324" y="86165"/>
                  <a:pt x="41021" y="84724"/>
                  <a:pt x="40149" y="83643"/>
                </a:cubicBezTo>
                <a:cubicBezTo>
                  <a:pt x="39770" y="83169"/>
                  <a:pt x="39277" y="82809"/>
                  <a:pt x="38708" y="82582"/>
                </a:cubicBezTo>
                <a:cubicBezTo>
                  <a:pt x="38695" y="82577"/>
                  <a:pt x="38683" y="82574"/>
                  <a:pt x="38671" y="82574"/>
                </a:cubicBezTo>
                <a:cubicBezTo>
                  <a:pt x="38594" y="82574"/>
                  <a:pt x="38540" y="82668"/>
                  <a:pt x="38557" y="82733"/>
                </a:cubicBezTo>
                <a:cubicBezTo>
                  <a:pt x="38917" y="84667"/>
                  <a:pt x="39277" y="86601"/>
                  <a:pt x="39618" y="88534"/>
                </a:cubicBezTo>
                <a:lnTo>
                  <a:pt x="40149" y="91397"/>
                </a:lnTo>
                <a:cubicBezTo>
                  <a:pt x="40263" y="92136"/>
                  <a:pt x="40452" y="92875"/>
                  <a:pt x="40187" y="93596"/>
                </a:cubicBezTo>
                <a:cubicBezTo>
                  <a:pt x="40092" y="93861"/>
                  <a:pt x="39921" y="94183"/>
                  <a:pt x="39618" y="94240"/>
                </a:cubicBezTo>
                <a:cubicBezTo>
                  <a:pt x="39604" y="94243"/>
                  <a:pt x="39590" y="94244"/>
                  <a:pt x="39576" y="94244"/>
                </a:cubicBezTo>
                <a:cubicBezTo>
                  <a:pt x="39294" y="94244"/>
                  <a:pt x="39081" y="93717"/>
                  <a:pt x="38955" y="93482"/>
                </a:cubicBezTo>
                <a:cubicBezTo>
                  <a:pt x="38670" y="92856"/>
                  <a:pt x="38462" y="92193"/>
                  <a:pt x="38348" y="91511"/>
                </a:cubicBezTo>
                <a:cubicBezTo>
                  <a:pt x="38083" y="90146"/>
                  <a:pt x="38045" y="88762"/>
                  <a:pt x="37855" y="87397"/>
                </a:cubicBezTo>
                <a:cubicBezTo>
                  <a:pt x="37647" y="85994"/>
                  <a:pt x="37230" y="84610"/>
                  <a:pt x="36244" y="83549"/>
                </a:cubicBezTo>
                <a:cubicBezTo>
                  <a:pt x="36227" y="83526"/>
                  <a:pt x="36203" y="83515"/>
                  <a:pt x="36178" y="83514"/>
                </a:cubicBezTo>
                <a:lnTo>
                  <a:pt x="36178" y="83514"/>
                </a:lnTo>
                <a:cubicBezTo>
                  <a:pt x="38436" y="79777"/>
                  <a:pt x="41102" y="76305"/>
                  <a:pt x="43850" y="72899"/>
                </a:cubicBezTo>
                <a:close/>
                <a:moveTo>
                  <a:pt x="124" y="0"/>
                </a:moveTo>
                <a:cubicBezTo>
                  <a:pt x="60" y="0"/>
                  <a:pt x="1" y="49"/>
                  <a:pt x="36" y="119"/>
                </a:cubicBezTo>
                <a:lnTo>
                  <a:pt x="17" y="119"/>
                </a:lnTo>
                <a:cubicBezTo>
                  <a:pt x="2955" y="8498"/>
                  <a:pt x="5989" y="16839"/>
                  <a:pt x="9135" y="25123"/>
                </a:cubicBezTo>
                <a:cubicBezTo>
                  <a:pt x="9894" y="27152"/>
                  <a:pt x="10671" y="29180"/>
                  <a:pt x="11467" y="31208"/>
                </a:cubicBezTo>
                <a:cubicBezTo>
                  <a:pt x="12168" y="33028"/>
                  <a:pt x="12794" y="34905"/>
                  <a:pt x="13647" y="36649"/>
                </a:cubicBezTo>
                <a:cubicBezTo>
                  <a:pt x="14292" y="37976"/>
                  <a:pt x="15221" y="39246"/>
                  <a:pt x="16623" y="39796"/>
                </a:cubicBezTo>
                <a:cubicBezTo>
                  <a:pt x="17283" y="40054"/>
                  <a:pt x="17979" y="40142"/>
                  <a:pt x="18690" y="40142"/>
                </a:cubicBezTo>
                <a:cubicBezTo>
                  <a:pt x="19959" y="40142"/>
                  <a:pt x="21272" y="39862"/>
                  <a:pt x="22500" y="39777"/>
                </a:cubicBezTo>
                <a:cubicBezTo>
                  <a:pt x="23246" y="39726"/>
                  <a:pt x="23995" y="39701"/>
                  <a:pt x="24747" y="39701"/>
                </a:cubicBezTo>
                <a:cubicBezTo>
                  <a:pt x="26249" y="39701"/>
                  <a:pt x="27757" y="39802"/>
                  <a:pt x="29249" y="40004"/>
                </a:cubicBezTo>
                <a:cubicBezTo>
                  <a:pt x="31106" y="40270"/>
                  <a:pt x="33021" y="40668"/>
                  <a:pt x="34727" y="41502"/>
                </a:cubicBezTo>
                <a:cubicBezTo>
                  <a:pt x="36433" y="42317"/>
                  <a:pt x="37836" y="43682"/>
                  <a:pt x="38708" y="45350"/>
                </a:cubicBezTo>
                <a:cubicBezTo>
                  <a:pt x="39580" y="46981"/>
                  <a:pt x="40054" y="48782"/>
                  <a:pt x="40471" y="50545"/>
                </a:cubicBezTo>
                <a:cubicBezTo>
                  <a:pt x="42179" y="57664"/>
                  <a:pt x="43282" y="64918"/>
                  <a:pt x="43803" y="72216"/>
                </a:cubicBezTo>
                <a:lnTo>
                  <a:pt x="43803" y="72216"/>
                </a:lnTo>
                <a:cubicBezTo>
                  <a:pt x="43494" y="72599"/>
                  <a:pt x="43186" y="72983"/>
                  <a:pt x="42879" y="73369"/>
                </a:cubicBezTo>
                <a:cubicBezTo>
                  <a:pt x="40831" y="75966"/>
                  <a:pt x="38822" y="78601"/>
                  <a:pt x="37021" y="81387"/>
                </a:cubicBezTo>
                <a:cubicBezTo>
                  <a:pt x="35277" y="84098"/>
                  <a:pt x="33571" y="87018"/>
                  <a:pt x="32471" y="90070"/>
                </a:cubicBezTo>
                <a:cubicBezTo>
                  <a:pt x="31997" y="91359"/>
                  <a:pt x="31770" y="93198"/>
                  <a:pt x="33154" y="94013"/>
                </a:cubicBezTo>
                <a:cubicBezTo>
                  <a:pt x="33534" y="94235"/>
                  <a:pt x="33946" y="94326"/>
                  <a:pt x="34367" y="94326"/>
                </a:cubicBezTo>
                <a:cubicBezTo>
                  <a:pt x="35456" y="94326"/>
                  <a:pt x="36609" y="93717"/>
                  <a:pt x="37457" y="93198"/>
                </a:cubicBezTo>
                <a:cubicBezTo>
                  <a:pt x="37514" y="93160"/>
                  <a:pt x="37533" y="93103"/>
                  <a:pt x="37514" y="93046"/>
                </a:cubicBezTo>
                <a:cubicBezTo>
                  <a:pt x="36725" y="90076"/>
                  <a:pt x="36309" y="87016"/>
                  <a:pt x="36300" y="83937"/>
                </a:cubicBezTo>
                <a:lnTo>
                  <a:pt x="36300" y="83937"/>
                </a:lnTo>
                <a:cubicBezTo>
                  <a:pt x="38208" y="86250"/>
                  <a:pt x="37579" y="89653"/>
                  <a:pt x="38348" y="92383"/>
                </a:cubicBezTo>
                <a:cubicBezTo>
                  <a:pt x="38500" y="93065"/>
                  <a:pt x="38803" y="93710"/>
                  <a:pt x="39201" y="94297"/>
                </a:cubicBezTo>
                <a:cubicBezTo>
                  <a:pt x="39289" y="94413"/>
                  <a:pt x="39407" y="94460"/>
                  <a:pt x="39532" y="94460"/>
                </a:cubicBezTo>
                <a:cubicBezTo>
                  <a:pt x="39756" y="94460"/>
                  <a:pt x="40003" y="94309"/>
                  <a:pt x="40149" y="94127"/>
                </a:cubicBezTo>
                <a:cubicBezTo>
                  <a:pt x="40490" y="93728"/>
                  <a:pt x="40566" y="93103"/>
                  <a:pt x="40547" y="92591"/>
                </a:cubicBezTo>
                <a:cubicBezTo>
                  <a:pt x="40509" y="91681"/>
                  <a:pt x="40244" y="90752"/>
                  <a:pt x="40092" y="89861"/>
                </a:cubicBezTo>
                <a:cubicBezTo>
                  <a:pt x="39670" y="87551"/>
                  <a:pt x="39266" y="85241"/>
                  <a:pt x="38846" y="82914"/>
                </a:cubicBezTo>
                <a:lnTo>
                  <a:pt x="38846" y="82914"/>
                </a:lnTo>
                <a:cubicBezTo>
                  <a:pt x="40217" y="83575"/>
                  <a:pt x="40753" y="85091"/>
                  <a:pt x="41116" y="86487"/>
                </a:cubicBezTo>
                <a:cubicBezTo>
                  <a:pt x="41305" y="87245"/>
                  <a:pt x="41438" y="88022"/>
                  <a:pt x="41628" y="88781"/>
                </a:cubicBezTo>
                <a:cubicBezTo>
                  <a:pt x="41760" y="89349"/>
                  <a:pt x="41874" y="90146"/>
                  <a:pt x="42443" y="90468"/>
                </a:cubicBezTo>
                <a:cubicBezTo>
                  <a:pt x="42589" y="90550"/>
                  <a:pt x="42735" y="90587"/>
                  <a:pt x="42876" y="90587"/>
                </a:cubicBezTo>
                <a:cubicBezTo>
                  <a:pt x="43193" y="90587"/>
                  <a:pt x="43484" y="90402"/>
                  <a:pt x="43694" y="90127"/>
                </a:cubicBezTo>
                <a:cubicBezTo>
                  <a:pt x="44168" y="89539"/>
                  <a:pt x="44225" y="88781"/>
                  <a:pt x="44263" y="88060"/>
                </a:cubicBezTo>
                <a:cubicBezTo>
                  <a:pt x="44376" y="85842"/>
                  <a:pt x="44433" y="83624"/>
                  <a:pt x="44433" y="81425"/>
                </a:cubicBezTo>
                <a:cubicBezTo>
                  <a:pt x="44433" y="78462"/>
                  <a:pt x="44333" y="75502"/>
                  <a:pt x="44134" y="72549"/>
                </a:cubicBezTo>
                <a:lnTo>
                  <a:pt x="44134" y="72549"/>
                </a:lnTo>
                <a:cubicBezTo>
                  <a:pt x="45525" y="70831"/>
                  <a:pt x="46934" y="69129"/>
                  <a:pt x="48319" y="67416"/>
                </a:cubicBezTo>
                <a:cubicBezTo>
                  <a:pt x="50916" y="64213"/>
                  <a:pt x="53457" y="60952"/>
                  <a:pt x="55694" y="57464"/>
                </a:cubicBezTo>
                <a:cubicBezTo>
                  <a:pt x="55812" y="57293"/>
                  <a:pt x="55657" y="57122"/>
                  <a:pt x="55493" y="57122"/>
                </a:cubicBezTo>
                <a:cubicBezTo>
                  <a:pt x="55421" y="57122"/>
                  <a:pt x="55348" y="57155"/>
                  <a:pt x="55295" y="57236"/>
                </a:cubicBezTo>
                <a:cubicBezTo>
                  <a:pt x="51966" y="62402"/>
                  <a:pt x="47953" y="67087"/>
                  <a:pt x="44086" y="71866"/>
                </a:cubicBezTo>
                <a:lnTo>
                  <a:pt x="44086" y="71866"/>
                </a:lnTo>
                <a:cubicBezTo>
                  <a:pt x="43682" y="66321"/>
                  <a:pt x="42926" y="60806"/>
                  <a:pt x="41817" y="55360"/>
                </a:cubicBezTo>
                <a:cubicBezTo>
                  <a:pt x="41400" y="53255"/>
                  <a:pt x="40945" y="51132"/>
                  <a:pt x="40376" y="49066"/>
                </a:cubicBezTo>
                <a:cubicBezTo>
                  <a:pt x="39921" y="47379"/>
                  <a:pt x="39315" y="45673"/>
                  <a:pt x="38310" y="44213"/>
                </a:cubicBezTo>
                <a:cubicBezTo>
                  <a:pt x="36130" y="41104"/>
                  <a:pt x="32301" y="40175"/>
                  <a:pt x="28737" y="39739"/>
                </a:cubicBezTo>
                <a:cubicBezTo>
                  <a:pt x="27406" y="39567"/>
                  <a:pt x="26076" y="39485"/>
                  <a:pt x="24745" y="39485"/>
                </a:cubicBezTo>
                <a:cubicBezTo>
                  <a:pt x="23877" y="39485"/>
                  <a:pt x="23008" y="39520"/>
                  <a:pt x="22140" y="39587"/>
                </a:cubicBezTo>
                <a:cubicBezTo>
                  <a:pt x="21041" y="39680"/>
                  <a:pt x="19854" y="39911"/>
                  <a:pt x="18707" y="39911"/>
                </a:cubicBezTo>
                <a:cubicBezTo>
                  <a:pt x="17736" y="39911"/>
                  <a:pt x="16794" y="39745"/>
                  <a:pt x="15960" y="39189"/>
                </a:cubicBezTo>
                <a:cubicBezTo>
                  <a:pt x="14519" y="38204"/>
                  <a:pt x="13780" y="36479"/>
                  <a:pt x="13173" y="34924"/>
                </a:cubicBezTo>
                <a:cubicBezTo>
                  <a:pt x="12339" y="32820"/>
                  <a:pt x="11543" y="30735"/>
                  <a:pt x="10728" y="28630"/>
                </a:cubicBezTo>
                <a:cubicBezTo>
                  <a:pt x="7505" y="20194"/>
                  <a:pt x="4377" y="11721"/>
                  <a:pt x="1344" y="3228"/>
                </a:cubicBezTo>
                <a:cubicBezTo>
                  <a:pt x="965" y="2166"/>
                  <a:pt x="586" y="1124"/>
                  <a:pt x="226" y="62"/>
                </a:cubicBezTo>
                <a:cubicBezTo>
                  <a:pt x="204" y="19"/>
                  <a:pt x="163" y="0"/>
                  <a:pt x="124" y="0"/>
                </a:cubicBezTo>
                <a:close/>
              </a:path>
            </a:pathLst>
          </a:custGeom>
          <a:solidFill>
            <a:srgbClr val="351C7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15" name="Google Shape;1915;p31"/>
          <p:cNvPicPr preferRelativeResize="0"/>
          <p:nvPr/>
        </p:nvPicPr>
        <p:blipFill>
          <a:blip r:embed="rId2">
            <a:alphaModFix amt="76000"/>
          </a:blip>
          <a:stretch>
            <a:fillRect/>
          </a:stretch>
        </p:blipFill>
        <p:spPr>
          <a:xfrm rot="2453973">
            <a:off x="1248590" y="2532214"/>
            <a:ext cx="4232748" cy="1576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6" name="Google Shape;1916;p31"/>
          <p:cNvPicPr preferRelativeResize="0"/>
          <p:nvPr/>
        </p:nvPicPr>
        <p:blipFill>
          <a:blip r:embed="rId4">
            <a:alphaModFix amt="47000"/>
          </a:blip>
          <a:stretch>
            <a:fillRect/>
          </a:stretch>
        </p:blipFill>
        <p:spPr>
          <a:xfrm rot="10800000">
            <a:off x="1630988" y="143888"/>
            <a:ext cx="5882026" cy="48557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1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9" name="Google Shape;1959;p33"/>
          <p:cNvPicPr preferRelativeResize="0"/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 rot="-2343514" flipH="1">
            <a:off x="-1166545" y="-1270720"/>
            <a:ext cx="3297389" cy="227663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60" name="Google Shape;1960;p33"/>
          <p:cNvGrpSpPr/>
          <p:nvPr/>
        </p:nvGrpSpPr>
        <p:grpSpPr>
          <a:xfrm rot="-8099954">
            <a:off x="15431" y="-572435"/>
            <a:ext cx="1344367" cy="1995327"/>
            <a:chOff x="272875" y="1527563"/>
            <a:chExt cx="255950" cy="455000"/>
          </a:xfrm>
        </p:grpSpPr>
        <p:sp>
          <p:nvSpPr>
            <p:cNvPr id="1961" name="Google Shape;1961;p33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33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33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33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33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33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33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33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33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33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33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33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33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33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33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33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33"/>
            <p:cNvSpPr/>
            <p:nvPr/>
          </p:nvSpPr>
          <p:spPr>
            <a:xfrm>
              <a:off x="338275" y="1701963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33"/>
            <p:cNvSpPr/>
            <p:nvPr/>
          </p:nvSpPr>
          <p:spPr>
            <a:xfrm>
              <a:off x="388050" y="1631363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33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33"/>
            <p:cNvSpPr/>
            <p:nvPr/>
          </p:nvSpPr>
          <p:spPr>
            <a:xfrm>
              <a:off x="356275" y="1585363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33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33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33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33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33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33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33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33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33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33"/>
            <p:cNvSpPr/>
            <p:nvPr/>
          </p:nvSpPr>
          <p:spPr>
            <a:xfrm>
              <a:off x="360075" y="188016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33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33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33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33"/>
            <p:cNvSpPr/>
            <p:nvPr/>
          </p:nvSpPr>
          <p:spPr>
            <a:xfrm>
              <a:off x="445850" y="1622338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33"/>
            <p:cNvSpPr/>
            <p:nvPr/>
          </p:nvSpPr>
          <p:spPr>
            <a:xfrm>
              <a:off x="418850" y="1542263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996" name="Google Shape;1996;p33"/>
          <p:cNvPicPr preferRelativeResize="0"/>
          <p:nvPr/>
        </p:nvPicPr>
        <p:blipFill>
          <a:blip r:embed="rId3">
            <a:alphaModFix amt="74000"/>
          </a:blip>
          <a:stretch>
            <a:fillRect/>
          </a:stretch>
        </p:blipFill>
        <p:spPr>
          <a:xfrm rot="-5809801" flipH="1">
            <a:off x="7609918" y="-1097658"/>
            <a:ext cx="2894870" cy="2593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7" name="Google Shape;1997;p33"/>
          <p:cNvPicPr preferRelativeResize="0"/>
          <p:nvPr/>
        </p:nvPicPr>
        <p:blipFill>
          <a:blip r:embed="rId4">
            <a:alphaModFix amt="76000"/>
          </a:blip>
          <a:stretch>
            <a:fillRect/>
          </a:stretch>
        </p:blipFill>
        <p:spPr>
          <a:xfrm rot="10754694">
            <a:off x="2497948" y="4487275"/>
            <a:ext cx="7605809" cy="2832381"/>
          </a:xfrm>
          <a:prstGeom prst="rect">
            <a:avLst/>
          </a:prstGeom>
          <a:noFill/>
          <a:ln>
            <a:noFill/>
          </a:ln>
          <a:effectLst>
            <a:reflection endPos="30000" dist="38100" dir="5400000" fadeDir="5400012" sy="-100000" algn="bl" rotWithShape="0"/>
          </a:effectLst>
        </p:spPr>
      </p:pic>
      <p:grpSp>
        <p:nvGrpSpPr>
          <p:cNvPr id="1998" name="Google Shape;1998;p33"/>
          <p:cNvGrpSpPr/>
          <p:nvPr/>
        </p:nvGrpSpPr>
        <p:grpSpPr>
          <a:xfrm flipH="1">
            <a:off x="-624375" y="3487614"/>
            <a:ext cx="1344377" cy="2469659"/>
            <a:chOff x="272875" y="1419395"/>
            <a:chExt cx="255950" cy="563168"/>
          </a:xfrm>
        </p:grpSpPr>
        <p:sp>
          <p:nvSpPr>
            <p:cNvPr id="1999" name="Google Shape;1999;p33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33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33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33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33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33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33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33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33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33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33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33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33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33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33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33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33"/>
            <p:cNvSpPr/>
            <p:nvPr/>
          </p:nvSpPr>
          <p:spPr>
            <a:xfrm>
              <a:off x="369050" y="1615955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33"/>
            <p:cNvSpPr/>
            <p:nvPr/>
          </p:nvSpPr>
          <p:spPr>
            <a:xfrm>
              <a:off x="490635" y="1582215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33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33"/>
            <p:cNvSpPr/>
            <p:nvPr/>
          </p:nvSpPr>
          <p:spPr>
            <a:xfrm>
              <a:off x="438343" y="1487068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33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33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33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33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33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33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33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33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33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33"/>
            <p:cNvSpPr/>
            <p:nvPr/>
          </p:nvSpPr>
          <p:spPr>
            <a:xfrm>
              <a:off x="360075" y="195388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33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33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33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33"/>
            <p:cNvSpPr/>
            <p:nvPr/>
          </p:nvSpPr>
          <p:spPr>
            <a:xfrm>
              <a:off x="394558" y="1560904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33"/>
            <p:cNvSpPr/>
            <p:nvPr/>
          </p:nvSpPr>
          <p:spPr>
            <a:xfrm>
              <a:off x="418850" y="1419395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8367211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2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5" name="Google Shape;2035;p34"/>
          <p:cNvPicPr preferRelativeResize="0"/>
          <p:nvPr/>
        </p:nvPicPr>
        <p:blipFill>
          <a:blip r:embed="rId2">
            <a:alphaModFix amt="64000"/>
          </a:blip>
          <a:stretch>
            <a:fillRect/>
          </a:stretch>
        </p:blipFill>
        <p:spPr>
          <a:xfrm rot="5400000">
            <a:off x="6963311" y="-630813"/>
            <a:ext cx="3592176" cy="302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6" name="Google Shape;2036;p34"/>
          <p:cNvPicPr preferRelativeResize="0"/>
          <p:nvPr/>
        </p:nvPicPr>
        <p:blipFill>
          <a:blip r:embed="rId3">
            <a:alphaModFix amt="66000"/>
          </a:blip>
          <a:stretch>
            <a:fillRect/>
          </a:stretch>
        </p:blipFill>
        <p:spPr>
          <a:xfrm rot="1326165" flipH="1">
            <a:off x="-151570" y="4144833"/>
            <a:ext cx="3297389" cy="227663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37" name="Google Shape;2037;p34"/>
          <p:cNvGrpSpPr/>
          <p:nvPr/>
        </p:nvGrpSpPr>
        <p:grpSpPr>
          <a:xfrm rot="-2700000">
            <a:off x="8026513" y="-183341"/>
            <a:ext cx="1344349" cy="1995327"/>
            <a:chOff x="272875" y="1527563"/>
            <a:chExt cx="255950" cy="455000"/>
          </a:xfrm>
        </p:grpSpPr>
        <p:sp>
          <p:nvSpPr>
            <p:cNvPr id="2038" name="Google Shape;2038;p34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34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34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34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34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34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34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34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34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34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34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34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34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34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34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34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34"/>
            <p:cNvSpPr/>
            <p:nvPr/>
          </p:nvSpPr>
          <p:spPr>
            <a:xfrm>
              <a:off x="338275" y="1701963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34"/>
            <p:cNvSpPr/>
            <p:nvPr/>
          </p:nvSpPr>
          <p:spPr>
            <a:xfrm>
              <a:off x="388050" y="1631363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34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34"/>
            <p:cNvSpPr/>
            <p:nvPr/>
          </p:nvSpPr>
          <p:spPr>
            <a:xfrm>
              <a:off x="356275" y="1585363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34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34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34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34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34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34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34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34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34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34"/>
            <p:cNvSpPr/>
            <p:nvPr/>
          </p:nvSpPr>
          <p:spPr>
            <a:xfrm>
              <a:off x="360075" y="188016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34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34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34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34"/>
            <p:cNvSpPr/>
            <p:nvPr/>
          </p:nvSpPr>
          <p:spPr>
            <a:xfrm>
              <a:off x="445850" y="1622338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34"/>
            <p:cNvSpPr/>
            <p:nvPr/>
          </p:nvSpPr>
          <p:spPr>
            <a:xfrm>
              <a:off x="418850" y="1542263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73" name="Google Shape;2073;p34"/>
          <p:cNvSpPr/>
          <p:nvPr/>
        </p:nvSpPr>
        <p:spPr>
          <a:xfrm>
            <a:off x="4566955" y="-2521549"/>
            <a:ext cx="4624024" cy="7256966"/>
          </a:xfrm>
          <a:custGeom>
            <a:avLst/>
            <a:gdLst/>
            <a:ahLst/>
            <a:cxnLst/>
            <a:rect l="l" t="t" r="r" b="b"/>
            <a:pathLst>
              <a:path w="55812" h="94461" extrusionOk="0">
                <a:moveTo>
                  <a:pt x="36054" y="83719"/>
                </a:moveTo>
                <a:cubicBezTo>
                  <a:pt x="36059" y="85810"/>
                  <a:pt x="36230" y="87883"/>
                  <a:pt x="36585" y="89937"/>
                </a:cubicBezTo>
                <a:cubicBezTo>
                  <a:pt x="36680" y="90449"/>
                  <a:pt x="36775" y="90942"/>
                  <a:pt x="36888" y="91454"/>
                </a:cubicBezTo>
                <a:cubicBezTo>
                  <a:pt x="36926" y="91719"/>
                  <a:pt x="37002" y="91984"/>
                  <a:pt x="37059" y="92250"/>
                </a:cubicBezTo>
                <a:cubicBezTo>
                  <a:pt x="37097" y="92439"/>
                  <a:pt x="37305" y="92856"/>
                  <a:pt x="37211" y="93046"/>
                </a:cubicBezTo>
                <a:cubicBezTo>
                  <a:pt x="37154" y="93160"/>
                  <a:pt x="36831" y="93255"/>
                  <a:pt x="36718" y="93311"/>
                </a:cubicBezTo>
                <a:cubicBezTo>
                  <a:pt x="36509" y="93425"/>
                  <a:pt x="36282" y="93539"/>
                  <a:pt x="36035" y="93634"/>
                </a:cubicBezTo>
                <a:cubicBezTo>
                  <a:pt x="35599" y="93804"/>
                  <a:pt x="35144" y="93937"/>
                  <a:pt x="34689" y="93994"/>
                </a:cubicBezTo>
                <a:cubicBezTo>
                  <a:pt x="34597" y="94004"/>
                  <a:pt x="34505" y="94009"/>
                  <a:pt x="34414" y="94009"/>
                </a:cubicBezTo>
                <a:cubicBezTo>
                  <a:pt x="33623" y="94009"/>
                  <a:pt x="32889" y="93638"/>
                  <a:pt x="32566" y="92856"/>
                </a:cubicBezTo>
                <a:cubicBezTo>
                  <a:pt x="32244" y="92041"/>
                  <a:pt x="32471" y="91093"/>
                  <a:pt x="32756" y="90297"/>
                </a:cubicBezTo>
                <a:cubicBezTo>
                  <a:pt x="33362" y="88572"/>
                  <a:pt x="34234" y="86923"/>
                  <a:pt x="35125" y="85331"/>
                </a:cubicBezTo>
                <a:cubicBezTo>
                  <a:pt x="35426" y="84788"/>
                  <a:pt x="35736" y="84251"/>
                  <a:pt x="36054" y="83719"/>
                </a:cubicBezTo>
                <a:close/>
                <a:moveTo>
                  <a:pt x="43850" y="72899"/>
                </a:moveTo>
                <a:cubicBezTo>
                  <a:pt x="43926" y="74041"/>
                  <a:pt x="43988" y="75183"/>
                  <a:pt x="44035" y="76326"/>
                </a:cubicBezTo>
                <a:cubicBezTo>
                  <a:pt x="44111" y="78487"/>
                  <a:pt x="44149" y="80629"/>
                  <a:pt x="44130" y="82790"/>
                </a:cubicBezTo>
                <a:cubicBezTo>
                  <a:pt x="44111" y="83871"/>
                  <a:pt x="44092" y="84970"/>
                  <a:pt x="44054" y="86051"/>
                </a:cubicBezTo>
                <a:cubicBezTo>
                  <a:pt x="44016" y="87037"/>
                  <a:pt x="44092" y="88117"/>
                  <a:pt x="43864" y="89065"/>
                </a:cubicBezTo>
                <a:cubicBezTo>
                  <a:pt x="43789" y="89463"/>
                  <a:pt x="43599" y="89823"/>
                  <a:pt x="43334" y="90127"/>
                </a:cubicBezTo>
                <a:cubicBezTo>
                  <a:pt x="43194" y="90249"/>
                  <a:pt x="43052" y="90301"/>
                  <a:pt x="42914" y="90301"/>
                </a:cubicBezTo>
                <a:cubicBezTo>
                  <a:pt x="42585" y="90301"/>
                  <a:pt x="42287" y="90001"/>
                  <a:pt x="42139" y="89653"/>
                </a:cubicBezTo>
                <a:cubicBezTo>
                  <a:pt x="41874" y="88970"/>
                  <a:pt x="41760" y="88193"/>
                  <a:pt x="41609" y="87473"/>
                </a:cubicBezTo>
                <a:cubicBezTo>
                  <a:pt x="41324" y="86165"/>
                  <a:pt x="41021" y="84724"/>
                  <a:pt x="40149" y="83643"/>
                </a:cubicBezTo>
                <a:cubicBezTo>
                  <a:pt x="39770" y="83169"/>
                  <a:pt x="39277" y="82809"/>
                  <a:pt x="38708" y="82582"/>
                </a:cubicBezTo>
                <a:cubicBezTo>
                  <a:pt x="38695" y="82577"/>
                  <a:pt x="38683" y="82574"/>
                  <a:pt x="38671" y="82574"/>
                </a:cubicBezTo>
                <a:cubicBezTo>
                  <a:pt x="38594" y="82574"/>
                  <a:pt x="38540" y="82668"/>
                  <a:pt x="38557" y="82733"/>
                </a:cubicBezTo>
                <a:cubicBezTo>
                  <a:pt x="38917" y="84667"/>
                  <a:pt x="39277" y="86601"/>
                  <a:pt x="39618" y="88534"/>
                </a:cubicBezTo>
                <a:lnTo>
                  <a:pt x="40149" y="91397"/>
                </a:lnTo>
                <a:cubicBezTo>
                  <a:pt x="40263" y="92136"/>
                  <a:pt x="40452" y="92875"/>
                  <a:pt x="40187" y="93596"/>
                </a:cubicBezTo>
                <a:cubicBezTo>
                  <a:pt x="40092" y="93861"/>
                  <a:pt x="39921" y="94183"/>
                  <a:pt x="39618" y="94240"/>
                </a:cubicBezTo>
                <a:cubicBezTo>
                  <a:pt x="39604" y="94243"/>
                  <a:pt x="39590" y="94244"/>
                  <a:pt x="39576" y="94244"/>
                </a:cubicBezTo>
                <a:cubicBezTo>
                  <a:pt x="39294" y="94244"/>
                  <a:pt x="39081" y="93717"/>
                  <a:pt x="38955" y="93482"/>
                </a:cubicBezTo>
                <a:cubicBezTo>
                  <a:pt x="38670" y="92856"/>
                  <a:pt x="38462" y="92193"/>
                  <a:pt x="38348" y="91511"/>
                </a:cubicBezTo>
                <a:cubicBezTo>
                  <a:pt x="38083" y="90146"/>
                  <a:pt x="38045" y="88762"/>
                  <a:pt x="37855" y="87397"/>
                </a:cubicBezTo>
                <a:cubicBezTo>
                  <a:pt x="37647" y="85994"/>
                  <a:pt x="37230" y="84610"/>
                  <a:pt x="36244" y="83549"/>
                </a:cubicBezTo>
                <a:cubicBezTo>
                  <a:pt x="36227" y="83526"/>
                  <a:pt x="36203" y="83515"/>
                  <a:pt x="36178" y="83514"/>
                </a:cubicBezTo>
                <a:lnTo>
                  <a:pt x="36178" y="83514"/>
                </a:lnTo>
                <a:cubicBezTo>
                  <a:pt x="38436" y="79777"/>
                  <a:pt x="41102" y="76305"/>
                  <a:pt x="43850" y="72899"/>
                </a:cubicBezTo>
                <a:close/>
                <a:moveTo>
                  <a:pt x="124" y="0"/>
                </a:moveTo>
                <a:cubicBezTo>
                  <a:pt x="60" y="0"/>
                  <a:pt x="1" y="49"/>
                  <a:pt x="36" y="119"/>
                </a:cubicBezTo>
                <a:lnTo>
                  <a:pt x="17" y="119"/>
                </a:lnTo>
                <a:cubicBezTo>
                  <a:pt x="2955" y="8498"/>
                  <a:pt x="5989" y="16839"/>
                  <a:pt x="9135" y="25123"/>
                </a:cubicBezTo>
                <a:cubicBezTo>
                  <a:pt x="9894" y="27152"/>
                  <a:pt x="10671" y="29180"/>
                  <a:pt x="11467" y="31208"/>
                </a:cubicBezTo>
                <a:cubicBezTo>
                  <a:pt x="12168" y="33028"/>
                  <a:pt x="12794" y="34905"/>
                  <a:pt x="13647" y="36649"/>
                </a:cubicBezTo>
                <a:cubicBezTo>
                  <a:pt x="14292" y="37976"/>
                  <a:pt x="15221" y="39246"/>
                  <a:pt x="16623" y="39796"/>
                </a:cubicBezTo>
                <a:cubicBezTo>
                  <a:pt x="17283" y="40054"/>
                  <a:pt x="17979" y="40142"/>
                  <a:pt x="18690" y="40142"/>
                </a:cubicBezTo>
                <a:cubicBezTo>
                  <a:pt x="19959" y="40142"/>
                  <a:pt x="21272" y="39862"/>
                  <a:pt x="22500" y="39777"/>
                </a:cubicBezTo>
                <a:cubicBezTo>
                  <a:pt x="23246" y="39726"/>
                  <a:pt x="23995" y="39701"/>
                  <a:pt x="24747" y="39701"/>
                </a:cubicBezTo>
                <a:cubicBezTo>
                  <a:pt x="26249" y="39701"/>
                  <a:pt x="27757" y="39802"/>
                  <a:pt x="29249" y="40004"/>
                </a:cubicBezTo>
                <a:cubicBezTo>
                  <a:pt x="31106" y="40270"/>
                  <a:pt x="33021" y="40668"/>
                  <a:pt x="34727" y="41502"/>
                </a:cubicBezTo>
                <a:cubicBezTo>
                  <a:pt x="36433" y="42317"/>
                  <a:pt x="37836" y="43682"/>
                  <a:pt x="38708" y="45350"/>
                </a:cubicBezTo>
                <a:cubicBezTo>
                  <a:pt x="39580" y="46981"/>
                  <a:pt x="40054" y="48782"/>
                  <a:pt x="40471" y="50545"/>
                </a:cubicBezTo>
                <a:cubicBezTo>
                  <a:pt x="42179" y="57664"/>
                  <a:pt x="43282" y="64918"/>
                  <a:pt x="43803" y="72216"/>
                </a:cubicBezTo>
                <a:lnTo>
                  <a:pt x="43803" y="72216"/>
                </a:lnTo>
                <a:cubicBezTo>
                  <a:pt x="43494" y="72599"/>
                  <a:pt x="43186" y="72983"/>
                  <a:pt x="42879" y="73369"/>
                </a:cubicBezTo>
                <a:cubicBezTo>
                  <a:pt x="40831" y="75966"/>
                  <a:pt x="38822" y="78601"/>
                  <a:pt x="37021" y="81387"/>
                </a:cubicBezTo>
                <a:cubicBezTo>
                  <a:pt x="35277" y="84098"/>
                  <a:pt x="33571" y="87018"/>
                  <a:pt x="32471" y="90070"/>
                </a:cubicBezTo>
                <a:cubicBezTo>
                  <a:pt x="31997" y="91359"/>
                  <a:pt x="31770" y="93198"/>
                  <a:pt x="33154" y="94013"/>
                </a:cubicBezTo>
                <a:cubicBezTo>
                  <a:pt x="33534" y="94235"/>
                  <a:pt x="33946" y="94326"/>
                  <a:pt x="34367" y="94326"/>
                </a:cubicBezTo>
                <a:cubicBezTo>
                  <a:pt x="35456" y="94326"/>
                  <a:pt x="36609" y="93717"/>
                  <a:pt x="37457" y="93198"/>
                </a:cubicBezTo>
                <a:cubicBezTo>
                  <a:pt x="37514" y="93160"/>
                  <a:pt x="37533" y="93103"/>
                  <a:pt x="37514" y="93046"/>
                </a:cubicBezTo>
                <a:cubicBezTo>
                  <a:pt x="36725" y="90076"/>
                  <a:pt x="36309" y="87016"/>
                  <a:pt x="36300" y="83937"/>
                </a:cubicBezTo>
                <a:lnTo>
                  <a:pt x="36300" y="83937"/>
                </a:lnTo>
                <a:cubicBezTo>
                  <a:pt x="38208" y="86250"/>
                  <a:pt x="37579" y="89653"/>
                  <a:pt x="38348" y="92383"/>
                </a:cubicBezTo>
                <a:cubicBezTo>
                  <a:pt x="38500" y="93065"/>
                  <a:pt x="38803" y="93710"/>
                  <a:pt x="39201" y="94297"/>
                </a:cubicBezTo>
                <a:cubicBezTo>
                  <a:pt x="39289" y="94413"/>
                  <a:pt x="39407" y="94460"/>
                  <a:pt x="39532" y="94460"/>
                </a:cubicBezTo>
                <a:cubicBezTo>
                  <a:pt x="39756" y="94460"/>
                  <a:pt x="40003" y="94309"/>
                  <a:pt x="40149" y="94127"/>
                </a:cubicBezTo>
                <a:cubicBezTo>
                  <a:pt x="40490" y="93728"/>
                  <a:pt x="40566" y="93103"/>
                  <a:pt x="40547" y="92591"/>
                </a:cubicBezTo>
                <a:cubicBezTo>
                  <a:pt x="40509" y="91681"/>
                  <a:pt x="40244" y="90752"/>
                  <a:pt x="40092" y="89861"/>
                </a:cubicBezTo>
                <a:cubicBezTo>
                  <a:pt x="39670" y="87551"/>
                  <a:pt x="39266" y="85241"/>
                  <a:pt x="38846" y="82914"/>
                </a:cubicBezTo>
                <a:lnTo>
                  <a:pt x="38846" y="82914"/>
                </a:lnTo>
                <a:cubicBezTo>
                  <a:pt x="40217" y="83575"/>
                  <a:pt x="40753" y="85091"/>
                  <a:pt x="41116" y="86487"/>
                </a:cubicBezTo>
                <a:cubicBezTo>
                  <a:pt x="41305" y="87245"/>
                  <a:pt x="41438" y="88022"/>
                  <a:pt x="41628" y="88781"/>
                </a:cubicBezTo>
                <a:cubicBezTo>
                  <a:pt x="41760" y="89349"/>
                  <a:pt x="41874" y="90146"/>
                  <a:pt x="42443" y="90468"/>
                </a:cubicBezTo>
                <a:cubicBezTo>
                  <a:pt x="42589" y="90550"/>
                  <a:pt x="42735" y="90587"/>
                  <a:pt x="42876" y="90587"/>
                </a:cubicBezTo>
                <a:cubicBezTo>
                  <a:pt x="43193" y="90587"/>
                  <a:pt x="43484" y="90402"/>
                  <a:pt x="43694" y="90127"/>
                </a:cubicBezTo>
                <a:cubicBezTo>
                  <a:pt x="44168" y="89539"/>
                  <a:pt x="44225" y="88781"/>
                  <a:pt x="44263" y="88060"/>
                </a:cubicBezTo>
                <a:cubicBezTo>
                  <a:pt x="44376" y="85842"/>
                  <a:pt x="44433" y="83624"/>
                  <a:pt x="44433" y="81425"/>
                </a:cubicBezTo>
                <a:cubicBezTo>
                  <a:pt x="44433" y="78462"/>
                  <a:pt x="44333" y="75502"/>
                  <a:pt x="44134" y="72549"/>
                </a:cubicBezTo>
                <a:lnTo>
                  <a:pt x="44134" y="72549"/>
                </a:lnTo>
                <a:cubicBezTo>
                  <a:pt x="45525" y="70831"/>
                  <a:pt x="46934" y="69129"/>
                  <a:pt x="48319" y="67416"/>
                </a:cubicBezTo>
                <a:cubicBezTo>
                  <a:pt x="50916" y="64213"/>
                  <a:pt x="53457" y="60952"/>
                  <a:pt x="55694" y="57464"/>
                </a:cubicBezTo>
                <a:cubicBezTo>
                  <a:pt x="55812" y="57293"/>
                  <a:pt x="55657" y="57122"/>
                  <a:pt x="55493" y="57122"/>
                </a:cubicBezTo>
                <a:cubicBezTo>
                  <a:pt x="55421" y="57122"/>
                  <a:pt x="55348" y="57155"/>
                  <a:pt x="55295" y="57236"/>
                </a:cubicBezTo>
                <a:cubicBezTo>
                  <a:pt x="51966" y="62402"/>
                  <a:pt x="47953" y="67087"/>
                  <a:pt x="44086" y="71866"/>
                </a:cubicBezTo>
                <a:lnTo>
                  <a:pt x="44086" y="71866"/>
                </a:lnTo>
                <a:cubicBezTo>
                  <a:pt x="43682" y="66321"/>
                  <a:pt x="42926" y="60806"/>
                  <a:pt x="41817" y="55360"/>
                </a:cubicBezTo>
                <a:cubicBezTo>
                  <a:pt x="41400" y="53255"/>
                  <a:pt x="40945" y="51132"/>
                  <a:pt x="40376" y="49066"/>
                </a:cubicBezTo>
                <a:cubicBezTo>
                  <a:pt x="39921" y="47379"/>
                  <a:pt x="39315" y="45673"/>
                  <a:pt x="38310" y="44213"/>
                </a:cubicBezTo>
                <a:cubicBezTo>
                  <a:pt x="36130" y="41104"/>
                  <a:pt x="32301" y="40175"/>
                  <a:pt x="28737" y="39739"/>
                </a:cubicBezTo>
                <a:cubicBezTo>
                  <a:pt x="27406" y="39567"/>
                  <a:pt x="26076" y="39485"/>
                  <a:pt x="24745" y="39485"/>
                </a:cubicBezTo>
                <a:cubicBezTo>
                  <a:pt x="23877" y="39485"/>
                  <a:pt x="23008" y="39520"/>
                  <a:pt x="22140" y="39587"/>
                </a:cubicBezTo>
                <a:cubicBezTo>
                  <a:pt x="21041" y="39680"/>
                  <a:pt x="19854" y="39911"/>
                  <a:pt x="18707" y="39911"/>
                </a:cubicBezTo>
                <a:cubicBezTo>
                  <a:pt x="17736" y="39911"/>
                  <a:pt x="16794" y="39745"/>
                  <a:pt x="15960" y="39189"/>
                </a:cubicBezTo>
                <a:cubicBezTo>
                  <a:pt x="14519" y="38204"/>
                  <a:pt x="13780" y="36479"/>
                  <a:pt x="13173" y="34924"/>
                </a:cubicBezTo>
                <a:cubicBezTo>
                  <a:pt x="12339" y="32820"/>
                  <a:pt x="11543" y="30735"/>
                  <a:pt x="10728" y="28630"/>
                </a:cubicBezTo>
                <a:cubicBezTo>
                  <a:pt x="7505" y="20194"/>
                  <a:pt x="4377" y="11721"/>
                  <a:pt x="1344" y="3228"/>
                </a:cubicBezTo>
                <a:cubicBezTo>
                  <a:pt x="965" y="2166"/>
                  <a:pt x="586" y="1124"/>
                  <a:pt x="226" y="62"/>
                </a:cubicBezTo>
                <a:cubicBezTo>
                  <a:pt x="204" y="19"/>
                  <a:pt x="163" y="0"/>
                  <a:pt x="124" y="0"/>
                </a:cubicBezTo>
                <a:close/>
              </a:path>
            </a:pathLst>
          </a:custGeom>
          <a:solidFill>
            <a:srgbClr val="351C7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74" name="Google Shape;2074;p34"/>
          <p:cNvPicPr preferRelativeResize="0"/>
          <p:nvPr/>
        </p:nvPicPr>
        <p:blipFill>
          <a:blip r:embed="rId4">
            <a:alphaModFix amt="74000"/>
          </a:blip>
          <a:stretch>
            <a:fillRect/>
          </a:stretch>
        </p:blipFill>
        <p:spPr>
          <a:xfrm rot="7675040">
            <a:off x="2669916" y="-1516164"/>
            <a:ext cx="2894877" cy="2593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5" name="Google Shape;2075;p34"/>
          <p:cNvPicPr preferRelativeResize="0"/>
          <p:nvPr/>
        </p:nvPicPr>
        <p:blipFill>
          <a:blip r:embed="rId5">
            <a:alphaModFix amt="74000"/>
          </a:blip>
          <a:stretch>
            <a:fillRect/>
          </a:stretch>
        </p:blipFill>
        <p:spPr>
          <a:xfrm rot="-9631575" flipH="1">
            <a:off x="-1503235" y="-1230424"/>
            <a:ext cx="2894874" cy="25933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65052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spTree>
      <p:nvGrpSpPr>
        <p:cNvPr id="1" name="Shape 2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7" name="Google Shape;2077;p35"/>
          <p:cNvPicPr preferRelativeResize="0"/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 rot="5399990" flipH="1">
            <a:off x="7705516" y="-598319"/>
            <a:ext cx="3297389" cy="22766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78" name="Google Shape;2078;p35"/>
          <p:cNvGrpSpPr/>
          <p:nvPr/>
        </p:nvGrpSpPr>
        <p:grpSpPr>
          <a:xfrm rot="-987768">
            <a:off x="7751817" y="-266278"/>
            <a:ext cx="1344359" cy="1995308"/>
            <a:chOff x="272875" y="1527563"/>
            <a:chExt cx="255950" cy="455000"/>
          </a:xfrm>
        </p:grpSpPr>
        <p:sp>
          <p:nvSpPr>
            <p:cNvPr id="2079" name="Google Shape;2079;p35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35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35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35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35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35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35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35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35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35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35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35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35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35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35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35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35"/>
            <p:cNvSpPr/>
            <p:nvPr/>
          </p:nvSpPr>
          <p:spPr>
            <a:xfrm>
              <a:off x="338275" y="1701963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35"/>
            <p:cNvSpPr/>
            <p:nvPr/>
          </p:nvSpPr>
          <p:spPr>
            <a:xfrm>
              <a:off x="388050" y="1631363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35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35"/>
            <p:cNvSpPr/>
            <p:nvPr/>
          </p:nvSpPr>
          <p:spPr>
            <a:xfrm>
              <a:off x="356275" y="1585363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35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35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35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35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35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35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35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35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35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35"/>
            <p:cNvSpPr/>
            <p:nvPr/>
          </p:nvSpPr>
          <p:spPr>
            <a:xfrm>
              <a:off x="360075" y="188016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35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35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35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35"/>
            <p:cNvSpPr/>
            <p:nvPr/>
          </p:nvSpPr>
          <p:spPr>
            <a:xfrm>
              <a:off x="445850" y="1622338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35"/>
            <p:cNvSpPr/>
            <p:nvPr/>
          </p:nvSpPr>
          <p:spPr>
            <a:xfrm>
              <a:off x="418850" y="1542263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114" name="Google Shape;2114;p35"/>
          <p:cNvPicPr preferRelativeResize="0"/>
          <p:nvPr/>
        </p:nvPicPr>
        <p:blipFill>
          <a:blip r:embed="rId3">
            <a:alphaModFix amt="74000"/>
          </a:blip>
          <a:stretch>
            <a:fillRect/>
          </a:stretch>
        </p:blipFill>
        <p:spPr>
          <a:xfrm rot="-10162003" flipH="1">
            <a:off x="-1091107" y="-1133759"/>
            <a:ext cx="2894871" cy="2593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5" name="Google Shape;2115;p35"/>
          <p:cNvPicPr preferRelativeResize="0"/>
          <p:nvPr/>
        </p:nvPicPr>
        <p:blipFill>
          <a:blip r:embed="rId4">
            <a:alphaModFix amt="76000"/>
          </a:blip>
          <a:stretch>
            <a:fillRect/>
          </a:stretch>
        </p:blipFill>
        <p:spPr>
          <a:xfrm rot="363351">
            <a:off x="802621" y="4291783"/>
            <a:ext cx="7605804" cy="2832383"/>
          </a:xfrm>
          <a:prstGeom prst="rect">
            <a:avLst/>
          </a:prstGeom>
          <a:noFill/>
          <a:ln>
            <a:noFill/>
          </a:ln>
        </p:spPr>
      </p:pic>
      <p:sp>
        <p:nvSpPr>
          <p:cNvPr id="2116" name="Google Shape;2116;p35"/>
          <p:cNvSpPr/>
          <p:nvPr/>
        </p:nvSpPr>
        <p:spPr>
          <a:xfrm rot="9899989">
            <a:off x="-583964" y="4625085"/>
            <a:ext cx="2265015" cy="2165770"/>
          </a:xfrm>
          <a:custGeom>
            <a:avLst/>
            <a:gdLst/>
            <a:ahLst/>
            <a:cxnLst/>
            <a:rect l="l" t="t" r="r" b="b"/>
            <a:pathLst>
              <a:path w="21339" h="20404" extrusionOk="0">
                <a:moveTo>
                  <a:pt x="95" y="0"/>
                </a:moveTo>
                <a:cubicBezTo>
                  <a:pt x="50" y="0"/>
                  <a:pt x="0" y="36"/>
                  <a:pt x="12" y="93"/>
                </a:cubicBezTo>
                <a:cubicBezTo>
                  <a:pt x="485" y="2330"/>
                  <a:pt x="1054" y="4567"/>
                  <a:pt x="1680" y="6766"/>
                </a:cubicBezTo>
                <a:cubicBezTo>
                  <a:pt x="2324" y="8965"/>
                  <a:pt x="3045" y="11126"/>
                  <a:pt x="3822" y="13249"/>
                </a:cubicBezTo>
                <a:cubicBezTo>
                  <a:pt x="4220" y="14330"/>
                  <a:pt x="4618" y="15391"/>
                  <a:pt x="5054" y="16453"/>
                </a:cubicBezTo>
                <a:cubicBezTo>
                  <a:pt x="5225" y="16889"/>
                  <a:pt x="5433" y="17287"/>
                  <a:pt x="5699" y="17666"/>
                </a:cubicBezTo>
                <a:cubicBezTo>
                  <a:pt x="5926" y="17988"/>
                  <a:pt x="6267" y="18216"/>
                  <a:pt x="6646" y="18348"/>
                </a:cubicBezTo>
                <a:cubicBezTo>
                  <a:pt x="6705" y="18361"/>
                  <a:pt x="6764" y="18368"/>
                  <a:pt x="6823" y="18368"/>
                </a:cubicBezTo>
                <a:cubicBezTo>
                  <a:pt x="7107" y="18368"/>
                  <a:pt x="7384" y="18221"/>
                  <a:pt x="7556" y="17969"/>
                </a:cubicBezTo>
                <a:cubicBezTo>
                  <a:pt x="7746" y="17609"/>
                  <a:pt x="7784" y="17173"/>
                  <a:pt x="7708" y="16775"/>
                </a:cubicBezTo>
                <a:cubicBezTo>
                  <a:pt x="7519" y="15770"/>
                  <a:pt x="7253" y="14784"/>
                  <a:pt x="6893" y="13837"/>
                </a:cubicBezTo>
                <a:cubicBezTo>
                  <a:pt x="6248" y="11941"/>
                  <a:pt x="5414" y="9969"/>
                  <a:pt x="5528" y="7922"/>
                </a:cubicBezTo>
                <a:cubicBezTo>
                  <a:pt x="5543" y="7707"/>
                  <a:pt x="5559" y="7504"/>
                  <a:pt x="5594" y="7294"/>
                </a:cubicBezTo>
                <a:lnTo>
                  <a:pt x="5594" y="7294"/>
                </a:lnTo>
                <a:cubicBezTo>
                  <a:pt x="6312" y="7702"/>
                  <a:pt x="6661" y="8502"/>
                  <a:pt x="6893" y="9268"/>
                </a:cubicBezTo>
                <a:cubicBezTo>
                  <a:pt x="7234" y="10349"/>
                  <a:pt x="7519" y="11467"/>
                  <a:pt x="7822" y="12567"/>
                </a:cubicBezTo>
                <a:lnTo>
                  <a:pt x="8789" y="16036"/>
                </a:lnTo>
                <a:cubicBezTo>
                  <a:pt x="8940" y="16604"/>
                  <a:pt x="9111" y="17173"/>
                  <a:pt x="9263" y="17742"/>
                </a:cubicBezTo>
                <a:cubicBezTo>
                  <a:pt x="9376" y="18216"/>
                  <a:pt x="9509" y="18652"/>
                  <a:pt x="9699" y="19107"/>
                </a:cubicBezTo>
                <a:cubicBezTo>
                  <a:pt x="9966" y="19713"/>
                  <a:pt x="10452" y="20404"/>
                  <a:pt x="11172" y="20404"/>
                </a:cubicBezTo>
                <a:cubicBezTo>
                  <a:pt x="11217" y="20404"/>
                  <a:pt x="11263" y="20401"/>
                  <a:pt x="11310" y="20396"/>
                </a:cubicBezTo>
                <a:cubicBezTo>
                  <a:pt x="11708" y="20339"/>
                  <a:pt x="12068" y="20092"/>
                  <a:pt x="12258" y="19732"/>
                </a:cubicBezTo>
                <a:cubicBezTo>
                  <a:pt x="12485" y="19334"/>
                  <a:pt x="12580" y="18860"/>
                  <a:pt x="12504" y="18405"/>
                </a:cubicBezTo>
                <a:cubicBezTo>
                  <a:pt x="12390" y="17855"/>
                  <a:pt x="12239" y="17306"/>
                  <a:pt x="12030" y="16794"/>
                </a:cubicBezTo>
                <a:cubicBezTo>
                  <a:pt x="11841" y="16263"/>
                  <a:pt x="11651" y="15713"/>
                  <a:pt x="11462" y="15183"/>
                </a:cubicBezTo>
                <a:cubicBezTo>
                  <a:pt x="11101" y="14083"/>
                  <a:pt x="10779" y="12965"/>
                  <a:pt x="10457" y="11865"/>
                </a:cubicBezTo>
                <a:cubicBezTo>
                  <a:pt x="10154" y="10766"/>
                  <a:pt x="9869" y="9628"/>
                  <a:pt x="9623" y="8491"/>
                </a:cubicBezTo>
                <a:cubicBezTo>
                  <a:pt x="9414" y="7486"/>
                  <a:pt x="9168" y="6424"/>
                  <a:pt x="9414" y="5420"/>
                </a:cubicBezTo>
                <a:cubicBezTo>
                  <a:pt x="9462" y="5197"/>
                  <a:pt x="9536" y="5002"/>
                  <a:pt x="9626" y="4810"/>
                </a:cubicBezTo>
                <a:lnTo>
                  <a:pt x="9626" y="4810"/>
                </a:lnTo>
                <a:cubicBezTo>
                  <a:pt x="11118" y="5773"/>
                  <a:pt x="11814" y="7472"/>
                  <a:pt x="12239" y="9135"/>
                </a:cubicBezTo>
                <a:cubicBezTo>
                  <a:pt x="12485" y="10026"/>
                  <a:pt x="12637" y="10936"/>
                  <a:pt x="12807" y="11846"/>
                </a:cubicBezTo>
                <a:cubicBezTo>
                  <a:pt x="13035" y="13040"/>
                  <a:pt x="13300" y="14216"/>
                  <a:pt x="13623" y="15391"/>
                </a:cubicBezTo>
                <a:cubicBezTo>
                  <a:pt x="13945" y="16547"/>
                  <a:pt x="14324" y="17723"/>
                  <a:pt x="14741" y="18879"/>
                </a:cubicBezTo>
                <a:cubicBezTo>
                  <a:pt x="14912" y="19315"/>
                  <a:pt x="15063" y="19827"/>
                  <a:pt x="15480" y="20092"/>
                </a:cubicBezTo>
                <a:cubicBezTo>
                  <a:pt x="15595" y="20165"/>
                  <a:pt x="15723" y="20199"/>
                  <a:pt x="15849" y="20199"/>
                </a:cubicBezTo>
                <a:cubicBezTo>
                  <a:pt x="16119" y="20199"/>
                  <a:pt x="16382" y="20042"/>
                  <a:pt x="16485" y="19770"/>
                </a:cubicBezTo>
                <a:cubicBezTo>
                  <a:pt x="16694" y="19334"/>
                  <a:pt x="16675" y="18765"/>
                  <a:pt x="16656" y="18292"/>
                </a:cubicBezTo>
                <a:cubicBezTo>
                  <a:pt x="16637" y="17723"/>
                  <a:pt x="16542" y="17154"/>
                  <a:pt x="16428" y="16585"/>
                </a:cubicBezTo>
                <a:cubicBezTo>
                  <a:pt x="16125" y="15467"/>
                  <a:pt x="15746" y="14348"/>
                  <a:pt x="15291" y="13268"/>
                </a:cubicBezTo>
                <a:cubicBezTo>
                  <a:pt x="14419" y="10993"/>
                  <a:pt x="13793" y="8623"/>
                  <a:pt x="13433" y="6216"/>
                </a:cubicBezTo>
                <a:cubicBezTo>
                  <a:pt x="13360" y="5689"/>
                  <a:pt x="13392" y="4465"/>
                  <a:pt x="14163" y="4465"/>
                </a:cubicBezTo>
                <a:cubicBezTo>
                  <a:pt x="14197" y="4465"/>
                  <a:pt x="14231" y="4467"/>
                  <a:pt x="14267" y="4472"/>
                </a:cubicBezTo>
                <a:cubicBezTo>
                  <a:pt x="14741" y="4548"/>
                  <a:pt x="15025" y="5060"/>
                  <a:pt x="15234" y="5439"/>
                </a:cubicBezTo>
                <a:cubicBezTo>
                  <a:pt x="15499" y="5913"/>
                  <a:pt x="15727" y="6406"/>
                  <a:pt x="15935" y="6898"/>
                </a:cubicBezTo>
                <a:cubicBezTo>
                  <a:pt x="16732" y="8946"/>
                  <a:pt x="17111" y="11107"/>
                  <a:pt x="17452" y="13268"/>
                </a:cubicBezTo>
                <a:cubicBezTo>
                  <a:pt x="17623" y="14348"/>
                  <a:pt x="17793" y="15429"/>
                  <a:pt x="18002" y="16510"/>
                </a:cubicBezTo>
                <a:cubicBezTo>
                  <a:pt x="18096" y="17040"/>
                  <a:pt x="18229" y="17590"/>
                  <a:pt x="18362" y="18121"/>
                </a:cubicBezTo>
                <a:cubicBezTo>
                  <a:pt x="18476" y="18557"/>
                  <a:pt x="18627" y="19031"/>
                  <a:pt x="18968" y="19334"/>
                </a:cubicBezTo>
                <a:cubicBezTo>
                  <a:pt x="19197" y="19533"/>
                  <a:pt x="19456" y="19618"/>
                  <a:pt x="19715" y="19618"/>
                </a:cubicBezTo>
                <a:cubicBezTo>
                  <a:pt x="20273" y="19618"/>
                  <a:pt x="20833" y="19220"/>
                  <a:pt x="21092" y="18690"/>
                </a:cubicBezTo>
                <a:cubicBezTo>
                  <a:pt x="21300" y="18178"/>
                  <a:pt x="21338" y="17628"/>
                  <a:pt x="21205" y="17078"/>
                </a:cubicBezTo>
                <a:cubicBezTo>
                  <a:pt x="21111" y="16472"/>
                  <a:pt x="20902" y="15884"/>
                  <a:pt x="20731" y="15277"/>
                </a:cubicBezTo>
                <a:lnTo>
                  <a:pt x="18684" y="7903"/>
                </a:lnTo>
                <a:cubicBezTo>
                  <a:pt x="18514" y="7315"/>
                  <a:pt x="18362" y="6728"/>
                  <a:pt x="18191" y="6102"/>
                </a:cubicBezTo>
                <a:cubicBezTo>
                  <a:pt x="18162" y="6043"/>
                  <a:pt x="18106" y="6015"/>
                  <a:pt x="18051" y="6015"/>
                </a:cubicBezTo>
                <a:cubicBezTo>
                  <a:pt x="17966" y="6015"/>
                  <a:pt x="17884" y="6082"/>
                  <a:pt x="17907" y="6197"/>
                </a:cubicBezTo>
                <a:cubicBezTo>
                  <a:pt x="18589" y="8623"/>
                  <a:pt x="19253" y="11050"/>
                  <a:pt x="19935" y="13476"/>
                </a:cubicBezTo>
                <a:lnTo>
                  <a:pt x="20428" y="15315"/>
                </a:lnTo>
                <a:cubicBezTo>
                  <a:pt x="20599" y="15903"/>
                  <a:pt x="20788" y="16491"/>
                  <a:pt x="20902" y="17078"/>
                </a:cubicBezTo>
                <a:cubicBezTo>
                  <a:pt x="21016" y="17609"/>
                  <a:pt x="21035" y="18216"/>
                  <a:pt x="20750" y="18690"/>
                </a:cubicBezTo>
                <a:cubicBezTo>
                  <a:pt x="20542" y="19050"/>
                  <a:pt x="20144" y="19296"/>
                  <a:pt x="19727" y="19334"/>
                </a:cubicBezTo>
                <a:cubicBezTo>
                  <a:pt x="19253" y="19334"/>
                  <a:pt x="18950" y="18917"/>
                  <a:pt x="18798" y="18519"/>
                </a:cubicBezTo>
                <a:cubicBezTo>
                  <a:pt x="18627" y="18026"/>
                  <a:pt x="18495" y="17533"/>
                  <a:pt x="18400" y="17040"/>
                </a:cubicBezTo>
                <a:cubicBezTo>
                  <a:pt x="18172" y="15979"/>
                  <a:pt x="17983" y="14898"/>
                  <a:pt x="17812" y="13837"/>
                </a:cubicBezTo>
                <a:cubicBezTo>
                  <a:pt x="17452" y="11713"/>
                  <a:pt x="17130" y="9571"/>
                  <a:pt x="16428" y="7524"/>
                </a:cubicBezTo>
                <a:cubicBezTo>
                  <a:pt x="16239" y="7031"/>
                  <a:pt x="16049" y="6538"/>
                  <a:pt x="15822" y="6064"/>
                </a:cubicBezTo>
                <a:cubicBezTo>
                  <a:pt x="15632" y="5590"/>
                  <a:pt x="15386" y="5154"/>
                  <a:pt x="15082" y="4756"/>
                </a:cubicBezTo>
                <a:cubicBezTo>
                  <a:pt x="14841" y="4446"/>
                  <a:pt x="14506" y="4199"/>
                  <a:pt x="14120" y="4199"/>
                </a:cubicBezTo>
                <a:cubicBezTo>
                  <a:pt x="14081" y="4199"/>
                  <a:pt x="14042" y="4201"/>
                  <a:pt x="14002" y="4207"/>
                </a:cubicBezTo>
                <a:cubicBezTo>
                  <a:pt x="13661" y="4282"/>
                  <a:pt x="13395" y="4529"/>
                  <a:pt x="13281" y="4851"/>
                </a:cubicBezTo>
                <a:cubicBezTo>
                  <a:pt x="13149" y="5230"/>
                  <a:pt x="13092" y="5609"/>
                  <a:pt x="13130" y="6007"/>
                </a:cubicBezTo>
                <a:cubicBezTo>
                  <a:pt x="13187" y="6538"/>
                  <a:pt x="13281" y="7088"/>
                  <a:pt x="13395" y="7619"/>
                </a:cubicBezTo>
                <a:cubicBezTo>
                  <a:pt x="13623" y="8794"/>
                  <a:pt x="13907" y="9969"/>
                  <a:pt x="14267" y="11126"/>
                </a:cubicBezTo>
                <a:cubicBezTo>
                  <a:pt x="14608" y="12244"/>
                  <a:pt x="15044" y="13344"/>
                  <a:pt x="15442" y="14443"/>
                </a:cubicBezTo>
                <a:cubicBezTo>
                  <a:pt x="15879" y="15524"/>
                  <a:pt x="16182" y="16642"/>
                  <a:pt x="16333" y="17799"/>
                </a:cubicBezTo>
                <a:cubicBezTo>
                  <a:pt x="16409" y="18329"/>
                  <a:pt x="16390" y="18879"/>
                  <a:pt x="16296" y="19410"/>
                </a:cubicBezTo>
                <a:cubicBezTo>
                  <a:pt x="16277" y="19618"/>
                  <a:pt x="16144" y="19789"/>
                  <a:pt x="15973" y="19884"/>
                </a:cubicBezTo>
                <a:cubicBezTo>
                  <a:pt x="15943" y="19889"/>
                  <a:pt x="15912" y="19892"/>
                  <a:pt x="15882" y="19892"/>
                </a:cubicBezTo>
                <a:cubicBezTo>
                  <a:pt x="15710" y="19892"/>
                  <a:pt x="15558" y="19802"/>
                  <a:pt x="15461" y="19656"/>
                </a:cubicBezTo>
                <a:cubicBezTo>
                  <a:pt x="15329" y="19467"/>
                  <a:pt x="15215" y="19258"/>
                  <a:pt x="15139" y="19031"/>
                </a:cubicBezTo>
                <a:cubicBezTo>
                  <a:pt x="15025" y="18746"/>
                  <a:pt x="14912" y="18481"/>
                  <a:pt x="14817" y="18197"/>
                </a:cubicBezTo>
                <a:cubicBezTo>
                  <a:pt x="14608" y="17628"/>
                  <a:pt x="14419" y="17059"/>
                  <a:pt x="14248" y="16491"/>
                </a:cubicBezTo>
                <a:cubicBezTo>
                  <a:pt x="13888" y="15353"/>
                  <a:pt x="13566" y="14178"/>
                  <a:pt x="13300" y="13003"/>
                </a:cubicBezTo>
                <a:cubicBezTo>
                  <a:pt x="13073" y="12017"/>
                  <a:pt x="12921" y="11031"/>
                  <a:pt x="12694" y="10045"/>
                </a:cubicBezTo>
                <a:cubicBezTo>
                  <a:pt x="12334" y="8377"/>
                  <a:pt x="11822" y="6576"/>
                  <a:pt x="10590" y="5306"/>
                </a:cubicBezTo>
                <a:cubicBezTo>
                  <a:pt x="10305" y="5022"/>
                  <a:pt x="9983" y="4756"/>
                  <a:pt x="9623" y="4548"/>
                </a:cubicBezTo>
                <a:cubicBezTo>
                  <a:pt x="9603" y="4534"/>
                  <a:pt x="9580" y="4528"/>
                  <a:pt x="9558" y="4528"/>
                </a:cubicBezTo>
                <a:cubicBezTo>
                  <a:pt x="9517" y="4528"/>
                  <a:pt x="9477" y="4549"/>
                  <a:pt x="9452" y="4586"/>
                </a:cubicBezTo>
                <a:cubicBezTo>
                  <a:pt x="8978" y="5458"/>
                  <a:pt x="9016" y="6481"/>
                  <a:pt x="9168" y="7448"/>
                </a:cubicBezTo>
                <a:cubicBezTo>
                  <a:pt x="9338" y="8510"/>
                  <a:pt x="9604" y="9571"/>
                  <a:pt x="9869" y="10633"/>
                </a:cubicBezTo>
                <a:cubicBezTo>
                  <a:pt x="10438" y="12832"/>
                  <a:pt x="11101" y="14993"/>
                  <a:pt x="11879" y="17135"/>
                </a:cubicBezTo>
                <a:cubicBezTo>
                  <a:pt x="12182" y="18007"/>
                  <a:pt x="12618" y="19182"/>
                  <a:pt x="11784" y="19922"/>
                </a:cubicBezTo>
                <a:cubicBezTo>
                  <a:pt x="11612" y="20082"/>
                  <a:pt x="11386" y="20166"/>
                  <a:pt x="11158" y="20166"/>
                </a:cubicBezTo>
                <a:cubicBezTo>
                  <a:pt x="11008" y="20166"/>
                  <a:pt x="10858" y="20130"/>
                  <a:pt x="10722" y="20055"/>
                </a:cubicBezTo>
                <a:cubicBezTo>
                  <a:pt x="10400" y="19827"/>
                  <a:pt x="10172" y="19524"/>
                  <a:pt x="10021" y="19182"/>
                </a:cubicBezTo>
                <a:cubicBezTo>
                  <a:pt x="9831" y="18784"/>
                  <a:pt x="9699" y="18367"/>
                  <a:pt x="9585" y="17950"/>
                </a:cubicBezTo>
                <a:lnTo>
                  <a:pt x="9111" y="16244"/>
                </a:lnTo>
                <a:lnTo>
                  <a:pt x="8125" y="12832"/>
                </a:lnTo>
                <a:cubicBezTo>
                  <a:pt x="7822" y="11732"/>
                  <a:pt x="7519" y="10614"/>
                  <a:pt x="7177" y="9514"/>
                </a:cubicBezTo>
                <a:cubicBezTo>
                  <a:pt x="6950" y="8737"/>
                  <a:pt x="6665" y="7903"/>
                  <a:pt x="6059" y="7353"/>
                </a:cubicBezTo>
                <a:cubicBezTo>
                  <a:pt x="5907" y="7221"/>
                  <a:pt x="5737" y="7107"/>
                  <a:pt x="5547" y="7012"/>
                </a:cubicBezTo>
                <a:cubicBezTo>
                  <a:pt x="5534" y="7008"/>
                  <a:pt x="5519" y="7005"/>
                  <a:pt x="5505" y="7005"/>
                </a:cubicBezTo>
                <a:cubicBezTo>
                  <a:pt x="5457" y="7005"/>
                  <a:pt x="5410" y="7030"/>
                  <a:pt x="5395" y="7088"/>
                </a:cubicBezTo>
                <a:cubicBezTo>
                  <a:pt x="5054" y="9041"/>
                  <a:pt x="5661" y="10936"/>
                  <a:pt x="6305" y="12775"/>
                </a:cubicBezTo>
                <a:cubicBezTo>
                  <a:pt x="6628" y="13723"/>
                  <a:pt x="6988" y="14671"/>
                  <a:pt x="7253" y="15638"/>
                </a:cubicBezTo>
                <a:cubicBezTo>
                  <a:pt x="7386" y="16093"/>
                  <a:pt x="7481" y="16566"/>
                  <a:pt x="7537" y="17059"/>
                </a:cubicBezTo>
                <a:cubicBezTo>
                  <a:pt x="7556" y="17457"/>
                  <a:pt x="7481" y="17969"/>
                  <a:pt x="7064" y="18121"/>
                </a:cubicBezTo>
                <a:cubicBezTo>
                  <a:pt x="6994" y="18147"/>
                  <a:pt x="6924" y="18158"/>
                  <a:pt x="6855" y="18158"/>
                </a:cubicBezTo>
                <a:cubicBezTo>
                  <a:pt x="6568" y="18158"/>
                  <a:pt x="6295" y="17959"/>
                  <a:pt x="6097" y="17761"/>
                </a:cubicBezTo>
                <a:cubicBezTo>
                  <a:pt x="5774" y="17438"/>
                  <a:pt x="5547" y="17059"/>
                  <a:pt x="5376" y="16642"/>
                </a:cubicBezTo>
                <a:cubicBezTo>
                  <a:pt x="4959" y="15619"/>
                  <a:pt x="4561" y="14595"/>
                  <a:pt x="4182" y="13571"/>
                </a:cubicBezTo>
                <a:cubicBezTo>
                  <a:pt x="3405" y="11505"/>
                  <a:pt x="2703" y="9401"/>
                  <a:pt x="2059" y="7278"/>
                </a:cubicBezTo>
                <a:cubicBezTo>
                  <a:pt x="1414" y="5154"/>
                  <a:pt x="846" y="3012"/>
                  <a:pt x="334" y="851"/>
                </a:cubicBezTo>
                <a:cubicBezTo>
                  <a:pt x="277" y="586"/>
                  <a:pt x="220" y="320"/>
                  <a:pt x="163" y="55"/>
                </a:cubicBezTo>
                <a:cubicBezTo>
                  <a:pt x="156" y="17"/>
                  <a:pt x="126" y="0"/>
                  <a:pt x="95" y="0"/>
                </a:cubicBezTo>
                <a:close/>
              </a:path>
            </a:pathLst>
          </a:custGeom>
          <a:solidFill>
            <a:srgbClr val="674E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0643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5_1">
    <p:spTree>
      <p:nvGrpSpPr>
        <p:cNvPr id="1" name="Shape 1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8" name="Google Shape;1918;p32"/>
          <p:cNvPicPr preferRelativeResize="0"/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 rot="5399990" flipH="1">
            <a:off x="7705516" y="-598319"/>
            <a:ext cx="3297389" cy="2276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9" name="Google Shape;1919;p32"/>
          <p:cNvPicPr preferRelativeResize="0"/>
          <p:nvPr/>
        </p:nvPicPr>
        <p:blipFill>
          <a:blip r:embed="rId3">
            <a:alphaModFix amt="74000"/>
          </a:blip>
          <a:stretch>
            <a:fillRect/>
          </a:stretch>
        </p:blipFill>
        <p:spPr>
          <a:xfrm rot="-10162003" flipH="1">
            <a:off x="-1091107" y="-1133759"/>
            <a:ext cx="2894871" cy="2593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0" name="Google Shape;1920;p32"/>
          <p:cNvPicPr preferRelativeResize="0"/>
          <p:nvPr/>
        </p:nvPicPr>
        <p:blipFill>
          <a:blip r:embed="rId4">
            <a:alphaModFix amt="76000"/>
          </a:blip>
          <a:stretch>
            <a:fillRect/>
          </a:stretch>
        </p:blipFill>
        <p:spPr>
          <a:xfrm rot="363351">
            <a:off x="802621" y="4291783"/>
            <a:ext cx="7605804" cy="283238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21" name="Google Shape;1921;p32"/>
          <p:cNvGrpSpPr/>
          <p:nvPr/>
        </p:nvGrpSpPr>
        <p:grpSpPr>
          <a:xfrm rot="-987768">
            <a:off x="7751817" y="-266278"/>
            <a:ext cx="1344359" cy="1995308"/>
            <a:chOff x="272875" y="1527563"/>
            <a:chExt cx="255950" cy="455000"/>
          </a:xfrm>
        </p:grpSpPr>
        <p:sp>
          <p:nvSpPr>
            <p:cNvPr id="1922" name="Google Shape;1922;p32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32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32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32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32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32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32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32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32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32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32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32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32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32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32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32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32"/>
            <p:cNvSpPr/>
            <p:nvPr/>
          </p:nvSpPr>
          <p:spPr>
            <a:xfrm>
              <a:off x="338275" y="1701963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32"/>
            <p:cNvSpPr/>
            <p:nvPr/>
          </p:nvSpPr>
          <p:spPr>
            <a:xfrm>
              <a:off x="388050" y="1631363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32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32"/>
            <p:cNvSpPr/>
            <p:nvPr/>
          </p:nvSpPr>
          <p:spPr>
            <a:xfrm>
              <a:off x="356275" y="1585363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32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32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32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32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32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32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32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32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32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32"/>
            <p:cNvSpPr/>
            <p:nvPr/>
          </p:nvSpPr>
          <p:spPr>
            <a:xfrm>
              <a:off x="360075" y="188016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32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32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32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32"/>
            <p:cNvSpPr/>
            <p:nvPr/>
          </p:nvSpPr>
          <p:spPr>
            <a:xfrm>
              <a:off x="445850" y="1622338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32"/>
            <p:cNvSpPr/>
            <p:nvPr/>
          </p:nvSpPr>
          <p:spPr>
            <a:xfrm>
              <a:off x="418850" y="1542263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57" name="Google Shape;1957;p32"/>
          <p:cNvSpPr/>
          <p:nvPr/>
        </p:nvSpPr>
        <p:spPr>
          <a:xfrm rot="9899989">
            <a:off x="-583964" y="4625085"/>
            <a:ext cx="2265015" cy="2165770"/>
          </a:xfrm>
          <a:custGeom>
            <a:avLst/>
            <a:gdLst/>
            <a:ahLst/>
            <a:cxnLst/>
            <a:rect l="l" t="t" r="r" b="b"/>
            <a:pathLst>
              <a:path w="21339" h="20404" extrusionOk="0">
                <a:moveTo>
                  <a:pt x="95" y="0"/>
                </a:moveTo>
                <a:cubicBezTo>
                  <a:pt x="50" y="0"/>
                  <a:pt x="0" y="36"/>
                  <a:pt x="12" y="93"/>
                </a:cubicBezTo>
                <a:cubicBezTo>
                  <a:pt x="485" y="2330"/>
                  <a:pt x="1054" y="4567"/>
                  <a:pt x="1680" y="6766"/>
                </a:cubicBezTo>
                <a:cubicBezTo>
                  <a:pt x="2324" y="8965"/>
                  <a:pt x="3045" y="11126"/>
                  <a:pt x="3822" y="13249"/>
                </a:cubicBezTo>
                <a:cubicBezTo>
                  <a:pt x="4220" y="14330"/>
                  <a:pt x="4618" y="15391"/>
                  <a:pt x="5054" y="16453"/>
                </a:cubicBezTo>
                <a:cubicBezTo>
                  <a:pt x="5225" y="16889"/>
                  <a:pt x="5433" y="17287"/>
                  <a:pt x="5699" y="17666"/>
                </a:cubicBezTo>
                <a:cubicBezTo>
                  <a:pt x="5926" y="17988"/>
                  <a:pt x="6267" y="18216"/>
                  <a:pt x="6646" y="18348"/>
                </a:cubicBezTo>
                <a:cubicBezTo>
                  <a:pt x="6705" y="18361"/>
                  <a:pt x="6764" y="18368"/>
                  <a:pt x="6823" y="18368"/>
                </a:cubicBezTo>
                <a:cubicBezTo>
                  <a:pt x="7107" y="18368"/>
                  <a:pt x="7384" y="18221"/>
                  <a:pt x="7556" y="17969"/>
                </a:cubicBezTo>
                <a:cubicBezTo>
                  <a:pt x="7746" y="17609"/>
                  <a:pt x="7784" y="17173"/>
                  <a:pt x="7708" y="16775"/>
                </a:cubicBezTo>
                <a:cubicBezTo>
                  <a:pt x="7519" y="15770"/>
                  <a:pt x="7253" y="14784"/>
                  <a:pt x="6893" y="13837"/>
                </a:cubicBezTo>
                <a:cubicBezTo>
                  <a:pt x="6248" y="11941"/>
                  <a:pt x="5414" y="9969"/>
                  <a:pt x="5528" y="7922"/>
                </a:cubicBezTo>
                <a:cubicBezTo>
                  <a:pt x="5543" y="7707"/>
                  <a:pt x="5559" y="7504"/>
                  <a:pt x="5594" y="7294"/>
                </a:cubicBezTo>
                <a:lnTo>
                  <a:pt x="5594" y="7294"/>
                </a:lnTo>
                <a:cubicBezTo>
                  <a:pt x="6312" y="7702"/>
                  <a:pt x="6661" y="8502"/>
                  <a:pt x="6893" y="9268"/>
                </a:cubicBezTo>
                <a:cubicBezTo>
                  <a:pt x="7234" y="10349"/>
                  <a:pt x="7519" y="11467"/>
                  <a:pt x="7822" y="12567"/>
                </a:cubicBezTo>
                <a:lnTo>
                  <a:pt x="8789" y="16036"/>
                </a:lnTo>
                <a:cubicBezTo>
                  <a:pt x="8940" y="16604"/>
                  <a:pt x="9111" y="17173"/>
                  <a:pt x="9263" y="17742"/>
                </a:cubicBezTo>
                <a:cubicBezTo>
                  <a:pt x="9376" y="18216"/>
                  <a:pt x="9509" y="18652"/>
                  <a:pt x="9699" y="19107"/>
                </a:cubicBezTo>
                <a:cubicBezTo>
                  <a:pt x="9966" y="19713"/>
                  <a:pt x="10452" y="20404"/>
                  <a:pt x="11172" y="20404"/>
                </a:cubicBezTo>
                <a:cubicBezTo>
                  <a:pt x="11217" y="20404"/>
                  <a:pt x="11263" y="20401"/>
                  <a:pt x="11310" y="20396"/>
                </a:cubicBezTo>
                <a:cubicBezTo>
                  <a:pt x="11708" y="20339"/>
                  <a:pt x="12068" y="20092"/>
                  <a:pt x="12258" y="19732"/>
                </a:cubicBezTo>
                <a:cubicBezTo>
                  <a:pt x="12485" y="19334"/>
                  <a:pt x="12580" y="18860"/>
                  <a:pt x="12504" y="18405"/>
                </a:cubicBezTo>
                <a:cubicBezTo>
                  <a:pt x="12390" y="17855"/>
                  <a:pt x="12239" y="17306"/>
                  <a:pt x="12030" y="16794"/>
                </a:cubicBezTo>
                <a:cubicBezTo>
                  <a:pt x="11841" y="16263"/>
                  <a:pt x="11651" y="15713"/>
                  <a:pt x="11462" y="15183"/>
                </a:cubicBezTo>
                <a:cubicBezTo>
                  <a:pt x="11101" y="14083"/>
                  <a:pt x="10779" y="12965"/>
                  <a:pt x="10457" y="11865"/>
                </a:cubicBezTo>
                <a:cubicBezTo>
                  <a:pt x="10154" y="10766"/>
                  <a:pt x="9869" y="9628"/>
                  <a:pt x="9623" y="8491"/>
                </a:cubicBezTo>
                <a:cubicBezTo>
                  <a:pt x="9414" y="7486"/>
                  <a:pt x="9168" y="6424"/>
                  <a:pt x="9414" y="5420"/>
                </a:cubicBezTo>
                <a:cubicBezTo>
                  <a:pt x="9462" y="5197"/>
                  <a:pt x="9536" y="5002"/>
                  <a:pt x="9626" y="4810"/>
                </a:cubicBezTo>
                <a:lnTo>
                  <a:pt x="9626" y="4810"/>
                </a:lnTo>
                <a:cubicBezTo>
                  <a:pt x="11118" y="5773"/>
                  <a:pt x="11814" y="7472"/>
                  <a:pt x="12239" y="9135"/>
                </a:cubicBezTo>
                <a:cubicBezTo>
                  <a:pt x="12485" y="10026"/>
                  <a:pt x="12637" y="10936"/>
                  <a:pt x="12807" y="11846"/>
                </a:cubicBezTo>
                <a:cubicBezTo>
                  <a:pt x="13035" y="13040"/>
                  <a:pt x="13300" y="14216"/>
                  <a:pt x="13623" y="15391"/>
                </a:cubicBezTo>
                <a:cubicBezTo>
                  <a:pt x="13945" y="16547"/>
                  <a:pt x="14324" y="17723"/>
                  <a:pt x="14741" y="18879"/>
                </a:cubicBezTo>
                <a:cubicBezTo>
                  <a:pt x="14912" y="19315"/>
                  <a:pt x="15063" y="19827"/>
                  <a:pt x="15480" y="20092"/>
                </a:cubicBezTo>
                <a:cubicBezTo>
                  <a:pt x="15595" y="20165"/>
                  <a:pt x="15723" y="20199"/>
                  <a:pt x="15849" y="20199"/>
                </a:cubicBezTo>
                <a:cubicBezTo>
                  <a:pt x="16119" y="20199"/>
                  <a:pt x="16382" y="20042"/>
                  <a:pt x="16485" y="19770"/>
                </a:cubicBezTo>
                <a:cubicBezTo>
                  <a:pt x="16694" y="19334"/>
                  <a:pt x="16675" y="18765"/>
                  <a:pt x="16656" y="18292"/>
                </a:cubicBezTo>
                <a:cubicBezTo>
                  <a:pt x="16637" y="17723"/>
                  <a:pt x="16542" y="17154"/>
                  <a:pt x="16428" y="16585"/>
                </a:cubicBezTo>
                <a:cubicBezTo>
                  <a:pt x="16125" y="15467"/>
                  <a:pt x="15746" y="14348"/>
                  <a:pt x="15291" y="13268"/>
                </a:cubicBezTo>
                <a:cubicBezTo>
                  <a:pt x="14419" y="10993"/>
                  <a:pt x="13793" y="8623"/>
                  <a:pt x="13433" y="6216"/>
                </a:cubicBezTo>
                <a:cubicBezTo>
                  <a:pt x="13360" y="5689"/>
                  <a:pt x="13392" y="4465"/>
                  <a:pt x="14163" y="4465"/>
                </a:cubicBezTo>
                <a:cubicBezTo>
                  <a:pt x="14197" y="4465"/>
                  <a:pt x="14231" y="4467"/>
                  <a:pt x="14267" y="4472"/>
                </a:cubicBezTo>
                <a:cubicBezTo>
                  <a:pt x="14741" y="4548"/>
                  <a:pt x="15025" y="5060"/>
                  <a:pt x="15234" y="5439"/>
                </a:cubicBezTo>
                <a:cubicBezTo>
                  <a:pt x="15499" y="5913"/>
                  <a:pt x="15727" y="6406"/>
                  <a:pt x="15935" y="6898"/>
                </a:cubicBezTo>
                <a:cubicBezTo>
                  <a:pt x="16732" y="8946"/>
                  <a:pt x="17111" y="11107"/>
                  <a:pt x="17452" y="13268"/>
                </a:cubicBezTo>
                <a:cubicBezTo>
                  <a:pt x="17623" y="14348"/>
                  <a:pt x="17793" y="15429"/>
                  <a:pt x="18002" y="16510"/>
                </a:cubicBezTo>
                <a:cubicBezTo>
                  <a:pt x="18096" y="17040"/>
                  <a:pt x="18229" y="17590"/>
                  <a:pt x="18362" y="18121"/>
                </a:cubicBezTo>
                <a:cubicBezTo>
                  <a:pt x="18476" y="18557"/>
                  <a:pt x="18627" y="19031"/>
                  <a:pt x="18968" y="19334"/>
                </a:cubicBezTo>
                <a:cubicBezTo>
                  <a:pt x="19197" y="19533"/>
                  <a:pt x="19456" y="19618"/>
                  <a:pt x="19715" y="19618"/>
                </a:cubicBezTo>
                <a:cubicBezTo>
                  <a:pt x="20273" y="19618"/>
                  <a:pt x="20833" y="19220"/>
                  <a:pt x="21092" y="18690"/>
                </a:cubicBezTo>
                <a:cubicBezTo>
                  <a:pt x="21300" y="18178"/>
                  <a:pt x="21338" y="17628"/>
                  <a:pt x="21205" y="17078"/>
                </a:cubicBezTo>
                <a:cubicBezTo>
                  <a:pt x="21111" y="16472"/>
                  <a:pt x="20902" y="15884"/>
                  <a:pt x="20731" y="15277"/>
                </a:cubicBezTo>
                <a:lnTo>
                  <a:pt x="18684" y="7903"/>
                </a:lnTo>
                <a:cubicBezTo>
                  <a:pt x="18514" y="7315"/>
                  <a:pt x="18362" y="6728"/>
                  <a:pt x="18191" y="6102"/>
                </a:cubicBezTo>
                <a:cubicBezTo>
                  <a:pt x="18162" y="6043"/>
                  <a:pt x="18106" y="6015"/>
                  <a:pt x="18051" y="6015"/>
                </a:cubicBezTo>
                <a:cubicBezTo>
                  <a:pt x="17966" y="6015"/>
                  <a:pt x="17884" y="6082"/>
                  <a:pt x="17907" y="6197"/>
                </a:cubicBezTo>
                <a:cubicBezTo>
                  <a:pt x="18589" y="8623"/>
                  <a:pt x="19253" y="11050"/>
                  <a:pt x="19935" y="13476"/>
                </a:cubicBezTo>
                <a:lnTo>
                  <a:pt x="20428" y="15315"/>
                </a:lnTo>
                <a:cubicBezTo>
                  <a:pt x="20599" y="15903"/>
                  <a:pt x="20788" y="16491"/>
                  <a:pt x="20902" y="17078"/>
                </a:cubicBezTo>
                <a:cubicBezTo>
                  <a:pt x="21016" y="17609"/>
                  <a:pt x="21035" y="18216"/>
                  <a:pt x="20750" y="18690"/>
                </a:cubicBezTo>
                <a:cubicBezTo>
                  <a:pt x="20542" y="19050"/>
                  <a:pt x="20144" y="19296"/>
                  <a:pt x="19727" y="19334"/>
                </a:cubicBezTo>
                <a:cubicBezTo>
                  <a:pt x="19253" y="19334"/>
                  <a:pt x="18950" y="18917"/>
                  <a:pt x="18798" y="18519"/>
                </a:cubicBezTo>
                <a:cubicBezTo>
                  <a:pt x="18627" y="18026"/>
                  <a:pt x="18495" y="17533"/>
                  <a:pt x="18400" y="17040"/>
                </a:cubicBezTo>
                <a:cubicBezTo>
                  <a:pt x="18172" y="15979"/>
                  <a:pt x="17983" y="14898"/>
                  <a:pt x="17812" y="13837"/>
                </a:cubicBezTo>
                <a:cubicBezTo>
                  <a:pt x="17452" y="11713"/>
                  <a:pt x="17130" y="9571"/>
                  <a:pt x="16428" y="7524"/>
                </a:cubicBezTo>
                <a:cubicBezTo>
                  <a:pt x="16239" y="7031"/>
                  <a:pt x="16049" y="6538"/>
                  <a:pt x="15822" y="6064"/>
                </a:cubicBezTo>
                <a:cubicBezTo>
                  <a:pt x="15632" y="5590"/>
                  <a:pt x="15386" y="5154"/>
                  <a:pt x="15082" y="4756"/>
                </a:cubicBezTo>
                <a:cubicBezTo>
                  <a:pt x="14841" y="4446"/>
                  <a:pt x="14506" y="4199"/>
                  <a:pt x="14120" y="4199"/>
                </a:cubicBezTo>
                <a:cubicBezTo>
                  <a:pt x="14081" y="4199"/>
                  <a:pt x="14042" y="4201"/>
                  <a:pt x="14002" y="4207"/>
                </a:cubicBezTo>
                <a:cubicBezTo>
                  <a:pt x="13661" y="4282"/>
                  <a:pt x="13395" y="4529"/>
                  <a:pt x="13281" y="4851"/>
                </a:cubicBezTo>
                <a:cubicBezTo>
                  <a:pt x="13149" y="5230"/>
                  <a:pt x="13092" y="5609"/>
                  <a:pt x="13130" y="6007"/>
                </a:cubicBezTo>
                <a:cubicBezTo>
                  <a:pt x="13187" y="6538"/>
                  <a:pt x="13281" y="7088"/>
                  <a:pt x="13395" y="7619"/>
                </a:cubicBezTo>
                <a:cubicBezTo>
                  <a:pt x="13623" y="8794"/>
                  <a:pt x="13907" y="9969"/>
                  <a:pt x="14267" y="11126"/>
                </a:cubicBezTo>
                <a:cubicBezTo>
                  <a:pt x="14608" y="12244"/>
                  <a:pt x="15044" y="13344"/>
                  <a:pt x="15442" y="14443"/>
                </a:cubicBezTo>
                <a:cubicBezTo>
                  <a:pt x="15879" y="15524"/>
                  <a:pt x="16182" y="16642"/>
                  <a:pt x="16333" y="17799"/>
                </a:cubicBezTo>
                <a:cubicBezTo>
                  <a:pt x="16409" y="18329"/>
                  <a:pt x="16390" y="18879"/>
                  <a:pt x="16296" y="19410"/>
                </a:cubicBezTo>
                <a:cubicBezTo>
                  <a:pt x="16277" y="19618"/>
                  <a:pt x="16144" y="19789"/>
                  <a:pt x="15973" y="19884"/>
                </a:cubicBezTo>
                <a:cubicBezTo>
                  <a:pt x="15943" y="19889"/>
                  <a:pt x="15912" y="19892"/>
                  <a:pt x="15882" y="19892"/>
                </a:cubicBezTo>
                <a:cubicBezTo>
                  <a:pt x="15710" y="19892"/>
                  <a:pt x="15558" y="19802"/>
                  <a:pt x="15461" y="19656"/>
                </a:cubicBezTo>
                <a:cubicBezTo>
                  <a:pt x="15329" y="19467"/>
                  <a:pt x="15215" y="19258"/>
                  <a:pt x="15139" y="19031"/>
                </a:cubicBezTo>
                <a:cubicBezTo>
                  <a:pt x="15025" y="18746"/>
                  <a:pt x="14912" y="18481"/>
                  <a:pt x="14817" y="18197"/>
                </a:cubicBezTo>
                <a:cubicBezTo>
                  <a:pt x="14608" y="17628"/>
                  <a:pt x="14419" y="17059"/>
                  <a:pt x="14248" y="16491"/>
                </a:cubicBezTo>
                <a:cubicBezTo>
                  <a:pt x="13888" y="15353"/>
                  <a:pt x="13566" y="14178"/>
                  <a:pt x="13300" y="13003"/>
                </a:cubicBezTo>
                <a:cubicBezTo>
                  <a:pt x="13073" y="12017"/>
                  <a:pt x="12921" y="11031"/>
                  <a:pt x="12694" y="10045"/>
                </a:cubicBezTo>
                <a:cubicBezTo>
                  <a:pt x="12334" y="8377"/>
                  <a:pt x="11822" y="6576"/>
                  <a:pt x="10590" y="5306"/>
                </a:cubicBezTo>
                <a:cubicBezTo>
                  <a:pt x="10305" y="5022"/>
                  <a:pt x="9983" y="4756"/>
                  <a:pt x="9623" y="4548"/>
                </a:cubicBezTo>
                <a:cubicBezTo>
                  <a:pt x="9603" y="4534"/>
                  <a:pt x="9580" y="4528"/>
                  <a:pt x="9558" y="4528"/>
                </a:cubicBezTo>
                <a:cubicBezTo>
                  <a:pt x="9517" y="4528"/>
                  <a:pt x="9477" y="4549"/>
                  <a:pt x="9452" y="4586"/>
                </a:cubicBezTo>
                <a:cubicBezTo>
                  <a:pt x="8978" y="5458"/>
                  <a:pt x="9016" y="6481"/>
                  <a:pt x="9168" y="7448"/>
                </a:cubicBezTo>
                <a:cubicBezTo>
                  <a:pt x="9338" y="8510"/>
                  <a:pt x="9604" y="9571"/>
                  <a:pt x="9869" y="10633"/>
                </a:cubicBezTo>
                <a:cubicBezTo>
                  <a:pt x="10438" y="12832"/>
                  <a:pt x="11101" y="14993"/>
                  <a:pt x="11879" y="17135"/>
                </a:cubicBezTo>
                <a:cubicBezTo>
                  <a:pt x="12182" y="18007"/>
                  <a:pt x="12618" y="19182"/>
                  <a:pt x="11784" y="19922"/>
                </a:cubicBezTo>
                <a:cubicBezTo>
                  <a:pt x="11612" y="20082"/>
                  <a:pt x="11386" y="20166"/>
                  <a:pt x="11158" y="20166"/>
                </a:cubicBezTo>
                <a:cubicBezTo>
                  <a:pt x="11008" y="20166"/>
                  <a:pt x="10858" y="20130"/>
                  <a:pt x="10722" y="20055"/>
                </a:cubicBezTo>
                <a:cubicBezTo>
                  <a:pt x="10400" y="19827"/>
                  <a:pt x="10172" y="19524"/>
                  <a:pt x="10021" y="19182"/>
                </a:cubicBezTo>
                <a:cubicBezTo>
                  <a:pt x="9831" y="18784"/>
                  <a:pt x="9699" y="18367"/>
                  <a:pt x="9585" y="17950"/>
                </a:cubicBezTo>
                <a:lnTo>
                  <a:pt x="9111" y="16244"/>
                </a:lnTo>
                <a:lnTo>
                  <a:pt x="8125" y="12832"/>
                </a:lnTo>
                <a:cubicBezTo>
                  <a:pt x="7822" y="11732"/>
                  <a:pt x="7519" y="10614"/>
                  <a:pt x="7177" y="9514"/>
                </a:cubicBezTo>
                <a:cubicBezTo>
                  <a:pt x="6950" y="8737"/>
                  <a:pt x="6665" y="7903"/>
                  <a:pt x="6059" y="7353"/>
                </a:cubicBezTo>
                <a:cubicBezTo>
                  <a:pt x="5907" y="7221"/>
                  <a:pt x="5737" y="7107"/>
                  <a:pt x="5547" y="7012"/>
                </a:cubicBezTo>
                <a:cubicBezTo>
                  <a:pt x="5534" y="7008"/>
                  <a:pt x="5519" y="7005"/>
                  <a:pt x="5505" y="7005"/>
                </a:cubicBezTo>
                <a:cubicBezTo>
                  <a:pt x="5457" y="7005"/>
                  <a:pt x="5410" y="7030"/>
                  <a:pt x="5395" y="7088"/>
                </a:cubicBezTo>
                <a:cubicBezTo>
                  <a:pt x="5054" y="9041"/>
                  <a:pt x="5661" y="10936"/>
                  <a:pt x="6305" y="12775"/>
                </a:cubicBezTo>
                <a:cubicBezTo>
                  <a:pt x="6628" y="13723"/>
                  <a:pt x="6988" y="14671"/>
                  <a:pt x="7253" y="15638"/>
                </a:cubicBezTo>
                <a:cubicBezTo>
                  <a:pt x="7386" y="16093"/>
                  <a:pt x="7481" y="16566"/>
                  <a:pt x="7537" y="17059"/>
                </a:cubicBezTo>
                <a:cubicBezTo>
                  <a:pt x="7556" y="17457"/>
                  <a:pt x="7481" y="17969"/>
                  <a:pt x="7064" y="18121"/>
                </a:cubicBezTo>
                <a:cubicBezTo>
                  <a:pt x="6994" y="18147"/>
                  <a:pt x="6924" y="18158"/>
                  <a:pt x="6855" y="18158"/>
                </a:cubicBezTo>
                <a:cubicBezTo>
                  <a:pt x="6568" y="18158"/>
                  <a:pt x="6295" y="17959"/>
                  <a:pt x="6097" y="17761"/>
                </a:cubicBezTo>
                <a:cubicBezTo>
                  <a:pt x="5774" y="17438"/>
                  <a:pt x="5547" y="17059"/>
                  <a:pt x="5376" y="16642"/>
                </a:cubicBezTo>
                <a:cubicBezTo>
                  <a:pt x="4959" y="15619"/>
                  <a:pt x="4561" y="14595"/>
                  <a:pt x="4182" y="13571"/>
                </a:cubicBezTo>
                <a:cubicBezTo>
                  <a:pt x="3405" y="11505"/>
                  <a:pt x="2703" y="9401"/>
                  <a:pt x="2059" y="7278"/>
                </a:cubicBezTo>
                <a:cubicBezTo>
                  <a:pt x="1414" y="5154"/>
                  <a:pt x="846" y="3012"/>
                  <a:pt x="334" y="851"/>
                </a:cubicBezTo>
                <a:cubicBezTo>
                  <a:pt x="277" y="586"/>
                  <a:pt x="220" y="320"/>
                  <a:pt x="163" y="55"/>
                </a:cubicBezTo>
                <a:cubicBezTo>
                  <a:pt x="156" y="17"/>
                  <a:pt x="126" y="0"/>
                  <a:pt x="95" y="0"/>
                </a:cubicBezTo>
                <a:close/>
              </a:path>
            </a:pathLst>
          </a:custGeom>
          <a:solidFill>
            <a:srgbClr val="674E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5_1_1">
    <p:spTree>
      <p:nvGrpSpPr>
        <p:cNvPr id="1" name="Shape 1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9" name="Google Shape;1959;p33"/>
          <p:cNvPicPr preferRelativeResize="0"/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 rot="-2343514" flipH="1">
            <a:off x="-1166545" y="-1270720"/>
            <a:ext cx="3297389" cy="227663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60" name="Google Shape;1960;p33"/>
          <p:cNvGrpSpPr/>
          <p:nvPr/>
        </p:nvGrpSpPr>
        <p:grpSpPr>
          <a:xfrm rot="-8099954">
            <a:off x="15431" y="-572435"/>
            <a:ext cx="1344367" cy="1995327"/>
            <a:chOff x="272875" y="1527563"/>
            <a:chExt cx="255950" cy="455000"/>
          </a:xfrm>
        </p:grpSpPr>
        <p:sp>
          <p:nvSpPr>
            <p:cNvPr id="1961" name="Google Shape;1961;p33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33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33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33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33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33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33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33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33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33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33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33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33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33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33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33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33"/>
            <p:cNvSpPr/>
            <p:nvPr/>
          </p:nvSpPr>
          <p:spPr>
            <a:xfrm>
              <a:off x="338275" y="1701963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33"/>
            <p:cNvSpPr/>
            <p:nvPr/>
          </p:nvSpPr>
          <p:spPr>
            <a:xfrm>
              <a:off x="388050" y="1631363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33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33"/>
            <p:cNvSpPr/>
            <p:nvPr/>
          </p:nvSpPr>
          <p:spPr>
            <a:xfrm>
              <a:off x="356275" y="1585363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33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33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33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33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33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33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33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33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33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33"/>
            <p:cNvSpPr/>
            <p:nvPr/>
          </p:nvSpPr>
          <p:spPr>
            <a:xfrm>
              <a:off x="360075" y="188016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33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33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33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33"/>
            <p:cNvSpPr/>
            <p:nvPr/>
          </p:nvSpPr>
          <p:spPr>
            <a:xfrm>
              <a:off x="445850" y="1622338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33"/>
            <p:cNvSpPr/>
            <p:nvPr/>
          </p:nvSpPr>
          <p:spPr>
            <a:xfrm>
              <a:off x="418850" y="1542263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996" name="Google Shape;1996;p33"/>
          <p:cNvPicPr preferRelativeResize="0"/>
          <p:nvPr/>
        </p:nvPicPr>
        <p:blipFill>
          <a:blip r:embed="rId3">
            <a:alphaModFix amt="74000"/>
          </a:blip>
          <a:stretch>
            <a:fillRect/>
          </a:stretch>
        </p:blipFill>
        <p:spPr>
          <a:xfrm rot="-5809801" flipH="1">
            <a:off x="7609918" y="-1097658"/>
            <a:ext cx="2894870" cy="2593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7" name="Google Shape;1997;p33"/>
          <p:cNvPicPr preferRelativeResize="0"/>
          <p:nvPr/>
        </p:nvPicPr>
        <p:blipFill>
          <a:blip r:embed="rId4">
            <a:alphaModFix amt="76000"/>
          </a:blip>
          <a:stretch>
            <a:fillRect/>
          </a:stretch>
        </p:blipFill>
        <p:spPr>
          <a:xfrm rot="10754694">
            <a:off x="2497948" y="4487275"/>
            <a:ext cx="7605809" cy="2832381"/>
          </a:xfrm>
          <a:prstGeom prst="rect">
            <a:avLst/>
          </a:prstGeom>
          <a:noFill/>
          <a:ln>
            <a:noFill/>
          </a:ln>
          <a:effectLst>
            <a:reflection endPos="30000" dist="38100" dir="5400000" fadeDir="5400012" sy="-100000" algn="bl" rotWithShape="0"/>
          </a:effectLst>
        </p:spPr>
      </p:pic>
      <p:grpSp>
        <p:nvGrpSpPr>
          <p:cNvPr id="1998" name="Google Shape;1998;p33"/>
          <p:cNvGrpSpPr/>
          <p:nvPr/>
        </p:nvGrpSpPr>
        <p:grpSpPr>
          <a:xfrm flipH="1">
            <a:off x="-624375" y="3487614"/>
            <a:ext cx="1344377" cy="2469659"/>
            <a:chOff x="272875" y="1419395"/>
            <a:chExt cx="255950" cy="563168"/>
          </a:xfrm>
        </p:grpSpPr>
        <p:sp>
          <p:nvSpPr>
            <p:cNvPr id="1999" name="Google Shape;1999;p33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33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33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33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33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33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33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33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33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33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33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33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33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33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33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33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33"/>
            <p:cNvSpPr/>
            <p:nvPr/>
          </p:nvSpPr>
          <p:spPr>
            <a:xfrm>
              <a:off x="369050" y="1615955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33"/>
            <p:cNvSpPr/>
            <p:nvPr/>
          </p:nvSpPr>
          <p:spPr>
            <a:xfrm>
              <a:off x="490635" y="1582215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33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33"/>
            <p:cNvSpPr/>
            <p:nvPr/>
          </p:nvSpPr>
          <p:spPr>
            <a:xfrm>
              <a:off x="438343" y="1487068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33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33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33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33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33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33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33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33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33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33"/>
            <p:cNvSpPr/>
            <p:nvPr/>
          </p:nvSpPr>
          <p:spPr>
            <a:xfrm>
              <a:off x="360075" y="195388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33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33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33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33"/>
            <p:cNvSpPr/>
            <p:nvPr/>
          </p:nvSpPr>
          <p:spPr>
            <a:xfrm>
              <a:off x="394558" y="1560904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33"/>
            <p:cNvSpPr/>
            <p:nvPr/>
          </p:nvSpPr>
          <p:spPr>
            <a:xfrm>
              <a:off x="418850" y="1419395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5_1_1_1">
    <p:spTree>
      <p:nvGrpSpPr>
        <p:cNvPr id="1" name="Shape 2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5" name="Google Shape;2035;p34"/>
          <p:cNvPicPr preferRelativeResize="0"/>
          <p:nvPr/>
        </p:nvPicPr>
        <p:blipFill>
          <a:blip r:embed="rId2">
            <a:alphaModFix amt="64000"/>
          </a:blip>
          <a:stretch>
            <a:fillRect/>
          </a:stretch>
        </p:blipFill>
        <p:spPr>
          <a:xfrm rot="5400000">
            <a:off x="6963311" y="-630813"/>
            <a:ext cx="3592176" cy="302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6" name="Google Shape;2036;p34"/>
          <p:cNvPicPr preferRelativeResize="0"/>
          <p:nvPr/>
        </p:nvPicPr>
        <p:blipFill>
          <a:blip r:embed="rId3">
            <a:alphaModFix amt="66000"/>
          </a:blip>
          <a:stretch>
            <a:fillRect/>
          </a:stretch>
        </p:blipFill>
        <p:spPr>
          <a:xfrm rot="1326165" flipH="1">
            <a:off x="-151570" y="4144833"/>
            <a:ext cx="3297389" cy="227663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37" name="Google Shape;2037;p34"/>
          <p:cNvGrpSpPr/>
          <p:nvPr/>
        </p:nvGrpSpPr>
        <p:grpSpPr>
          <a:xfrm rot="-2700000">
            <a:off x="8026513" y="-183341"/>
            <a:ext cx="1344349" cy="1995327"/>
            <a:chOff x="272875" y="1527563"/>
            <a:chExt cx="255950" cy="455000"/>
          </a:xfrm>
        </p:grpSpPr>
        <p:sp>
          <p:nvSpPr>
            <p:cNvPr id="2038" name="Google Shape;2038;p34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34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34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34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34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34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34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34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34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34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34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34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34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34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34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34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34"/>
            <p:cNvSpPr/>
            <p:nvPr/>
          </p:nvSpPr>
          <p:spPr>
            <a:xfrm>
              <a:off x="338275" y="1701963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34"/>
            <p:cNvSpPr/>
            <p:nvPr/>
          </p:nvSpPr>
          <p:spPr>
            <a:xfrm>
              <a:off x="388050" y="1631363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34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34"/>
            <p:cNvSpPr/>
            <p:nvPr/>
          </p:nvSpPr>
          <p:spPr>
            <a:xfrm>
              <a:off x="356275" y="1585363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34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34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34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34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34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34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34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34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34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34"/>
            <p:cNvSpPr/>
            <p:nvPr/>
          </p:nvSpPr>
          <p:spPr>
            <a:xfrm>
              <a:off x="360075" y="188016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34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34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34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34"/>
            <p:cNvSpPr/>
            <p:nvPr/>
          </p:nvSpPr>
          <p:spPr>
            <a:xfrm>
              <a:off x="445850" y="1622338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34"/>
            <p:cNvSpPr/>
            <p:nvPr/>
          </p:nvSpPr>
          <p:spPr>
            <a:xfrm>
              <a:off x="418850" y="1542263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73" name="Google Shape;2073;p34"/>
          <p:cNvSpPr/>
          <p:nvPr/>
        </p:nvSpPr>
        <p:spPr>
          <a:xfrm>
            <a:off x="4566955" y="-2521549"/>
            <a:ext cx="4624024" cy="7256966"/>
          </a:xfrm>
          <a:custGeom>
            <a:avLst/>
            <a:gdLst/>
            <a:ahLst/>
            <a:cxnLst/>
            <a:rect l="l" t="t" r="r" b="b"/>
            <a:pathLst>
              <a:path w="55812" h="94461" extrusionOk="0">
                <a:moveTo>
                  <a:pt x="36054" y="83719"/>
                </a:moveTo>
                <a:cubicBezTo>
                  <a:pt x="36059" y="85810"/>
                  <a:pt x="36230" y="87883"/>
                  <a:pt x="36585" y="89937"/>
                </a:cubicBezTo>
                <a:cubicBezTo>
                  <a:pt x="36680" y="90449"/>
                  <a:pt x="36775" y="90942"/>
                  <a:pt x="36888" y="91454"/>
                </a:cubicBezTo>
                <a:cubicBezTo>
                  <a:pt x="36926" y="91719"/>
                  <a:pt x="37002" y="91984"/>
                  <a:pt x="37059" y="92250"/>
                </a:cubicBezTo>
                <a:cubicBezTo>
                  <a:pt x="37097" y="92439"/>
                  <a:pt x="37305" y="92856"/>
                  <a:pt x="37211" y="93046"/>
                </a:cubicBezTo>
                <a:cubicBezTo>
                  <a:pt x="37154" y="93160"/>
                  <a:pt x="36831" y="93255"/>
                  <a:pt x="36718" y="93311"/>
                </a:cubicBezTo>
                <a:cubicBezTo>
                  <a:pt x="36509" y="93425"/>
                  <a:pt x="36282" y="93539"/>
                  <a:pt x="36035" y="93634"/>
                </a:cubicBezTo>
                <a:cubicBezTo>
                  <a:pt x="35599" y="93804"/>
                  <a:pt x="35144" y="93937"/>
                  <a:pt x="34689" y="93994"/>
                </a:cubicBezTo>
                <a:cubicBezTo>
                  <a:pt x="34597" y="94004"/>
                  <a:pt x="34505" y="94009"/>
                  <a:pt x="34414" y="94009"/>
                </a:cubicBezTo>
                <a:cubicBezTo>
                  <a:pt x="33623" y="94009"/>
                  <a:pt x="32889" y="93638"/>
                  <a:pt x="32566" y="92856"/>
                </a:cubicBezTo>
                <a:cubicBezTo>
                  <a:pt x="32244" y="92041"/>
                  <a:pt x="32471" y="91093"/>
                  <a:pt x="32756" y="90297"/>
                </a:cubicBezTo>
                <a:cubicBezTo>
                  <a:pt x="33362" y="88572"/>
                  <a:pt x="34234" y="86923"/>
                  <a:pt x="35125" y="85331"/>
                </a:cubicBezTo>
                <a:cubicBezTo>
                  <a:pt x="35426" y="84788"/>
                  <a:pt x="35736" y="84251"/>
                  <a:pt x="36054" y="83719"/>
                </a:cubicBezTo>
                <a:close/>
                <a:moveTo>
                  <a:pt x="43850" y="72899"/>
                </a:moveTo>
                <a:cubicBezTo>
                  <a:pt x="43926" y="74041"/>
                  <a:pt x="43988" y="75183"/>
                  <a:pt x="44035" y="76326"/>
                </a:cubicBezTo>
                <a:cubicBezTo>
                  <a:pt x="44111" y="78487"/>
                  <a:pt x="44149" y="80629"/>
                  <a:pt x="44130" y="82790"/>
                </a:cubicBezTo>
                <a:cubicBezTo>
                  <a:pt x="44111" y="83871"/>
                  <a:pt x="44092" y="84970"/>
                  <a:pt x="44054" y="86051"/>
                </a:cubicBezTo>
                <a:cubicBezTo>
                  <a:pt x="44016" y="87037"/>
                  <a:pt x="44092" y="88117"/>
                  <a:pt x="43864" y="89065"/>
                </a:cubicBezTo>
                <a:cubicBezTo>
                  <a:pt x="43789" y="89463"/>
                  <a:pt x="43599" y="89823"/>
                  <a:pt x="43334" y="90127"/>
                </a:cubicBezTo>
                <a:cubicBezTo>
                  <a:pt x="43194" y="90249"/>
                  <a:pt x="43052" y="90301"/>
                  <a:pt x="42914" y="90301"/>
                </a:cubicBezTo>
                <a:cubicBezTo>
                  <a:pt x="42585" y="90301"/>
                  <a:pt x="42287" y="90001"/>
                  <a:pt x="42139" y="89653"/>
                </a:cubicBezTo>
                <a:cubicBezTo>
                  <a:pt x="41874" y="88970"/>
                  <a:pt x="41760" y="88193"/>
                  <a:pt x="41609" y="87473"/>
                </a:cubicBezTo>
                <a:cubicBezTo>
                  <a:pt x="41324" y="86165"/>
                  <a:pt x="41021" y="84724"/>
                  <a:pt x="40149" y="83643"/>
                </a:cubicBezTo>
                <a:cubicBezTo>
                  <a:pt x="39770" y="83169"/>
                  <a:pt x="39277" y="82809"/>
                  <a:pt x="38708" y="82582"/>
                </a:cubicBezTo>
                <a:cubicBezTo>
                  <a:pt x="38695" y="82577"/>
                  <a:pt x="38683" y="82574"/>
                  <a:pt x="38671" y="82574"/>
                </a:cubicBezTo>
                <a:cubicBezTo>
                  <a:pt x="38594" y="82574"/>
                  <a:pt x="38540" y="82668"/>
                  <a:pt x="38557" y="82733"/>
                </a:cubicBezTo>
                <a:cubicBezTo>
                  <a:pt x="38917" y="84667"/>
                  <a:pt x="39277" y="86601"/>
                  <a:pt x="39618" y="88534"/>
                </a:cubicBezTo>
                <a:lnTo>
                  <a:pt x="40149" y="91397"/>
                </a:lnTo>
                <a:cubicBezTo>
                  <a:pt x="40263" y="92136"/>
                  <a:pt x="40452" y="92875"/>
                  <a:pt x="40187" y="93596"/>
                </a:cubicBezTo>
                <a:cubicBezTo>
                  <a:pt x="40092" y="93861"/>
                  <a:pt x="39921" y="94183"/>
                  <a:pt x="39618" y="94240"/>
                </a:cubicBezTo>
                <a:cubicBezTo>
                  <a:pt x="39604" y="94243"/>
                  <a:pt x="39590" y="94244"/>
                  <a:pt x="39576" y="94244"/>
                </a:cubicBezTo>
                <a:cubicBezTo>
                  <a:pt x="39294" y="94244"/>
                  <a:pt x="39081" y="93717"/>
                  <a:pt x="38955" y="93482"/>
                </a:cubicBezTo>
                <a:cubicBezTo>
                  <a:pt x="38670" y="92856"/>
                  <a:pt x="38462" y="92193"/>
                  <a:pt x="38348" y="91511"/>
                </a:cubicBezTo>
                <a:cubicBezTo>
                  <a:pt x="38083" y="90146"/>
                  <a:pt x="38045" y="88762"/>
                  <a:pt x="37855" y="87397"/>
                </a:cubicBezTo>
                <a:cubicBezTo>
                  <a:pt x="37647" y="85994"/>
                  <a:pt x="37230" y="84610"/>
                  <a:pt x="36244" y="83549"/>
                </a:cubicBezTo>
                <a:cubicBezTo>
                  <a:pt x="36227" y="83526"/>
                  <a:pt x="36203" y="83515"/>
                  <a:pt x="36178" y="83514"/>
                </a:cubicBezTo>
                <a:lnTo>
                  <a:pt x="36178" y="83514"/>
                </a:lnTo>
                <a:cubicBezTo>
                  <a:pt x="38436" y="79777"/>
                  <a:pt x="41102" y="76305"/>
                  <a:pt x="43850" y="72899"/>
                </a:cubicBezTo>
                <a:close/>
                <a:moveTo>
                  <a:pt x="124" y="0"/>
                </a:moveTo>
                <a:cubicBezTo>
                  <a:pt x="60" y="0"/>
                  <a:pt x="1" y="49"/>
                  <a:pt x="36" y="119"/>
                </a:cubicBezTo>
                <a:lnTo>
                  <a:pt x="17" y="119"/>
                </a:lnTo>
                <a:cubicBezTo>
                  <a:pt x="2955" y="8498"/>
                  <a:pt x="5989" y="16839"/>
                  <a:pt x="9135" y="25123"/>
                </a:cubicBezTo>
                <a:cubicBezTo>
                  <a:pt x="9894" y="27152"/>
                  <a:pt x="10671" y="29180"/>
                  <a:pt x="11467" y="31208"/>
                </a:cubicBezTo>
                <a:cubicBezTo>
                  <a:pt x="12168" y="33028"/>
                  <a:pt x="12794" y="34905"/>
                  <a:pt x="13647" y="36649"/>
                </a:cubicBezTo>
                <a:cubicBezTo>
                  <a:pt x="14292" y="37976"/>
                  <a:pt x="15221" y="39246"/>
                  <a:pt x="16623" y="39796"/>
                </a:cubicBezTo>
                <a:cubicBezTo>
                  <a:pt x="17283" y="40054"/>
                  <a:pt x="17979" y="40142"/>
                  <a:pt x="18690" y="40142"/>
                </a:cubicBezTo>
                <a:cubicBezTo>
                  <a:pt x="19959" y="40142"/>
                  <a:pt x="21272" y="39862"/>
                  <a:pt x="22500" y="39777"/>
                </a:cubicBezTo>
                <a:cubicBezTo>
                  <a:pt x="23246" y="39726"/>
                  <a:pt x="23995" y="39701"/>
                  <a:pt x="24747" y="39701"/>
                </a:cubicBezTo>
                <a:cubicBezTo>
                  <a:pt x="26249" y="39701"/>
                  <a:pt x="27757" y="39802"/>
                  <a:pt x="29249" y="40004"/>
                </a:cubicBezTo>
                <a:cubicBezTo>
                  <a:pt x="31106" y="40270"/>
                  <a:pt x="33021" y="40668"/>
                  <a:pt x="34727" y="41502"/>
                </a:cubicBezTo>
                <a:cubicBezTo>
                  <a:pt x="36433" y="42317"/>
                  <a:pt x="37836" y="43682"/>
                  <a:pt x="38708" y="45350"/>
                </a:cubicBezTo>
                <a:cubicBezTo>
                  <a:pt x="39580" y="46981"/>
                  <a:pt x="40054" y="48782"/>
                  <a:pt x="40471" y="50545"/>
                </a:cubicBezTo>
                <a:cubicBezTo>
                  <a:pt x="42179" y="57664"/>
                  <a:pt x="43282" y="64918"/>
                  <a:pt x="43803" y="72216"/>
                </a:cubicBezTo>
                <a:lnTo>
                  <a:pt x="43803" y="72216"/>
                </a:lnTo>
                <a:cubicBezTo>
                  <a:pt x="43494" y="72599"/>
                  <a:pt x="43186" y="72983"/>
                  <a:pt x="42879" y="73369"/>
                </a:cubicBezTo>
                <a:cubicBezTo>
                  <a:pt x="40831" y="75966"/>
                  <a:pt x="38822" y="78601"/>
                  <a:pt x="37021" y="81387"/>
                </a:cubicBezTo>
                <a:cubicBezTo>
                  <a:pt x="35277" y="84098"/>
                  <a:pt x="33571" y="87018"/>
                  <a:pt x="32471" y="90070"/>
                </a:cubicBezTo>
                <a:cubicBezTo>
                  <a:pt x="31997" y="91359"/>
                  <a:pt x="31770" y="93198"/>
                  <a:pt x="33154" y="94013"/>
                </a:cubicBezTo>
                <a:cubicBezTo>
                  <a:pt x="33534" y="94235"/>
                  <a:pt x="33946" y="94326"/>
                  <a:pt x="34367" y="94326"/>
                </a:cubicBezTo>
                <a:cubicBezTo>
                  <a:pt x="35456" y="94326"/>
                  <a:pt x="36609" y="93717"/>
                  <a:pt x="37457" y="93198"/>
                </a:cubicBezTo>
                <a:cubicBezTo>
                  <a:pt x="37514" y="93160"/>
                  <a:pt x="37533" y="93103"/>
                  <a:pt x="37514" y="93046"/>
                </a:cubicBezTo>
                <a:cubicBezTo>
                  <a:pt x="36725" y="90076"/>
                  <a:pt x="36309" y="87016"/>
                  <a:pt x="36300" y="83937"/>
                </a:cubicBezTo>
                <a:lnTo>
                  <a:pt x="36300" y="83937"/>
                </a:lnTo>
                <a:cubicBezTo>
                  <a:pt x="38208" y="86250"/>
                  <a:pt x="37579" y="89653"/>
                  <a:pt x="38348" y="92383"/>
                </a:cubicBezTo>
                <a:cubicBezTo>
                  <a:pt x="38500" y="93065"/>
                  <a:pt x="38803" y="93710"/>
                  <a:pt x="39201" y="94297"/>
                </a:cubicBezTo>
                <a:cubicBezTo>
                  <a:pt x="39289" y="94413"/>
                  <a:pt x="39407" y="94460"/>
                  <a:pt x="39532" y="94460"/>
                </a:cubicBezTo>
                <a:cubicBezTo>
                  <a:pt x="39756" y="94460"/>
                  <a:pt x="40003" y="94309"/>
                  <a:pt x="40149" y="94127"/>
                </a:cubicBezTo>
                <a:cubicBezTo>
                  <a:pt x="40490" y="93728"/>
                  <a:pt x="40566" y="93103"/>
                  <a:pt x="40547" y="92591"/>
                </a:cubicBezTo>
                <a:cubicBezTo>
                  <a:pt x="40509" y="91681"/>
                  <a:pt x="40244" y="90752"/>
                  <a:pt x="40092" y="89861"/>
                </a:cubicBezTo>
                <a:cubicBezTo>
                  <a:pt x="39670" y="87551"/>
                  <a:pt x="39266" y="85241"/>
                  <a:pt x="38846" y="82914"/>
                </a:cubicBezTo>
                <a:lnTo>
                  <a:pt x="38846" y="82914"/>
                </a:lnTo>
                <a:cubicBezTo>
                  <a:pt x="40217" y="83575"/>
                  <a:pt x="40753" y="85091"/>
                  <a:pt x="41116" y="86487"/>
                </a:cubicBezTo>
                <a:cubicBezTo>
                  <a:pt x="41305" y="87245"/>
                  <a:pt x="41438" y="88022"/>
                  <a:pt x="41628" y="88781"/>
                </a:cubicBezTo>
                <a:cubicBezTo>
                  <a:pt x="41760" y="89349"/>
                  <a:pt x="41874" y="90146"/>
                  <a:pt x="42443" y="90468"/>
                </a:cubicBezTo>
                <a:cubicBezTo>
                  <a:pt x="42589" y="90550"/>
                  <a:pt x="42735" y="90587"/>
                  <a:pt x="42876" y="90587"/>
                </a:cubicBezTo>
                <a:cubicBezTo>
                  <a:pt x="43193" y="90587"/>
                  <a:pt x="43484" y="90402"/>
                  <a:pt x="43694" y="90127"/>
                </a:cubicBezTo>
                <a:cubicBezTo>
                  <a:pt x="44168" y="89539"/>
                  <a:pt x="44225" y="88781"/>
                  <a:pt x="44263" y="88060"/>
                </a:cubicBezTo>
                <a:cubicBezTo>
                  <a:pt x="44376" y="85842"/>
                  <a:pt x="44433" y="83624"/>
                  <a:pt x="44433" y="81425"/>
                </a:cubicBezTo>
                <a:cubicBezTo>
                  <a:pt x="44433" y="78462"/>
                  <a:pt x="44333" y="75502"/>
                  <a:pt x="44134" y="72549"/>
                </a:cubicBezTo>
                <a:lnTo>
                  <a:pt x="44134" y="72549"/>
                </a:lnTo>
                <a:cubicBezTo>
                  <a:pt x="45525" y="70831"/>
                  <a:pt x="46934" y="69129"/>
                  <a:pt x="48319" y="67416"/>
                </a:cubicBezTo>
                <a:cubicBezTo>
                  <a:pt x="50916" y="64213"/>
                  <a:pt x="53457" y="60952"/>
                  <a:pt x="55694" y="57464"/>
                </a:cubicBezTo>
                <a:cubicBezTo>
                  <a:pt x="55812" y="57293"/>
                  <a:pt x="55657" y="57122"/>
                  <a:pt x="55493" y="57122"/>
                </a:cubicBezTo>
                <a:cubicBezTo>
                  <a:pt x="55421" y="57122"/>
                  <a:pt x="55348" y="57155"/>
                  <a:pt x="55295" y="57236"/>
                </a:cubicBezTo>
                <a:cubicBezTo>
                  <a:pt x="51966" y="62402"/>
                  <a:pt x="47953" y="67087"/>
                  <a:pt x="44086" y="71866"/>
                </a:cubicBezTo>
                <a:lnTo>
                  <a:pt x="44086" y="71866"/>
                </a:lnTo>
                <a:cubicBezTo>
                  <a:pt x="43682" y="66321"/>
                  <a:pt x="42926" y="60806"/>
                  <a:pt x="41817" y="55360"/>
                </a:cubicBezTo>
                <a:cubicBezTo>
                  <a:pt x="41400" y="53255"/>
                  <a:pt x="40945" y="51132"/>
                  <a:pt x="40376" y="49066"/>
                </a:cubicBezTo>
                <a:cubicBezTo>
                  <a:pt x="39921" y="47379"/>
                  <a:pt x="39315" y="45673"/>
                  <a:pt x="38310" y="44213"/>
                </a:cubicBezTo>
                <a:cubicBezTo>
                  <a:pt x="36130" y="41104"/>
                  <a:pt x="32301" y="40175"/>
                  <a:pt x="28737" y="39739"/>
                </a:cubicBezTo>
                <a:cubicBezTo>
                  <a:pt x="27406" y="39567"/>
                  <a:pt x="26076" y="39485"/>
                  <a:pt x="24745" y="39485"/>
                </a:cubicBezTo>
                <a:cubicBezTo>
                  <a:pt x="23877" y="39485"/>
                  <a:pt x="23008" y="39520"/>
                  <a:pt x="22140" y="39587"/>
                </a:cubicBezTo>
                <a:cubicBezTo>
                  <a:pt x="21041" y="39680"/>
                  <a:pt x="19854" y="39911"/>
                  <a:pt x="18707" y="39911"/>
                </a:cubicBezTo>
                <a:cubicBezTo>
                  <a:pt x="17736" y="39911"/>
                  <a:pt x="16794" y="39745"/>
                  <a:pt x="15960" y="39189"/>
                </a:cubicBezTo>
                <a:cubicBezTo>
                  <a:pt x="14519" y="38204"/>
                  <a:pt x="13780" y="36479"/>
                  <a:pt x="13173" y="34924"/>
                </a:cubicBezTo>
                <a:cubicBezTo>
                  <a:pt x="12339" y="32820"/>
                  <a:pt x="11543" y="30735"/>
                  <a:pt x="10728" y="28630"/>
                </a:cubicBezTo>
                <a:cubicBezTo>
                  <a:pt x="7505" y="20194"/>
                  <a:pt x="4377" y="11721"/>
                  <a:pt x="1344" y="3228"/>
                </a:cubicBezTo>
                <a:cubicBezTo>
                  <a:pt x="965" y="2166"/>
                  <a:pt x="586" y="1124"/>
                  <a:pt x="226" y="62"/>
                </a:cubicBezTo>
                <a:cubicBezTo>
                  <a:pt x="204" y="19"/>
                  <a:pt x="163" y="0"/>
                  <a:pt x="124" y="0"/>
                </a:cubicBezTo>
                <a:close/>
              </a:path>
            </a:pathLst>
          </a:custGeom>
          <a:solidFill>
            <a:srgbClr val="351C7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74" name="Google Shape;2074;p34"/>
          <p:cNvPicPr preferRelativeResize="0"/>
          <p:nvPr/>
        </p:nvPicPr>
        <p:blipFill>
          <a:blip r:embed="rId4">
            <a:alphaModFix amt="74000"/>
          </a:blip>
          <a:stretch>
            <a:fillRect/>
          </a:stretch>
        </p:blipFill>
        <p:spPr>
          <a:xfrm rot="7675040">
            <a:off x="2669916" y="-1516164"/>
            <a:ext cx="2894877" cy="2593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5" name="Google Shape;2075;p34"/>
          <p:cNvPicPr preferRelativeResize="0"/>
          <p:nvPr/>
        </p:nvPicPr>
        <p:blipFill>
          <a:blip r:embed="rId5">
            <a:alphaModFix amt="74000"/>
          </a:blip>
          <a:stretch>
            <a:fillRect/>
          </a:stretch>
        </p:blipFill>
        <p:spPr>
          <a:xfrm rot="-9631575" flipH="1">
            <a:off x="-1503235" y="-1230424"/>
            <a:ext cx="2894874" cy="2593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4_1_1_2">
    <p:spTree>
      <p:nvGrpSpPr>
        <p:cNvPr id="1" name="Shape 2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7" name="Google Shape;2077;p35"/>
          <p:cNvPicPr preferRelativeResize="0"/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 rot="5399990" flipH="1">
            <a:off x="7705516" y="-598319"/>
            <a:ext cx="3297389" cy="22766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78" name="Google Shape;2078;p35"/>
          <p:cNvGrpSpPr/>
          <p:nvPr/>
        </p:nvGrpSpPr>
        <p:grpSpPr>
          <a:xfrm rot="-987768">
            <a:off x="7751817" y="-266278"/>
            <a:ext cx="1344359" cy="1995308"/>
            <a:chOff x="272875" y="1527563"/>
            <a:chExt cx="255950" cy="455000"/>
          </a:xfrm>
        </p:grpSpPr>
        <p:sp>
          <p:nvSpPr>
            <p:cNvPr id="2079" name="Google Shape;2079;p35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35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35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35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35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35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35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35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35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35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35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35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35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35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35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35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35"/>
            <p:cNvSpPr/>
            <p:nvPr/>
          </p:nvSpPr>
          <p:spPr>
            <a:xfrm>
              <a:off x="338275" y="1701963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35"/>
            <p:cNvSpPr/>
            <p:nvPr/>
          </p:nvSpPr>
          <p:spPr>
            <a:xfrm>
              <a:off x="388050" y="1631363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35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35"/>
            <p:cNvSpPr/>
            <p:nvPr/>
          </p:nvSpPr>
          <p:spPr>
            <a:xfrm>
              <a:off x="356275" y="1585363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35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35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35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35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35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35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35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35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35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35"/>
            <p:cNvSpPr/>
            <p:nvPr/>
          </p:nvSpPr>
          <p:spPr>
            <a:xfrm>
              <a:off x="360075" y="188016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35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35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35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35"/>
            <p:cNvSpPr/>
            <p:nvPr/>
          </p:nvSpPr>
          <p:spPr>
            <a:xfrm>
              <a:off x="445850" y="1622338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35"/>
            <p:cNvSpPr/>
            <p:nvPr/>
          </p:nvSpPr>
          <p:spPr>
            <a:xfrm>
              <a:off x="418850" y="1542263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114" name="Google Shape;2114;p35"/>
          <p:cNvPicPr preferRelativeResize="0"/>
          <p:nvPr/>
        </p:nvPicPr>
        <p:blipFill>
          <a:blip r:embed="rId3">
            <a:alphaModFix amt="74000"/>
          </a:blip>
          <a:stretch>
            <a:fillRect/>
          </a:stretch>
        </p:blipFill>
        <p:spPr>
          <a:xfrm rot="-10162003" flipH="1">
            <a:off x="-1091107" y="-1133759"/>
            <a:ext cx="2894871" cy="2593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5" name="Google Shape;2115;p35"/>
          <p:cNvPicPr preferRelativeResize="0"/>
          <p:nvPr/>
        </p:nvPicPr>
        <p:blipFill>
          <a:blip r:embed="rId4">
            <a:alphaModFix amt="76000"/>
          </a:blip>
          <a:stretch>
            <a:fillRect/>
          </a:stretch>
        </p:blipFill>
        <p:spPr>
          <a:xfrm rot="363351">
            <a:off x="802621" y="4291783"/>
            <a:ext cx="7605804" cy="2832383"/>
          </a:xfrm>
          <a:prstGeom prst="rect">
            <a:avLst/>
          </a:prstGeom>
          <a:noFill/>
          <a:ln>
            <a:noFill/>
          </a:ln>
        </p:spPr>
      </p:pic>
      <p:sp>
        <p:nvSpPr>
          <p:cNvPr id="2116" name="Google Shape;2116;p35"/>
          <p:cNvSpPr/>
          <p:nvPr/>
        </p:nvSpPr>
        <p:spPr>
          <a:xfrm rot="9899989">
            <a:off x="-583964" y="4625085"/>
            <a:ext cx="2265015" cy="2165770"/>
          </a:xfrm>
          <a:custGeom>
            <a:avLst/>
            <a:gdLst/>
            <a:ahLst/>
            <a:cxnLst/>
            <a:rect l="l" t="t" r="r" b="b"/>
            <a:pathLst>
              <a:path w="21339" h="20404" extrusionOk="0">
                <a:moveTo>
                  <a:pt x="95" y="0"/>
                </a:moveTo>
                <a:cubicBezTo>
                  <a:pt x="50" y="0"/>
                  <a:pt x="0" y="36"/>
                  <a:pt x="12" y="93"/>
                </a:cubicBezTo>
                <a:cubicBezTo>
                  <a:pt x="485" y="2330"/>
                  <a:pt x="1054" y="4567"/>
                  <a:pt x="1680" y="6766"/>
                </a:cubicBezTo>
                <a:cubicBezTo>
                  <a:pt x="2324" y="8965"/>
                  <a:pt x="3045" y="11126"/>
                  <a:pt x="3822" y="13249"/>
                </a:cubicBezTo>
                <a:cubicBezTo>
                  <a:pt x="4220" y="14330"/>
                  <a:pt x="4618" y="15391"/>
                  <a:pt x="5054" y="16453"/>
                </a:cubicBezTo>
                <a:cubicBezTo>
                  <a:pt x="5225" y="16889"/>
                  <a:pt x="5433" y="17287"/>
                  <a:pt x="5699" y="17666"/>
                </a:cubicBezTo>
                <a:cubicBezTo>
                  <a:pt x="5926" y="17988"/>
                  <a:pt x="6267" y="18216"/>
                  <a:pt x="6646" y="18348"/>
                </a:cubicBezTo>
                <a:cubicBezTo>
                  <a:pt x="6705" y="18361"/>
                  <a:pt x="6764" y="18368"/>
                  <a:pt x="6823" y="18368"/>
                </a:cubicBezTo>
                <a:cubicBezTo>
                  <a:pt x="7107" y="18368"/>
                  <a:pt x="7384" y="18221"/>
                  <a:pt x="7556" y="17969"/>
                </a:cubicBezTo>
                <a:cubicBezTo>
                  <a:pt x="7746" y="17609"/>
                  <a:pt x="7784" y="17173"/>
                  <a:pt x="7708" y="16775"/>
                </a:cubicBezTo>
                <a:cubicBezTo>
                  <a:pt x="7519" y="15770"/>
                  <a:pt x="7253" y="14784"/>
                  <a:pt x="6893" y="13837"/>
                </a:cubicBezTo>
                <a:cubicBezTo>
                  <a:pt x="6248" y="11941"/>
                  <a:pt x="5414" y="9969"/>
                  <a:pt x="5528" y="7922"/>
                </a:cubicBezTo>
                <a:cubicBezTo>
                  <a:pt x="5543" y="7707"/>
                  <a:pt x="5559" y="7504"/>
                  <a:pt x="5594" y="7294"/>
                </a:cubicBezTo>
                <a:lnTo>
                  <a:pt x="5594" y="7294"/>
                </a:lnTo>
                <a:cubicBezTo>
                  <a:pt x="6312" y="7702"/>
                  <a:pt x="6661" y="8502"/>
                  <a:pt x="6893" y="9268"/>
                </a:cubicBezTo>
                <a:cubicBezTo>
                  <a:pt x="7234" y="10349"/>
                  <a:pt x="7519" y="11467"/>
                  <a:pt x="7822" y="12567"/>
                </a:cubicBezTo>
                <a:lnTo>
                  <a:pt x="8789" y="16036"/>
                </a:lnTo>
                <a:cubicBezTo>
                  <a:pt x="8940" y="16604"/>
                  <a:pt x="9111" y="17173"/>
                  <a:pt x="9263" y="17742"/>
                </a:cubicBezTo>
                <a:cubicBezTo>
                  <a:pt x="9376" y="18216"/>
                  <a:pt x="9509" y="18652"/>
                  <a:pt x="9699" y="19107"/>
                </a:cubicBezTo>
                <a:cubicBezTo>
                  <a:pt x="9966" y="19713"/>
                  <a:pt x="10452" y="20404"/>
                  <a:pt x="11172" y="20404"/>
                </a:cubicBezTo>
                <a:cubicBezTo>
                  <a:pt x="11217" y="20404"/>
                  <a:pt x="11263" y="20401"/>
                  <a:pt x="11310" y="20396"/>
                </a:cubicBezTo>
                <a:cubicBezTo>
                  <a:pt x="11708" y="20339"/>
                  <a:pt x="12068" y="20092"/>
                  <a:pt x="12258" y="19732"/>
                </a:cubicBezTo>
                <a:cubicBezTo>
                  <a:pt x="12485" y="19334"/>
                  <a:pt x="12580" y="18860"/>
                  <a:pt x="12504" y="18405"/>
                </a:cubicBezTo>
                <a:cubicBezTo>
                  <a:pt x="12390" y="17855"/>
                  <a:pt x="12239" y="17306"/>
                  <a:pt x="12030" y="16794"/>
                </a:cubicBezTo>
                <a:cubicBezTo>
                  <a:pt x="11841" y="16263"/>
                  <a:pt x="11651" y="15713"/>
                  <a:pt x="11462" y="15183"/>
                </a:cubicBezTo>
                <a:cubicBezTo>
                  <a:pt x="11101" y="14083"/>
                  <a:pt x="10779" y="12965"/>
                  <a:pt x="10457" y="11865"/>
                </a:cubicBezTo>
                <a:cubicBezTo>
                  <a:pt x="10154" y="10766"/>
                  <a:pt x="9869" y="9628"/>
                  <a:pt x="9623" y="8491"/>
                </a:cubicBezTo>
                <a:cubicBezTo>
                  <a:pt x="9414" y="7486"/>
                  <a:pt x="9168" y="6424"/>
                  <a:pt x="9414" y="5420"/>
                </a:cubicBezTo>
                <a:cubicBezTo>
                  <a:pt x="9462" y="5197"/>
                  <a:pt x="9536" y="5002"/>
                  <a:pt x="9626" y="4810"/>
                </a:cubicBezTo>
                <a:lnTo>
                  <a:pt x="9626" y="4810"/>
                </a:lnTo>
                <a:cubicBezTo>
                  <a:pt x="11118" y="5773"/>
                  <a:pt x="11814" y="7472"/>
                  <a:pt x="12239" y="9135"/>
                </a:cubicBezTo>
                <a:cubicBezTo>
                  <a:pt x="12485" y="10026"/>
                  <a:pt x="12637" y="10936"/>
                  <a:pt x="12807" y="11846"/>
                </a:cubicBezTo>
                <a:cubicBezTo>
                  <a:pt x="13035" y="13040"/>
                  <a:pt x="13300" y="14216"/>
                  <a:pt x="13623" y="15391"/>
                </a:cubicBezTo>
                <a:cubicBezTo>
                  <a:pt x="13945" y="16547"/>
                  <a:pt x="14324" y="17723"/>
                  <a:pt x="14741" y="18879"/>
                </a:cubicBezTo>
                <a:cubicBezTo>
                  <a:pt x="14912" y="19315"/>
                  <a:pt x="15063" y="19827"/>
                  <a:pt x="15480" y="20092"/>
                </a:cubicBezTo>
                <a:cubicBezTo>
                  <a:pt x="15595" y="20165"/>
                  <a:pt x="15723" y="20199"/>
                  <a:pt x="15849" y="20199"/>
                </a:cubicBezTo>
                <a:cubicBezTo>
                  <a:pt x="16119" y="20199"/>
                  <a:pt x="16382" y="20042"/>
                  <a:pt x="16485" y="19770"/>
                </a:cubicBezTo>
                <a:cubicBezTo>
                  <a:pt x="16694" y="19334"/>
                  <a:pt x="16675" y="18765"/>
                  <a:pt x="16656" y="18292"/>
                </a:cubicBezTo>
                <a:cubicBezTo>
                  <a:pt x="16637" y="17723"/>
                  <a:pt x="16542" y="17154"/>
                  <a:pt x="16428" y="16585"/>
                </a:cubicBezTo>
                <a:cubicBezTo>
                  <a:pt x="16125" y="15467"/>
                  <a:pt x="15746" y="14348"/>
                  <a:pt x="15291" y="13268"/>
                </a:cubicBezTo>
                <a:cubicBezTo>
                  <a:pt x="14419" y="10993"/>
                  <a:pt x="13793" y="8623"/>
                  <a:pt x="13433" y="6216"/>
                </a:cubicBezTo>
                <a:cubicBezTo>
                  <a:pt x="13360" y="5689"/>
                  <a:pt x="13392" y="4465"/>
                  <a:pt x="14163" y="4465"/>
                </a:cubicBezTo>
                <a:cubicBezTo>
                  <a:pt x="14197" y="4465"/>
                  <a:pt x="14231" y="4467"/>
                  <a:pt x="14267" y="4472"/>
                </a:cubicBezTo>
                <a:cubicBezTo>
                  <a:pt x="14741" y="4548"/>
                  <a:pt x="15025" y="5060"/>
                  <a:pt x="15234" y="5439"/>
                </a:cubicBezTo>
                <a:cubicBezTo>
                  <a:pt x="15499" y="5913"/>
                  <a:pt x="15727" y="6406"/>
                  <a:pt x="15935" y="6898"/>
                </a:cubicBezTo>
                <a:cubicBezTo>
                  <a:pt x="16732" y="8946"/>
                  <a:pt x="17111" y="11107"/>
                  <a:pt x="17452" y="13268"/>
                </a:cubicBezTo>
                <a:cubicBezTo>
                  <a:pt x="17623" y="14348"/>
                  <a:pt x="17793" y="15429"/>
                  <a:pt x="18002" y="16510"/>
                </a:cubicBezTo>
                <a:cubicBezTo>
                  <a:pt x="18096" y="17040"/>
                  <a:pt x="18229" y="17590"/>
                  <a:pt x="18362" y="18121"/>
                </a:cubicBezTo>
                <a:cubicBezTo>
                  <a:pt x="18476" y="18557"/>
                  <a:pt x="18627" y="19031"/>
                  <a:pt x="18968" y="19334"/>
                </a:cubicBezTo>
                <a:cubicBezTo>
                  <a:pt x="19197" y="19533"/>
                  <a:pt x="19456" y="19618"/>
                  <a:pt x="19715" y="19618"/>
                </a:cubicBezTo>
                <a:cubicBezTo>
                  <a:pt x="20273" y="19618"/>
                  <a:pt x="20833" y="19220"/>
                  <a:pt x="21092" y="18690"/>
                </a:cubicBezTo>
                <a:cubicBezTo>
                  <a:pt x="21300" y="18178"/>
                  <a:pt x="21338" y="17628"/>
                  <a:pt x="21205" y="17078"/>
                </a:cubicBezTo>
                <a:cubicBezTo>
                  <a:pt x="21111" y="16472"/>
                  <a:pt x="20902" y="15884"/>
                  <a:pt x="20731" y="15277"/>
                </a:cubicBezTo>
                <a:lnTo>
                  <a:pt x="18684" y="7903"/>
                </a:lnTo>
                <a:cubicBezTo>
                  <a:pt x="18514" y="7315"/>
                  <a:pt x="18362" y="6728"/>
                  <a:pt x="18191" y="6102"/>
                </a:cubicBezTo>
                <a:cubicBezTo>
                  <a:pt x="18162" y="6043"/>
                  <a:pt x="18106" y="6015"/>
                  <a:pt x="18051" y="6015"/>
                </a:cubicBezTo>
                <a:cubicBezTo>
                  <a:pt x="17966" y="6015"/>
                  <a:pt x="17884" y="6082"/>
                  <a:pt x="17907" y="6197"/>
                </a:cubicBezTo>
                <a:cubicBezTo>
                  <a:pt x="18589" y="8623"/>
                  <a:pt x="19253" y="11050"/>
                  <a:pt x="19935" y="13476"/>
                </a:cubicBezTo>
                <a:lnTo>
                  <a:pt x="20428" y="15315"/>
                </a:lnTo>
                <a:cubicBezTo>
                  <a:pt x="20599" y="15903"/>
                  <a:pt x="20788" y="16491"/>
                  <a:pt x="20902" y="17078"/>
                </a:cubicBezTo>
                <a:cubicBezTo>
                  <a:pt x="21016" y="17609"/>
                  <a:pt x="21035" y="18216"/>
                  <a:pt x="20750" y="18690"/>
                </a:cubicBezTo>
                <a:cubicBezTo>
                  <a:pt x="20542" y="19050"/>
                  <a:pt x="20144" y="19296"/>
                  <a:pt x="19727" y="19334"/>
                </a:cubicBezTo>
                <a:cubicBezTo>
                  <a:pt x="19253" y="19334"/>
                  <a:pt x="18950" y="18917"/>
                  <a:pt x="18798" y="18519"/>
                </a:cubicBezTo>
                <a:cubicBezTo>
                  <a:pt x="18627" y="18026"/>
                  <a:pt x="18495" y="17533"/>
                  <a:pt x="18400" y="17040"/>
                </a:cubicBezTo>
                <a:cubicBezTo>
                  <a:pt x="18172" y="15979"/>
                  <a:pt x="17983" y="14898"/>
                  <a:pt x="17812" y="13837"/>
                </a:cubicBezTo>
                <a:cubicBezTo>
                  <a:pt x="17452" y="11713"/>
                  <a:pt x="17130" y="9571"/>
                  <a:pt x="16428" y="7524"/>
                </a:cubicBezTo>
                <a:cubicBezTo>
                  <a:pt x="16239" y="7031"/>
                  <a:pt x="16049" y="6538"/>
                  <a:pt x="15822" y="6064"/>
                </a:cubicBezTo>
                <a:cubicBezTo>
                  <a:pt x="15632" y="5590"/>
                  <a:pt x="15386" y="5154"/>
                  <a:pt x="15082" y="4756"/>
                </a:cubicBezTo>
                <a:cubicBezTo>
                  <a:pt x="14841" y="4446"/>
                  <a:pt x="14506" y="4199"/>
                  <a:pt x="14120" y="4199"/>
                </a:cubicBezTo>
                <a:cubicBezTo>
                  <a:pt x="14081" y="4199"/>
                  <a:pt x="14042" y="4201"/>
                  <a:pt x="14002" y="4207"/>
                </a:cubicBezTo>
                <a:cubicBezTo>
                  <a:pt x="13661" y="4282"/>
                  <a:pt x="13395" y="4529"/>
                  <a:pt x="13281" y="4851"/>
                </a:cubicBezTo>
                <a:cubicBezTo>
                  <a:pt x="13149" y="5230"/>
                  <a:pt x="13092" y="5609"/>
                  <a:pt x="13130" y="6007"/>
                </a:cubicBezTo>
                <a:cubicBezTo>
                  <a:pt x="13187" y="6538"/>
                  <a:pt x="13281" y="7088"/>
                  <a:pt x="13395" y="7619"/>
                </a:cubicBezTo>
                <a:cubicBezTo>
                  <a:pt x="13623" y="8794"/>
                  <a:pt x="13907" y="9969"/>
                  <a:pt x="14267" y="11126"/>
                </a:cubicBezTo>
                <a:cubicBezTo>
                  <a:pt x="14608" y="12244"/>
                  <a:pt x="15044" y="13344"/>
                  <a:pt x="15442" y="14443"/>
                </a:cubicBezTo>
                <a:cubicBezTo>
                  <a:pt x="15879" y="15524"/>
                  <a:pt x="16182" y="16642"/>
                  <a:pt x="16333" y="17799"/>
                </a:cubicBezTo>
                <a:cubicBezTo>
                  <a:pt x="16409" y="18329"/>
                  <a:pt x="16390" y="18879"/>
                  <a:pt x="16296" y="19410"/>
                </a:cubicBezTo>
                <a:cubicBezTo>
                  <a:pt x="16277" y="19618"/>
                  <a:pt x="16144" y="19789"/>
                  <a:pt x="15973" y="19884"/>
                </a:cubicBezTo>
                <a:cubicBezTo>
                  <a:pt x="15943" y="19889"/>
                  <a:pt x="15912" y="19892"/>
                  <a:pt x="15882" y="19892"/>
                </a:cubicBezTo>
                <a:cubicBezTo>
                  <a:pt x="15710" y="19892"/>
                  <a:pt x="15558" y="19802"/>
                  <a:pt x="15461" y="19656"/>
                </a:cubicBezTo>
                <a:cubicBezTo>
                  <a:pt x="15329" y="19467"/>
                  <a:pt x="15215" y="19258"/>
                  <a:pt x="15139" y="19031"/>
                </a:cubicBezTo>
                <a:cubicBezTo>
                  <a:pt x="15025" y="18746"/>
                  <a:pt x="14912" y="18481"/>
                  <a:pt x="14817" y="18197"/>
                </a:cubicBezTo>
                <a:cubicBezTo>
                  <a:pt x="14608" y="17628"/>
                  <a:pt x="14419" y="17059"/>
                  <a:pt x="14248" y="16491"/>
                </a:cubicBezTo>
                <a:cubicBezTo>
                  <a:pt x="13888" y="15353"/>
                  <a:pt x="13566" y="14178"/>
                  <a:pt x="13300" y="13003"/>
                </a:cubicBezTo>
                <a:cubicBezTo>
                  <a:pt x="13073" y="12017"/>
                  <a:pt x="12921" y="11031"/>
                  <a:pt x="12694" y="10045"/>
                </a:cubicBezTo>
                <a:cubicBezTo>
                  <a:pt x="12334" y="8377"/>
                  <a:pt x="11822" y="6576"/>
                  <a:pt x="10590" y="5306"/>
                </a:cubicBezTo>
                <a:cubicBezTo>
                  <a:pt x="10305" y="5022"/>
                  <a:pt x="9983" y="4756"/>
                  <a:pt x="9623" y="4548"/>
                </a:cubicBezTo>
                <a:cubicBezTo>
                  <a:pt x="9603" y="4534"/>
                  <a:pt x="9580" y="4528"/>
                  <a:pt x="9558" y="4528"/>
                </a:cubicBezTo>
                <a:cubicBezTo>
                  <a:pt x="9517" y="4528"/>
                  <a:pt x="9477" y="4549"/>
                  <a:pt x="9452" y="4586"/>
                </a:cubicBezTo>
                <a:cubicBezTo>
                  <a:pt x="8978" y="5458"/>
                  <a:pt x="9016" y="6481"/>
                  <a:pt x="9168" y="7448"/>
                </a:cubicBezTo>
                <a:cubicBezTo>
                  <a:pt x="9338" y="8510"/>
                  <a:pt x="9604" y="9571"/>
                  <a:pt x="9869" y="10633"/>
                </a:cubicBezTo>
                <a:cubicBezTo>
                  <a:pt x="10438" y="12832"/>
                  <a:pt x="11101" y="14993"/>
                  <a:pt x="11879" y="17135"/>
                </a:cubicBezTo>
                <a:cubicBezTo>
                  <a:pt x="12182" y="18007"/>
                  <a:pt x="12618" y="19182"/>
                  <a:pt x="11784" y="19922"/>
                </a:cubicBezTo>
                <a:cubicBezTo>
                  <a:pt x="11612" y="20082"/>
                  <a:pt x="11386" y="20166"/>
                  <a:pt x="11158" y="20166"/>
                </a:cubicBezTo>
                <a:cubicBezTo>
                  <a:pt x="11008" y="20166"/>
                  <a:pt x="10858" y="20130"/>
                  <a:pt x="10722" y="20055"/>
                </a:cubicBezTo>
                <a:cubicBezTo>
                  <a:pt x="10400" y="19827"/>
                  <a:pt x="10172" y="19524"/>
                  <a:pt x="10021" y="19182"/>
                </a:cubicBezTo>
                <a:cubicBezTo>
                  <a:pt x="9831" y="18784"/>
                  <a:pt x="9699" y="18367"/>
                  <a:pt x="9585" y="17950"/>
                </a:cubicBezTo>
                <a:lnTo>
                  <a:pt x="9111" y="16244"/>
                </a:lnTo>
                <a:lnTo>
                  <a:pt x="8125" y="12832"/>
                </a:lnTo>
                <a:cubicBezTo>
                  <a:pt x="7822" y="11732"/>
                  <a:pt x="7519" y="10614"/>
                  <a:pt x="7177" y="9514"/>
                </a:cubicBezTo>
                <a:cubicBezTo>
                  <a:pt x="6950" y="8737"/>
                  <a:pt x="6665" y="7903"/>
                  <a:pt x="6059" y="7353"/>
                </a:cubicBezTo>
                <a:cubicBezTo>
                  <a:pt x="5907" y="7221"/>
                  <a:pt x="5737" y="7107"/>
                  <a:pt x="5547" y="7012"/>
                </a:cubicBezTo>
                <a:cubicBezTo>
                  <a:pt x="5534" y="7008"/>
                  <a:pt x="5519" y="7005"/>
                  <a:pt x="5505" y="7005"/>
                </a:cubicBezTo>
                <a:cubicBezTo>
                  <a:pt x="5457" y="7005"/>
                  <a:pt x="5410" y="7030"/>
                  <a:pt x="5395" y="7088"/>
                </a:cubicBezTo>
                <a:cubicBezTo>
                  <a:pt x="5054" y="9041"/>
                  <a:pt x="5661" y="10936"/>
                  <a:pt x="6305" y="12775"/>
                </a:cubicBezTo>
                <a:cubicBezTo>
                  <a:pt x="6628" y="13723"/>
                  <a:pt x="6988" y="14671"/>
                  <a:pt x="7253" y="15638"/>
                </a:cubicBezTo>
                <a:cubicBezTo>
                  <a:pt x="7386" y="16093"/>
                  <a:pt x="7481" y="16566"/>
                  <a:pt x="7537" y="17059"/>
                </a:cubicBezTo>
                <a:cubicBezTo>
                  <a:pt x="7556" y="17457"/>
                  <a:pt x="7481" y="17969"/>
                  <a:pt x="7064" y="18121"/>
                </a:cubicBezTo>
                <a:cubicBezTo>
                  <a:pt x="6994" y="18147"/>
                  <a:pt x="6924" y="18158"/>
                  <a:pt x="6855" y="18158"/>
                </a:cubicBezTo>
                <a:cubicBezTo>
                  <a:pt x="6568" y="18158"/>
                  <a:pt x="6295" y="17959"/>
                  <a:pt x="6097" y="17761"/>
                </a:cubicBezTo>
                <a:cubicBezTo>
                  <a:pt x="5774" y="17438"/>
                  <a:pt x="5547" y="17059"/>
                  <a:pt x="5376" y="16642"/>
                </a:cubicBezTo>
                <a:cubicBezTo>
                  <a:pt x="4959" y="15619"/>
                  <a:pt x="4561" y="14595"/>
                  <a:pt x="4182" y="13571"/>
                </a:cubicBezTo>
                <a:cubicBezTo>
                  <a:pt x="3405" y="11505"/>
                  <a:pt x="2703" y="9401"/>
                  <a:pt x="2059" y="7278"/>
                </a:cubicBezTo>
                <a:cubicBezTo>
                  <a:pt x="1414" y="5154"/>
                  <a:pt x="846" y="3012"/>
                  <a:pt x="334" y="851"/>
                </a:cubicBezTo>
                <a:cubicBezTo>
                  <a:pt x="277" y="586"/>
                  <a:pt x="220" y="320"/>
                  <a:pt x="163" y="55"/>
                </a:cubicBezTo>
                <a:cubicBezTo>
                  <a:pt x="156" y="17"/>
                  <a:pt x="126" y="0"/>
                  <a:pt x="95" y="0"/>
                </a:cubicBezTo>
                <a:close/>
              </a:path>
            </a:pathLst>
          </a:custGeom>
          <a:solidFill>
            <a:srgbClr val="674E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426500" y="1130675"/>
            <a:ext cx="62910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20000" y="3220225"/>
            <a:ext cx="770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pic>
        <p:nvPicPr>
          <p:cNvPr id="11" name="Google Shape;11;p2"/>
          <p:cNvPicPr preferRelativeResize="0"/>
          <p:nvPr/>
        </p:nvPicPr>
        <p:blipFill>
          <a:blip r:embed="rId2">
            <a:alphaModFix amt="68000"/>
          </a:blip>
          <a:stretch>
            <a:fillRect/>
          </a:stretch>
        </p:blipFill>
        <p:spPr>
          <a:xfrm rot="1326165" flipH="1">
            <a:off x="-1328945" y="-932567"/>
            <a:ext cx="3297389" cy="22766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>
          <a:blip r:embed="rId3">
            <a:alphaModFix amt="64000"/>
          </a:blip>
          <a:stretch>
            <a:fillRect/>
          </a:stretch>
        </p:blipFill>
        <p:spPr>
          <a:xfrm rot="2440329">
            <a:off x="6865875" y="-711275"/>
            <a:ext cx="3592175" cy="3021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>
          <a:blip r:embed="rId4">
            <a:alphaModFix amt="67000"/>
          </a:blip>
          <a:stretch>
            <a:fillRect/>
          </a:stretch>
        </p:blipFill>
        <p:spPr>
          <a:xfrm rot="5400000" flipH="1">
            <a:off x="-1871711" y="-356575"/>
            <a:ext cx="2894875" cy="2593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/>
          <p:cNvPicPr preferRelativeResize="0"/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 rot="1326165" flipH="1">
            <a:off x="-889245" y="3430558"/>
            <a:ext cx="3297389" cy="22766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>
          <a:blip r:embed="rId5">
            <a:alphaModFix amt="82000"/>
          </a:blip>
          <a:stretch>
            <a:fillRect/>
          </a:stretch>
        </p:blipFill>
        <p:spPr>
          <a:xfrm rot="10670981">
            <a:off x="6959826" y="3022524"/>
            <a:ext cx="3632875" cy="29990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" name="Google Shape;16;p2"/>
          <p:cNvGrpSpPr/>
          <p:nvPr/>
        </p:nvGrpSpPr>
        <p:grpSpPr>
          <a:xfrm rot="-2700000">
            <a:off x="381980" y="2801012"/>
            <a:ext cx="1344349" cy="2469678"/>
            <a:chOff x="272875" y="1419395"/>
            <a:chExt cx="255950" cy="563168"/>
          </a:xfrm>
        </p:grpSpPr>
        <p:sp>
          <p:nvSpPr>
            <p:cNvPr id="17" name="Google Shape;17;p2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69050" y="1615955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90635" y="1582215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38343" y="1487068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360075" y="195388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394558" y="1560904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18850" y="1419395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" name="Google Shape;52;p2"/>
          <p:cNvGrpSpPr/>
          <p:nvPr/>
        </p:nvGrpSpPr>
        <p:grpSpPr>
          <a:xfrm rot="-2700000">
            <a:off x="7112113" y="-364316"/>
            <a:ext cx="1344349" cy="1995327"/>
            <a:chOff x="272875" y="1527563"/>
            <a:chExt cx="255950" cy="455000"/>
          </a:xfrm>
        </p:grpSpPr>
        <p:sp>
          <p:nvSpPr>
            <p:cNvPr id="53" name="Google Shape;53;p2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338275" y="1701963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388050" y="1631363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356275" y="1585363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360075" y="188016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445850" y="1622338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418850" y="1542263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" name="Google Shape;88;p2"/>
          <p:cNvSpPr/>
          <p:nvPr/>
        </p:nvSpPr>
        <p:spPr>
          <a:xfrm rot="10800000">
            <a:off x="4793599" y="4568874"/>
            <a:ext cx="2265082" cy="2165834"/>
          </a:xfrm>
          <a:custGeom>
            <a:avLst/>
            <a:gdLst/>
            <a:ahLst/>
            <a:cxnLst/>
            <a:rect l="l" t="t" r="r" b="b"/>
            <a:pathLst>
              <a:path w="21339" h="20404" extrusionOk="0">
                <a:moveTo>
                  <a:pt x="95" y="0"/>
                </a:moveTo>
                <a:cubicBezTo>
                  <a:pt x="50" y="0"/>
                  <a:pt x="0" y="36"/>
                  <a:pt x="12" y="93"/>
                </a:cubicBezTo>
                <a:cubicBezTo>
                  <a:pt x="485" y="2330"/>
                  <a:pt x="1054" y="4567"/>
                  <a:pt x="1680" y="6766"/>
                </a:cubicBezTo>
                <a:cubicBezTo>
                  <a:pt x="2324" y="8965"/>
                  <a:pt x="3045" y="11126"/>
                  <a:pt x="3822" y="13249"/>
                </a:cubicBezTo>
                <a:cubicBezTo>
                  <a:pt x="4220" y="14330"/>
                  <a:pt x="4618" y="15391"/>
                  <a:pt x="5054" y="16453"/>
                </a:cubicBezTo>
                <a:cubicBezTo>
                  <a:pt x="5225" y="16889"/>
                  <a:pt x="5433" y="17287"/>
                  <a:pt x="5699" y="17666"/>
                </a:cubicBezTo>
                <a:cubicBezTo>
                  <a:pt x="5926" y="17988"/>
                  <a:pt x="6267" y="18216"/>
                  <a:pt x="6646" y="18348"/>
                </a:cubicBezTo>
                <a:cubicBezTo>
                  <a:pt x="6705" y="18361"/>
                  <a:pt x="6764" y="18368"/>
                  <a:pt x="6823" y="18368"/>
                </a:cubicBezTo>
                <a:cubicBezTo>
                  <a:pt x="7107" y="18368"/>
                  <a:pt x="7384" y="18221"/>
                  <a:pt x="7556" y="17969"/>
                </a:cubicBezTo>
                <a:cubicBezTo>
                  <a:pt x="7746" y="17609"/>
                  <a:pt x="7784" y="17173"/>
                  <a:pt x="7708" y="16775"/>
                </a:cubicBezTo>
                <a:cubicBezTo>
                  <a:pt x="7519" y="15770"/>
                  <a:pt x="7253" y="14784"/>
                  <a:pt x="6893" y="13837"/>
                </a:cubicBezTo>
                <a:cubicBezTo>
                  <a:pt x="6248" y="11941"/>
                  <a:pt x="5414" y="9969"/>
                  <a:pt x="5528" y="7922"/>
                </a:cubicBezTo>
                <a:cubicBezTo>
                  <a:pt x="5543" y="7707"/>
                  <a:pt x="5559" y="7504"/>
                  <a:pt x="5594" y="7294"/>
                </a:cubicBezTo>
                <a:lnTo>
                  <a:pt x="5594" y="7294"/>
                </a:lnTo>
                <a:cubicBezTo>
                  <a:pt x="6312" y="7702"/>
                  <a:pt x="6661" y="8502"/>
                  <a:pt x="6893" y="9268"/>
                </a:cubicBezTo>
                <a:cubicBezTo>
                  <a:pt x="7234" y="10349"/>
                  <a:pt x="7519" y="11467"/>
                  <a:pt x="7822" y="12567"/>
                </a:cubicBezTo>
                <a:lnTo>
                  <a:pt x="8789" y="16036"/>
                </a:lnTo>
                <a:cubicBezTo>
                  <a:pt x="8940" y="16604"/>
                  <a:pt x="9111" y="17173"/>
                  <a:pt x="9263" y="17742"/>
                </a:cubicBezTo>
                <a:cubicBezTo>
                  <a:pt x="9376" y="18216"/>
                  <a:pt x="9509" y="18652"/>
                  <a:pt x="9699" y="19107"/>
                </a:cubicBezTo>
                <a:cubicBezTo>
                  <a:pt x="9966" y="19713"/>
                  <a:pt x="10452" y="20404"/>
                  <a:pt x="11172" y="20404"/>
                </a:cubicBezTo>
                <a:cubicBezTo>
                  <a:pt x="11217" y="20404"/>
                  <a:pt x="11263" y="20401"/>
                  <a:pt x="11310" y="20396"/>
                </a:cubicBezTo>
                <a:cubicBezTo>
                  <a:pt x="11708" y="20339"/>
                  <a:pt x="12068" y="20092"/>
                  <a:pt x="12258" y="19732"/>
                </a:cubicBezTo>
                <a:cubicBezTo>
                  <a:pt x="12485" y="19334"/>
                  <a:pt x="12580" y="18860"/>
                  <a:pt x="12504" y="18405"/>
                </a:cubicBezTo>
                <a:cubicBezTo>
                  <a:pt x="12390" y="17855"/>
                  <a:pt x="12239" y="17306"/>
                  <a:pt x="12030" y="16794"/>
                </a:cubicBezTo>
                <a:cubicBezTo>
                  <a:pt x="11841" y="16263"/>
                  <a:pt x="11651" y="15713"/>
                  <a:pt x="11462" y="15183"/>
                </a:cubicBezTo>
                <a:cubicBezTo>
                  <a:pt x="11101" y="14083"/>
                  <a:pt x="10779" y="12965"/>
                  <a:pt x="10457" y="11865"/>
                </a:cubicBezTo>
                <a:cubicBezTo>
                  <a:pt x="10154" y="10766"/>
                  <a:pt x="9869" y="9628"/>
                  <a:pt x="9623" y="8491"/>
                </a:cubicBezTo>
                <a:cubicBezTo>
                  <a:pt x="9414" y="7486"/>
                  <a:pt x="9168" y="6424"/>
                  <a:pt x="9414" y="5420"/>
                </a:cubicBezTo>
                <a:cubicBezTo>
                  <a:pt x="9462" y="5197"/>
                  <a:pt x="9536" y="5002"/>
                  <a:pt x="9626" y="4810"/>
                </a:cubicBezTo>
                <a:lnTo>
                  <a:pt x="9626" y="4810"/>
                </a:lnTo>
                <a:cubicBezTo>
                  <a:pt x="11118" y="5773"/>
                  <a:pt x="11814" y="7472"/>
                  <a:pt x="12239" y="9135"/>
                </a:cubicBezTo>
                <a:cubicBezTo>
                  <a:pt x="12485" y="10026"/>
                  <a:pt x="12637" y="10936"/>
                  <a:pt x="12807" y="11846"/>
                </a:cubicBezTo>
                <a:cubicBezTo>
                  <a:pt x="13035" y="13040"/>
                  <a:pt x="13300" y="14216"/>
                  <a:pt x="13623" y="15391"/>
                </a:cubicBezTo>
                <a:cubicBezTo>
                  <a:pt x="13945" y="16547"/>
                  <a:pt x="14324" y="17723"/>
                  <a:pt x="14741" y="18879"/>
                </a:cubicBezTo>
                <a:cubicBezTo>
                  <a:pt x="14912" y="19315"/>
                  <a:pt x="15063" y="19827"/>
                  <a:pt x="15480" y="20092"/>
                </a:cubicBezTo>
                <a:cubicBezTo>
                  <a:pt x="15595" y="20165"/>
                  <a:pt x="15723" y="20199"/>
                  <a:pt x="15849" y="20199"/>
                </a:cubicBezTo>
                <a:cubicBezTo>
                  <a:pt x="16119" y="20199"/>
                  <a:pt x="16382" y="20042"/>
                  <a:pt x="16485" y="19770"/>
                </a:cubicBezTo>
                <a:cubicBezTo>
                  <a:pt x="16694" y="19334"/>
                  <a:pt x="16675" y="18765"/>
                  <a:pt x="16656" y="18292"/>
                </a:cubicBezTo>
                <a:cubicBezTo>
                  <a:pt x="16637" y="17723"/>
                  <a:pt x="16542" y="17154"/>
                  <a:pt x="16428" y="16585"/>
                </a:cubicBezTo>
                <a:cubicBezTo>
                  <a:pt x="16125" y="15467"/>
                  <a:pt x="15746" y="14348"/>
                  <a:pt x="15291" y="13268"/>
                </a:cubicBezTo>
                <a:cubicBezTo>
                  <a:pt x="14419" y="10993"/>
                  <a:pt x="13793" y="8623"/>
                  <a:pt x="13433" y="6216"/>
                </a:cubicBezTo>
                <a:cubicBezTo>
                  <a:pt x="13360" y="5689"/>
                  <a:pt x="13392" y="4465"/>
                  <a:pt x="14163" y="4465"/>
                </a:cubicBezTo>
                <a:cubicBezTo>
                  <a:pt x="14197" y="4465"/>
                  <a:pt x="14231" y="4467"/>
                  <a:pt x="14267" y="4472"/>
                </a:cubicBezTo>
                <a:cubicBezTo>
                  <a:pt x="14741" y="4548"/>
                  <a:pt x="15025" y="5060"/>
                  <a:pt x="15234" y="5439"/>
                </a:cubicBezTo>
                <a:cubicBezTo>
                  <a:pt x="15499" y="5913"/>
                  <a:pt x="15727" y="6406"/>
                  <a:pt x="15935" y="6898"/>
                </a:cubicBezTo>
                <a:cubicBezTo>
                  <a:pt x="16732" y="8946"/>
                  <a:pt x="17111" y="11107"/>
                  <a:pt x="17452" y="13268"/>
                </a:cubicBezTo>
                <a:cubicBezTo>
                  <a:pt x="17623" y="14348"/>
                  <a:pt x="17793" y="15429"/>
                  <a:pt x="18002" y="16510"/>
                </a:cubicBezTo>
                <a:cubicBezTo>
                  <a:pt x="18096" y="17040"/>
                  <a:pt x="18229" y="17590"/>
                  <a:pt x="18362" y="18121"/>
                </a:cubicBezTo>
                <a:cubicBezTo>
                  <a:pt x="18476" y="18557"/>
                  <a:pt x="18627" y="19031"/>
                  <a:pt x="18968" y="19334"/>
                </a:cubicBezTo>
                <a:cubicBezTo>
                  <a:pt x="19197" y="19533"/>
                  <a:pt x="19456" y="19618"/>
                  <a:pt x="19715" y="19618"/>
                </a:cubicBezTo>
                <a:cubicBezTo>
                  <a:pt x="20273" y="19618"/>
                  <a:pt x="20833" y="19220"/>
                  <a:pt x="21092" y="18690"/>
                </a:cubicBezTo>
                <a:cubicBezTo>
                  <a:pt x="21300" y="18178"/>
                  <a:pt x="21338" y="17628"/>
                  <a:pt x="21205" y="17078"/>
                </a:cubicBezTo>
                <a:cubicBezTo>
                  <a:pt x="21111" y="16472"/>
                  <a:pt x="20902" y="15884"/>
                  <a:pt x="20731" y="15277"/>
                </a:cubicBezTo>
                <a:lnTo>
                  <a:pt x="18684" y="7903"/>
                </a:lnTo>
                <a:cubicBezTo>
                  <a:pt x="18514" y="7315"/>
                  <a:pt x="18362" y="6728"/>
                  <a:pt x="18191" y="6102"/>
                </a:cubicBezTo>
                <a:cubicBezTo>
                  <a:pt x="18162" y="6043"/>
                  <a:pt x="18106" y="6015"/>
                  <a:pt x="18051" y="6015"/>
                </a:cubicBezTo>
                <a:cubicBezTo>
                  <a:pt x="17966" y="6015"/>
                  <a:pt x="17884" y="6082"/>
                  <a:pt x="17907" y="6197"/>
                </a:cubicBezTo>
                <a:cubicBezTo>
                  <a:pt x="18589" y="8623"/>
                  <a:pt x="19253" y="11050"/>
                  <a:pt x="19935" y="13476"/>
                </a:cubicBezTo>
                <a:lnTo>
                  <a:pt x="20428" y="15315"/>
                </a:lnTo>
                <a:cubicBezTo>
                  <a:pt x="20599" y="15903"/>
                  <a:pt x="20788" y="16491"/>
                  <a:pt x="20902" y="17078"/>
                </a:cubicBezTo>
                <a:cubicBezTo>
                  <a:pt x="21016" y="17609"/>
                  <a:pt x="21035" y="18216"/>
                  <a:pt x="20750" y="18690"/>
                </a:cubicBezTo>
                <a:cubicBezTo>
                  <a:pt x="20542" y="19050"/>
                  <a:pt x="20144" y="19296"/>
                  <a:pt x="19727" y="19334"/>
                </a:cubicBezTo>
                <a:cubicBezTo>
                  <a:pt x="19253" y="19334"/>
                  <a:pt x="18950" y="18917"/>
                  <a:pt x="18798" y="18519"/>
                </a:cubicBezTo>
                <a:cubicBezTo>
                  <a:pt x="18627" y="18026"/>
                  <a:pt x="18495" y="17533"/>
                  <a:pt x="18400" y="17040"/>
                </a:cubicBezTo>
                <a:cubicBezTo>
                  <a:pt x="18172" y="15979"/>
                  <a:pt x="17983" y="14898"/>
                  <a:pt x="17812" y="13837"/>
                </a:cubicBezTo>
                <a:cubicBezTo>
                  <a:pt x="17452" y="11713"/>
                  <a:pt x="17130" y="9571"/>
                  <a:pt x="16428" y="7524"/>
                </a:cubicBezTo>
                <a:cubicBezTo>
                  <a:pt x="16239" y="7031"/>
                  <a:pt x="16049" y="6538"/>
                  <a:pt x="15822" y="6064"/>
                </a:cubicBezTo>
                <a:cubicBezTo>
                  <a:pt x="15632" y="5590"/>
                  <a:pt x="15386" y="5154"/>
                  <a:pt x="15082" y="4756"/>
                </a:cubicBezTo>
                <a:cubicBezTo>
                  <a:pt x="14841" y="4446"/>
                  <a:pt x="14506" y="4199"/>
                  <a:pt x="14120" y="4199"/>
                </a:cubicBezTo>
                <a:cubicBezTo>
                  <a:pt x="14081" y="4199"/>
                  <a:pt x="14042" y="4201"/>
                  <a:pt x="14002" y="4207"/>
                </a:cubicBezTo>
                <a:cubicBezTo>
                  <a:pt x="13661" y="4282"/>
                  <a:pt x="13395" y="4529"/>
                  <a:pt x="13281" y="4851"/>
                </a:cubicBezTo>
                <a:cubicBezTo>
                  <a:pt x="13149" y="5230"/>
                  <a:pt x="13092" y="5609"/>
                  <a:pt x="13130" y="6007"/>
                </a:cubicBezTo>
                <a:cubicBezTo>
                  <a:pt x="13187" y="6538"/>
                  <a:pt x="13281" y="7088"/>
                  <a:pt x="13395" y="7619"/>
                </a:cubicBezTo>
                <a:cubicBezTo>
                  <a:pt x="13623" y="8794"/>
                  <a:pt x="13907" y="9969"/>
                  <a:pt x="14267" y="11126"/>
                </a:cubicBezTo>
                <a:cubicBezTo>
                  <a:pt x="14608" y="12244"/>
                  <a:pt x="15044" y="13344"/>
                  <a:pt x="15442" y="14443"/>
                </a:cubicBezTo>
                <a:cubicBezTo>
                  <a:pt x="15879" y="15524"/>
                  <a:pt x="16182" y="16642"/>
                  <a:pt x="16333" y="17799"/>
                </a:cubicBezTo>
                <a:cubicBezTo>
                  <a:pt x="16409" y="18329"/>
                  <a:pt x="16390" y="18879"/>
                  <a:pt x="16296" y="19410"/>
                </a:cubicBezTo>
                <a:cubicBezTo>
                  <a:pt x="16277" y="19618"/>
                  <a:pt x="16144" y="19789"/>
                  <a:pt x="15973" y="19884"/>
                </a:cubicBezTo>
                <a:cubicBezTo>
                  <a:pt x="15943" y="19889"/>
                  <a:pt x="15912" y="19892"/>
                  <a:pt x="15882" y="19892"/>
                </a:cubicBezTo>
                <a:cubicBezTo>
                  <a:pt x="15710" y="19892"/>
                  <a:pt x="15558" y="19802"/>
                  <a:pt x="15461" y="19656"/>
                </a:cubicBezTo>
                <a:cubicBezTo>
                  <a:pt x="15329" y="19467"/>
                  <a:pt x="15215" y="19258"/>
                  <a:pt x="15139" y="19031"/>
                </a:cubicBezTo>
                <a:cubicBezTo>
                  <a:pt x="15025" y="18746"/>
                  <a:pt x="14912" y="18481"/>
                  <a:pt x="14817" y="18197"/>
                </a:cubicBezTo>
                <a:cubicBezTo>
                  <a:pt x="14608" y="17628"/>
                  <a:pt x="14419" y="17059"/>
                  <a:pt x="14248" y="16491"/>
                </a:cubicBezTo>
                <a:cubicBezTo>
                  <a:pt x="13888" y="15353"/>
                  <a:pt x="13566" y="14178"/>
                  <a:pt x="13300" y="13003"/>
                </a:cubicBezTo>
                <a:cubicBezTo>
                  <a:pt x="13073" y="12017"/>
                  <a:pt x="12921" y="11031"/>
                  <a:pt x="12694" y="10045"/>
                </a:cubicBezTo>
                <a:cubicBezTo>
                  <a:pt x="12334" y="8377"/>
                  <a:pt x="11822" y="6576"/>
                  <a:pt x="10590" y="5306"/>
                </a:cubicBezTo>
                <a:cubicBezTo>
                  <a:pt x="10305" y="5022"/>
                  <a:pt x="9983" y="4756"/>
                  <a:pt x="9623" y="4548"/>
                </a:cubicBezTo>
                <a:cubicBezTo>
                  <a:pt x="9603" y="4534"/>
                  <a:pt x="9580" y="4528"/>
                  <a:pt x="9558" y="4528"/>
                </a:cubicBezTo>
                <a:cubicBezTo>
                  <a:pt x="9517" y="4528"/>
                  <a:pt x="9477" y="4549"/>
                  <a:pt x="9452" y="4586"/>
                </a:cubicBezTo>
                <a:cubicBezTo>
                  <a:pt x="8978" y="5458"/>
                  <a:pt x="9016" y="6481"/>
                  <a:pt x="9168" y="7448"/>
                </a:cubicBezTo>
                <a:cubicBezTo>
                  <a:pt x="9338" y="8510"/>
                  <a:pt x="9604" y="9571"/>
                  <a:pt x="9869" y="10633"/>
                </a:cubicBezTo>
                <a:cubicBezTo>
                  <a:pt x="10438" y="12832"/>
                  <a:pt x="11101" y="14993"/>
                  <a:pt x="11879" y="17135"/>
                </a:cubicBezTo>
                <a:cubicBezTo>
                  <a:pt x="12182" y="18007"/>
                  <a:pt x="12618" y="19182"/>
                  <a:pt x="11784" y="19922"/>
                </a:cubicBezTo>
                <a:cubicBezTo>
                  <a:pt x="11612" y="20082"/>
                  <a:pt x="11386" y="20166"/>
                  <a:pt x="11158" y="20166"/>
                </a:cubicBezTo>
                <a:cubicBezTo>
                  <a:pt x="11008" y="20166"/>
                  <a:pt x="10858" y="20130"/>
                  <a:pt x="10722" y="20055"/>
                </a:cubicBezTo>
                <a:cubicBezTo>
                  <a:pt x="10400" y="19827"/>
                  <a:pt x="10172" y="19524"/>
                  <a:pt x="10021" y="19182"/>
                </a:cubicBezTo>
                <a:cubicBezTo>
                  <a:pt x="9831" y="18784"/>
                  <a:pt x="9699" y="18367"/>
                  <a:pt x="9585" y="17950"/>
                </a:cubicBezTo>
                <a:lnTo>
                  <a:pt x="9111" y="16244"/>
                </a:lnTo>
                <a:lnTo>
                  <a:pt x="8125" y="12832"/>
                </a:lnTo>
                <a:cubicBezTo>
                  <a:pt x="7822" y="11732"/>
                  <a:pt x="7519" y="10614"/>
                  <a:pt x="7177" y="9514"/>
                </a:cubicBezTo>
                <a:cubicBezTo>
                  <a:pt x="6950" y="8737"/>
                  <a:pt x="6665" y="7903"/>
                  <a:pt x="6059" y="7353"/>
                </a:cubicBezTo>
                <a:cubicBezTo>
                  <a:pt x="5907" y="7221"/>
                  <a:pt x="5737" y="7107"/>
                  <a:pt x="5547" y="7012"/>
                </a:cubicBezTo>
                <a:cubicBezTo>
                  <a:pt x="5534" y="7008"/>
                  <a:pt x="5519" y="7005"/>
                  <a:pt x="5505" y="7005"/>
                </a:cubicBezTo>
                <a:cubicBezTo>
                  <a:pt x="5457" y="7005"/>
                  <a:pt x="5410" y="7030"/>
                  <a:pt x="5395" y="7088"/>
                </a:cubicBezTo>
                <a:cubicBezTo>
                  <a:pt x="5054" y="9041"/>
                  <a:pt x="5661" y="10936"/>
                  <a:pt x="6305" y="12775"/>
                </a:cubicBezTo>
                <a:cubicBezTo>
                  <a:pt x="6628" y="13723"/>
                  <a:pt x="6988" y="14671"/>
                  <a:pt x="7253" y="15638"/>
                </a:cubicBezTo>
                <a:cubicBezTo>
                  <a:pt x="7386" y="16093"/>
                  <a:pt x="7481" y="16566"/>
                  <a:pt x="7537" y="17059"/>
                </a:cubicBezTo>
                <a:cubicBezTo>
                  <a:pt x="7556" y="17457"/>
                  <a:pt x="7481" y="17969"/>
                  <a:pt x="7064" y="18121"/>
                </a:cubicBezTo>
                <a:cubicBezTo>
                  <a:pt x="6994" y="18147"/>
                  <a:pt x="6924" y="18158"/>
                  <a:pt x="6855" y="18158"/>
                </a:cubicBezTo>
                <a:cubicBezTo>
                  <a:pt x="6568" y="18158"/>
                  <a:pt x="6295" y="17959"/>
                  <a:pt x="6097" y="17761"/>
                </a:cubicBezTo>
                <a:cubicBezTo>
                  <a:pt x="5774" y="17438"/>
                  <a:pt x="5547" y="17059"/>
                  <a:pt x="5376" y="16642"/>
                </a:cubicBezTo>
                <a:cubicBezTo>
                  <a:pt x="4959" y="15619"/>
                  <a:pt x="4561" y="14595"/>
                  <a:pt x="4182" y="13571"/>
                </a:cubicBezTo>
                <a:cubicBezTo>
                  <a:pt x="3405" y="11505"/>
                  <a:pt x="2703" y="9401"/>
                  <a:pt x="2059" y="7278"/>
                </a:cubicBezTo>
                <a:cubicBezTo>
                  <a:pt x="1414" y="5154"/>
                  <a:pt x="846" y="3012"/>
                  <a:pt x="334" y="851"/>
                </a:cubicBezTo>
                <a:cubicBezTo>
                  <a:pt x="277" y="586"/>
                  <a:pt x="220" y="320"/>
                  <a:pt x="163" y="55"/>
                </a:cubicBezTo>
                <a:cubicBezTo>
                  <a:pt x="156" y="17"/>
                  <a:pt x="126" y="0"/>
                  <a:pt x="95" y="0"/>
                </a:cubicBezTo>
                <a:close/>
              </a:path>
            </a:pathLst>
          </a:custGeom>
          <a:solidFill>
            <a:srgbClr val="351C7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26768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1.xml"/><Relationship Id="rId18" Type="http://schemas.openxmlformats.org/officeDocument/2006/relationships/slideLayout" Target="../slideLayouts/slideLayout26.xml"/><Relationship Id="rId26" Type="http://schemas.openxmlformats.org/officeDocument/2006/relationships/slideLayout" Target="../slideLayouts/slideLayout34.xml"/><Relationship Id="rId3" Type="http://schemas.openxmlformats.org/officeDocument/2006/relationships/slideLayout" Target="../slideLayouts/slideLayout11.xml"/><Relationship Id="rId21" Type="http://schemas.openxmlformats.org/officeDocument/2006/relationships/slideLayout" Target="../slideLayouts/slideLayout29.xml"/><Relationship Id="rId34" Type="http://schemas.openxmlformats.org/officeDocument/2006/relationships/slideLayout" Target="../slideLayouts/slideLayout42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17" Type="http://schemas.openxmlformats.org/officeDocument/2006/relationships/slideLayout" Target="../slideLayouts/slideLayout25.xml"/><Relationship Id="rId25" Type="http://schemas.openxmlformats.org/officeDocument/2006/relationships/slideLayout" Target="../slideLayouts/slideLayout33.xml"/><Relationship Id="rId33" Type="http://schemas.openxmlformats.org/officeDocument/2006/relationships/slideLayout" Target="../slideLayouts/slideLayout41.xml"/><Relationship Id="rId2" Type="http://schemas.openxmlformats.org/officeDocument/2006/relationships/slideLayout" Target="../slideLayouts/slideLayout10.xml"/><Relationship Id="rId16" Type="http://schemas.openxmlformats.org/officeDocument/2006/relationships/slideLayout" Target="../slideLayouts/slideLayout24.xml"/><Relationship Id="rId20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37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24" Type="http://schemas.openxmlformats.org/officeDocument/2006/relationships/slideLayout" Target="../slideLayouts/slideLayout32.xml"/><Relationship Id="rId32" Type="http://schemas.openxmlformats.org/officeDocument/2006/relationships/slideLayout" Target="../slideLayouts/slideLayout40.xml"/><Relationship Id="rId5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31.xml"/><Relationship Id="rId28" Type="http://schemas.openxmlformats.org/officeDocument/2006/relationships/slideLayout" Target="../slideLayouts/slideLayout36.xml"/><Relationship Id="rId36" Type="http://schemas.openxmlformats.org/officeDocument/2006/relationships/image" Target="../media/image1.jpg"/><Relationship Id="rId10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27.xml"/><Relationship Id="rId31" Type="http://schemas.openxmlformats.org/officeDocument/2006/relationships/slideLayout" Target="../slideLayouts/slideLayout39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Relationship Id="rId22" Type="http://schemas.openxmlformats.org/officeDocument/2006/relationships/slideLayout" Target="../slideLayouts/slideLayout30.xml"/><Relationship Id="rId27" Type="http://schemas.openxmlformats.org/officeDocument/2006/relationships/slideLayout" Target="../slideLayouts/slideLayout35.xml"/><Relationship Id="rId30" Type="http://schemas.openxmlformats.org/officeDocument/2006/relationships/slideLayout" Target="../slideLayouts/slideLayout38.xml"/><Relationship Id="rId35" Type="http://schemas.openxmlformats.org/officeDocument/2006/relationships/theme" Target="../theme/theme2.xml"/><Relationship Id="rId8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0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verpass Black"/>
              <a:buNone/>
              <a:defRPr sz="3000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verpass Black"/>
              <a:buNone/>
              <a:defRPr sz="3000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verpass Black"/>
              <a:buNone/>
              <a:defRPr sz="3000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verpass Black"/>
              <a:buNone/>
              <a:defRPr sz="3000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verpass Black"/>
              <a:buNone/>
              <a:defRPr sz="3000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verpass Black"/>
              <a:buNone/>
              <a:defRPr sz="3000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verpass Black"/>
              <a:buNone/>
              <a:defRPr sz="3000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verpass Black"/>
              <a:buNone/>
              <a:defRPr sz="3000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verpass Black"/>
              <a:buNone/>
              <a:defRPr sz="3000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  <p:sldLayoutId id="2147483658" r:id="rId2"/>
    <p:sldLayoutId id="2147483662" r:id="rId3"/>
    <p:sldLayoutId id="2147483677" r:id="rId4"/>
    <p:sldLayoutId id="2147483678" r:id="rId5"/>
    <p:sldLayoutId id="2147483679" r:id="rId6"/>
    <p:sldLayoutId id="2147483680" r:id="rId7"/>
    <p:sldLayoutId id="2147483681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6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verpass Black"/>
              <a:buNone/>
              <a:defRPr sz="3000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verpass Black"/>
              <a:buNone/>
              <a:defRPr sz="3000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verpass Black"/>
              <a:buNone/>
              <a:defRPr sz="3000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verpass Black"/>
              <a:buNone/>
              <a:defRPr sz="3000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verpass Black"/>
              <a:buNone/>
              <a:defRPr sz="3000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verpass Black"/>
              <a:buNone/>
              <a:defRPr sz="3000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verpass Black"/>
              <a:buNone/>
              <a:defRPr sz="3000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verpass Black"/>
              <a:buNone/>
              <a:defRPr sz="3000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verpass Black"/>
              <a:buNone/>
              <a:defRPr sz="3000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6397954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  <p:sldLayoutId id="2147483703" r:id="rId19"/>
    <p:sldLayoutId id="2147483704" r:id="rId20"/>
    <p:sldLayoutId id="2147483705" r:id="rId21"/>
    <p:sldLayoutId id="2147483706" r:id="rId22"/>
    <p:sldLayoutId id="2147483707" r:id="rId23"/>
    <p:sldLayoutId id="2147483708" r:id="rId24"/>
    <p:sldLayoutId id="2147483709" r:id="rId25"/>
    <p:sldLayoutId id="2147483710" r:id="rId26"/>
    <p:sldLayoutId id="2147483711" r:id="rId27"/>
    <p:sldLayoutId id="2147483712" r:id="rId28"/>
    <p:sldLayoutId id="2147483713" r:id="rId29"/>
    <p:sldLayoutId id="2147483714" r:id="rId30"/>
    <p:sldLayoutId id="2147483715" r:id="rId31"/>
    <p:sldLayoutId id="2147483716" r:id="rId32"/>
    <p:sldLayoutId id="2147483717" r:id="rId33"/>
    <p:sldLayoutId id="2147483718" r:id="rId3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xmlns="" id="{ED3F041D-0D17-4C03-8392-A853603A4F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81" y="3103866"/>
            <a:ext cx="1954050" cy="19468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686" name="Google Shape;2686;p60"/>
          <p:cNvSpPr txBox="1">
            <a:spLocks noGrp="1"/>
          </p:cNvSpPr>
          <p:nvPr>
            <p:ph type="ctrTitle"/>
          </p:nvPr>
        </p:nvSpPr>
        <p:spPr>
          <a:xfrm>
            <a:off x="1734387" y="590663"/>
            <a:ext cx="5675217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UNIVERSIDADE FEDERAL DE SERGIPE</a:t>
            </a:r>
            <a:br>
              <a:rPr lang="en" sz="1800" dirty="0"/>
            </a:br>
            <a:r>
              <a:rPr lang="en" sz="1800" dirty="0"/>
              <a:t>CENTRO DE CIÊNCIAS BIOLÓGICAS E DA SAÚDE</a:t>
            </a:r>
            <a:br>
              <a:rPr lang="en" sz="1800" dirty="0"/>
            </a:br>
            <a:r>
              <a:rPr lang="en" sz="1800" dirty="0"/>
              <a:t>DEPARTAMENTO DE EDUCAÇÃO FÍSICA</a:t>
            </a:r>
            <a:endParaRPr sz="1800" dirty="0"/>
          </a:p>
        </p:txBody>
      </p:sp>
      <p:sp>
        <p:nvSpPr>
          <p:cNvPr id="21" name="Google Shape;2718;p62">
            <a:extLst>
              <a:ext uri="{FF2B5EF4-FFF2-40B4-BE49-F238E27FC236}">
                <a16:creationId xmlns:a16="http://schemas.microsoft.com/office/drawing/2014/main" xmlns="" id="{FB245BD5-DA89-4467-A743-B0AAB8707652}"/>
              </a:ext>
            </a:extLst>
          </p:cNvPr>
          <p:cNvSpPr txBox="1">
            <a:spLocks/>
          </p:cNvSpPr>
          <p:nvPr/>
        </p:nvSpPr>
        <p:spPr>
          <a:xfrm>
            <a:off x="659450" y="2062381"/>
            <a:ext cx="7825090" cy="6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Overpass Black"/>
              <a:buNone/>
              <a:defRPr sz="30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Overpass Black"/>
              <a:buNone/>
              <a:defRPr sz="8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Overpass Black"/>
              <a:buNone/>
              <a:defRPr sz="8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Overpass Black"/>
              <a:buNone/>
              <a:defRPr sz="8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Overpass Black"/>
              <a:buNone/>
              <a:defRPr sz="8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Overpass Black"/>
              <a:buNone/>
              <a:defRPr sz="8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Overpass Black"/>
              <a:buNone/>
              <a:defRPr sz="8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Overpass Black"/>
              <a:buNone/>
              <a:defRPr sz="8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Overpass Black"/>
              <a:buNone/>
              <a:defRPr sz="8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9pPr>
          </a:lstStyle>
          <a:p>
            <a:r>
              <a:rPr lang="pt-BR" sz="2800" dirty="0"/>
              <a:t>NARRATIVA FOTOGRÁFICA E SALUTOGENIA</a:t>
            </a:r>
          </a:p>
        </p:txBody>
      </p:sp>
      <p:sp>
        <p:nvSpPr>
          <p:cNvPr id="22" name="Google Shape;2718;p62">
            <a:extLst>
              <a:ext uri="{FF2B5EF4-FFF2-40B4-BE49-F238E27FC236}">
                <a16:creationId xmlns:a16="http://schemas.microsoft.com/office/drawing/2014/main" xmlns="" id="{53B4011B-EF40-4ECB-B8E6-599FF9A3C899}"/>
              </a:ext>
            </a:extLst>
          </p:cNvPr>
          <p:cNvSpPr txBox="1">
            <a:spLocks/>
          </p:cNvSpPr>
          <p:nvPr/>
        </p:nvSpPr>
        <p:spPr>
          <a:xfrm>
            <a:off x="2303225" y="2530807"/>
            <a:ext cx="4665133" cy="786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Overpass Black"/>
              <a:buNone/>
              <a:defRPr sz="60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Overpass Black"/>
              <a:buNone/>
              <a:defRPr sz="48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Overpass Black"/>
              <a:buNone/>
              <a:defRPr sz="48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Overpass Black"/>
              <a:buNone/>
              <a:defRPr sz="48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Overpass Black"/>
              <a:buNone/>
              <a:defRPr sz="48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Overpass Black"/>
              <a:buNone/>
              <a:defRPr sz="48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Overpass Black"/>
              <a:buNone/>
              <a:defRPr sz="48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Overpass Black"/>
              <a:buNone/>
              <a:defRPr sz="48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Overpass Black"/>
              <a:buNone/>
              <a:defRPr sz="48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9pPr>
          </a:lstStyle>
          <a:p>
            <a:r>
              <a:rPr lang="pt-BR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Cuidados corporais no cotidiano da pandemia da covid-19</a:t>
            </a:r>
          </a:p>
        </p:txBody>
      </p:sp>
      <p:sp>
        <p:nvSpPr>
          <p:cNvPr id="23" name="Google Shape;2718;p62">
            <a:extLst>
              <a:ext uri="{FF2B5EF4-FFF2-40B4-BE49-F238E27FC236}">
                <a16:creationId xmlns:a16="http://schemas.microsoft.com/office/drawing/2014/main" xmlns="" id="{13A85D21-017C-4B1D-A9E0-11B7FD5552AB}"/>
              </a:ext>
            </a:extLst>
          </p:cNvPr>
          <p:cNvSpPr txBox="1">
            <a:spLocks/>
          </p:cNvSpPr>
          <p:nvPr/>
        </p:nvSpPr>
        <p:spPr>
          <a:xfrm>
            <a:off x="3306485" y="4264242"/>
            <a:ext cx="5178055" cy="786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Overpass Black"/>
              <a:buNone/>
              <a:defRPr sz="60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Overpass Black"/>
              <a:buNone/>
              <a:defRPr sz="48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Overpass Black"/>
              <a:buNone/>
              <a:defRPr sz="48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Overpass Black"/>
              <a:buNone/>
              <a:defRPr sz="48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Overpass Black"/>
              <a:buNone/>
              <a:defRPr sz="48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Overpass Black"/>
              <a:buNone/>
              <a:defRPr sz="48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Overpass Black"/>
              <a:buNone/>
              <a:defRPr sz="48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Overpass Black"/>
              <a:buNone/>
              <a:defRPr sz="48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Overpass Black"/>
              <a:buNone/>
              <a:defRPr sz="48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9pPr>
          </a:lstStyle>
          <a:p>
            <a:pPr algn="r"/>
            <a:r>
              <a:rPr lang="pt-BR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Discentes:</a:t>
            </a:r>
            <a:r>
              <a:rPr lang="pt-BR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Carolayne Jhenyfer Correia Montes dos Santos</a:t>
            </a:r>
          </a:p>
          <a:p>
            <a:pPr algn="r"/>
            <a:r>
              <a:rPr lang="pt-BR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Maria Edivania Alves dos Santos </a:t>
            </a:r>
          </a:p>
          <a:p>
            <a:pPr algn="r"/>
            <a:r>
              <a:rPr lang="pt-BR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Rodrigo de Souza Santos</a:t>
            </a:r>
          </a:p>
          <a:p>
            <a:pPr algn="r"/>
            <a:r>
              <a:rPr lang="pt-BR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Coordenador: </a:t>
            </a:r>
            <a:r>
              <a:rPr lang="pt-BR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Prof. Dr. Cristiano Mezzaroba</a:t>
            </a:r>
            <a:endParaRPr lang="pt-BR" sz="1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17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718;p62">
            <a:extLst>
              <a:ext uri="{FF2B5EF4-FFF2-40B4-BE49-F238E27FC236}">
                <a16:creationId xmlns:a16="http://schemas.microsoft.com/office/drawing/2014/main" xmlns="" id="{C1F51402-3E6A-4007-8729-91FBE357BD58}"/>
              </a:ext>
            </a:extLst>
          </p:cNvPr>
          <p:cNvSpPr txBox="1">
            <a:spLocks/>
          </p:cNvSpPr>
          <p:nvPr/>
        </p:nvSpPr>
        <p:spPr>
          <a:xfrm>
            <a:off x="2035253" y="3494098"/>
            <a:ext cx="5073494" cy="830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Overpass Black"/>
              <a:buNone/>
              <a:defRPr sz="60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Overpass Black"/>
              <a:buNone/>
              <a:defRPr sz="48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Overpass Black"/>
              <a:buNone/>
              <a:defRPr sz="48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Overpass Black"/>
              <a:buNone/>
              <a:defRPr sz="48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Overpass Black"/>
              <a:buNone/>
              <a:defRPr sz="48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Overpass Black"/>
              <a:buNone/>
              <a:defRPr sz="48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Overpass Black"/>
              <a:buNone/>
              <a:defRPr sz="48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Overpass Black"/>
              <a:buNone/>
              <a:defRPr sz="48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Overpass Black"/>
              <a:buNone/>
              <a:defRPr sz="48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9pPr>
          </a:lstStyle>
          <a:p>
            <a:endParaRPr lang="pt-BR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/>
            <a:endParaRPr lang="pt-BR" sz="1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/>
            <a:r>
              <a:rPr lang="pt-BR"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REFERÊNCIAS:</a:t>
            </a:r>
          </a:p>
          <a:p>
            <a:pPr algn="l"/>
            <a:endParaRPr lang="pt-BR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/>
            <a:r>
              <a:rPr lang="pt-BR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OLIVEIRA, Amauri Aparecido </a:t>
            </a:r>
            <a:r>
              <a:rPr lang="pt-BR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Bássoli</a:t>
            </a:r>
            <a:r>
              <a:rPr lang="pt-BR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de. O tema saúde na educação física escolar: uma visão patogenética ou </a:t>
            </a:r>
            <a:r>
              <a:rPr lang="pt-BR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salutogenética</a:t>
            </a:r>
            <a:r>
              <a:rPr lang="pt-BR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 In: KUNZ, </a:t>
            </a:r>
            <a:r>
              <a:rPr lang="pt-BR" sz="10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Elenor</a:t>
            </a:r>
            <a:r>
              <a:rPr lang="pt-BR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; HILDEBRANDT-STRAMANN, </a:t>
            </a:r>
            <a:r>
              <a:rPr lang="pt-BR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Reiner</a:t>
            </a:r>
            <a:r>
              <a:rPr lang="pt-BR"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Intercâmbios científicos internacionais em Educação Física e esportes</a:t>
            </a:r>
            <a:r>
              <a:rPr lang="pt-BR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Ijuí: Editora </a:t>
            </a:r>
            <a:r>
              <a:rPr lang="pt-BR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Unijuí</a:t>
            </a:r>
            <a:r>
              <a:rPr lang="pt-BR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2004. p. 241-260. </a:t>
            </a:r>
          </a:p>
        </p:txBody>
      </p:sp>
      <p:sp>
        <p:nvSpPr>
          <p:cNvPr id="4" name="Google Shape;2718;p62">
            <a:extLst>
              <a:ext uri="{FF2B5EF4-FFF2-40B4-BE49-F238E27FC236}">
                <a16:creationId xmlns:a16="http://schemas.microsoft.com/office/drawing/2014/main" xmlns="" id="{2E1A5270-7D52-4452-AFC5-3B68083C5C67}"/>
              </a:ext>
            </a:extLst>
          </p:cNvPr>
          <p:cNvSpPr txBox="1">
            <a:spLocks/>
          </p:cNvSpPr>
          <p:nvPr/>
        </p:nvSpPr>
        <p:spPr>
          <a:xfrm>
            <a:off x="1742333" y="2143419"/>
            <a:ext cx="5659334" cy="1257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Overpass Black"/>
              <a:buNone/>
              <a:defRPr sz="60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Overpass Black"/>
              <a:buNone/>
              <a:defRPr sz="48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Overpass Black"/>
              <a:buNone/>
              <a:defRPr sz="48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Overpass Black"/>
              <a:buNone/>
              <a:defRPr sz="48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Overpass Black"/>
              <a:buNone/>
              <a:defRPr sz="48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Overpass Black"/>
              <a:buNone/>
              <a:defRPr sz="48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Overpass Black"/>
              <a:buNone/>
              <a:defRPr sz="48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Overpass Black"/>
              <a:buNone/>
              <a:defRPr sz="48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Overpass Black"/>
              <a:buNone/>
              <a:defRPr sz="48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9pPr>
          </a:lstStyle>
          <a:p>
            <a:r>
              <a:rPr lang="pt-BR" sz="1200" dirty="0">
                <a:latin typeface="Overpass Black" panose="020B0604020202020204" charset="0"/>
                <a:ea typeface="Open Sans" panose="020B0606030504020204" pitchFamily="34" charset="0"/>
                <a:cs typeface="Open Sans" panose="020B0606030504020204" pitchFamily="34" charset="0"/>
              </a:rPr>
              <a:t>Para entender a salutogenia, precisamos compreender o que a teoria chama de “senso de coerência”, e que este se constitui por três dimensões: (1) compreensibilidade – envolve a estabilidade corporal, afetiva e psicológica; (2) maleabilidade – envolve a busca pelo equilíbrio nas tensões diárias; (3) significância – envolve o sentido da vida.</a:t>
            </a:r>
          </a:p>
          <a:p>
            <a:r>
              <a:rPr lang="pt-BR" sz="1200" dirty="0">
                <a:latin typeface="Overpass Black" panose="020B0604020202020204" charset="0"/>
                <a:ea typeface="Open Sans" panose="020B0606030504020204" pitchFamily="34" charset="0"/>
                <a:cs typeface="Open Sans" panose="020B0606030504020204" pitchFamily="34" charset="0"/>
              </a:rPr>
              <a:t>(OLIVEIRA, </a:t>
            </a:r>
            <a:r>
              <a:rPr lang="pt-BR" sz="1200" dirty="0" smtClean="0">
                <a:latin typeface="Overpass Black" panose="020B0604020202020204" charset="0"/>
                <a:ea typeface="Open Sans" panose="020B0606030504020204" pitchFamily="34" charset="0"/>
                <a:cs typeface="Open Sans" panose="020B0606030504020204" pitchFamily="34" charset="0"/>
              </a:rPr>
              <a:t>2004)</a:t>
            </a:r>
            <a:endParaRPr lang="pt-BR" sz="1200" dirty="0">
              <a:latin typeface="Overpass Black" panose="020B060402020202020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Google Shape;2718;p62">
            <a:extLst>
              <a:ext uri="{FF2B5EF4-FFF2-40B4-BE49-F238E27FC236}">
                <a16:creationId xmlns:a16="http://schemas.microsoft.com/office/drawing/2014/main" xmlns="" id="{4BB3E993-B88F-41FA-89AA-FF33DD7E8AB3}"/>
              </a:ext>
            </a:extLst>
          </p:cNvPr>
          <p:cNvSpPr txBox="1">
            <a:spLocks/>
          </p:cNvSpPr>
          <p:nvPr/>
        </p:nvSpPr>
        <p:spPr>
          <a:xfrm>
            <a:off x="1714363" y="1032372"/>
            <a:ext cx="5715274" cy="1017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Overpass Black"/>
              <a:buNone/>
              <a:defRPr sz="60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Overpass Black"/>
              <a:buNone/>
              <a:defRPr sz="48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Overpass Black"/>
              <a:buNone/>
              <a:defRPr sz="48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Overpass Black"/>
              <a:buNone/>
              <a:defRPr sz="48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Overpass Black"/>
              <a:buNone/>
              <a:defRPr sz="48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Overpass Black"/>
              <a:buNone/>
              <a:defRPr sz="48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Overpass Black"/>
              <a:buNone/>
              <a:defRPr sz="48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Overpass Black"/>
              <a:buNone/>
              <a:defRPr sz="48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Overpass Black"/>
              <a:buNone/>
              <a:defRPr sz="48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9pPr>
          </a:lstStyle>
          <a:p>
            <a:r>
              <a:rPr lang="pt-BR" sz="1200" dirty="0">
                <a:latin typeface="Overpass Black" panose="020B0604020202020204" charset="0"/>
                <a:ea typeface="Open Sans" panose="020B0606030504020204" pitchFamily="34" charset="0"/>
                <a:cs typeface="Open Sans" panose="020B0606030504020204" pitchFamily="34" charset="0"/>
              </a:rPr>
              <a:t>Na perspectiva salutogênica, a corrida, meditação, dança e oração contribuem para fortalecer o senso de coerência, ajudando no manejo do estressor, nesse caso a pandemia, reduzindo a tensão causada pelo momento e influenciando o comportamento promotor de saúde. </a:t>
            </a:r>
          </a:p>
        </p:txBody>
      </p:sp>
    </p:spTree>
    <p:extLst>
      <p:ext uri="{BB962C8B-B14F-4D97-AF65-F5344CB8AC3E}">
        <p14:creationId xmlns:p14="http://schemas.microsoft.com/office/powerpoint/2010/main" val="20371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6" name="Google Shape;2266;p47"/>
          <p:cNvPicPr preferRelativeResize="0"/>
          <p:nvPr/>
        </p:nvPicPr>
        <p:blipFill>
          <a:blip r:embed="rId3">
            <a:alphaModFix amt="52000"/>
          </a:blip>
          <a:stretch>
            <a:fillRect/>
          </a:stretch>
        </p:blipFill>
        <p:spPr>
          <a:xfrm rot="21354905" flipH="1">
            <a:off x="1322046" y="261672"/>
            <a:ext cx="6808385" cy="599218"/>
          </a:xfrm>
          <a:prstGeom prst="rect">
            <a:avLst/>
          </a:prstGeom>
          <a:noFill/>
          <a:ln>
            <a:noFill/>
          </a:ln>
        </p:spPr>
      </p:pic>
      <p:sp>
        <p:nvSpPr>
          <p:cNvPr id="2254" name="Google Shape;2254;p47"/>
          <p:cNvSpPr txBox="1"/>
          <p:nvPr/>
        </p:nvSpPr>
        <p:spPr>
          <a:xfrm>
            <a:off x="400611" y="1861173"/>
            <a:ext cx="3442969" cy="1558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Idade: </a:t>
            </a:r>
            <a:r>
              <a:rPr lang="en" sz="1800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39</a:t>
            </a:r>
            <a:endParaRPr lang="pt-BR" sz="1800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Ocupação: </a:t>
            </a:r>
            <a:r>
              <a:rPr lang="pt-BR" sz="1800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Professora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Prática: </a:t>
            </a:r>
            <a:r>
              <a:rPr lang="pt-BR" sz="1800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Corrida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Cidade/Estado: </a:t>
            </a:r>
            <a:r>
              <a:rPr lang="pt-BR" sz="1800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Aracaju/SE</a:t>
            </a:r>
            <a:endParaRPr lang="pt-BR" sz="1800" b="1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62" name="Google Shape;2262;p47"/>
          <p:cNvSpPr txBox="1">
            <a:spLocks noGrp="1"/>
          </p:cNvSpPr>
          <p:nvPr>
            <p:ph type="ctrTitle"/>
          </p:nvPr>
        </p:nvSpPr>
        <p:spPr>
          <a:xfrm>
            <a:off x="1000875" y="313641"/>
            <a:ext cx="76725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Daiane Tarrango Nunes Barreto</a:t>
            </a:r>
            <a:endParaRPr dirty="0"/>
          </a:p>
        </p:txBody>
      </p:sp>
      <p:pic>
        <p:nvPicPr>
          <p:cNvPr id="3" name="Imagem 2" descr="Mulher com os braços para cima&#10;&#10;Descrição gerada automaticamente com confiança média">
            <a:extLst>
              <a:ext uri="{FF2B5EF4-FFF2-40B4-BE49-F238E27FC236}">
                <a16:creationId xmlns:a16="http://schemas.microsoft.com/office/drawing/2014/main" xmlns="" id="{E199F7F1-D870-4A59-B2D6-6E4F2B10E7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3841" y="989674"/>
            <a:ext cx="4129283" cy="4034918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A7B2A5EB-A4F6-48E3-9E72-17E56DFF2624}"/>
              </a:ext>
            </a:extLst>
          </p:cNvPr>
          <p:cNvSpPr/>
          <p:nvPr/>
        </p:nvSpPr>
        <p:spPr>
          <a:xfrm>
            <a:off x="4008407" y="994282"/>
            <a:ext cx="4134717" cy="4030310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Mulher andando na rua&#10;&#10;Descrição gerada automaticamente com confiança média">
            <a:extLst>
              <a:ext uri="{FF2B5EF4-FFF2-40B4-BE49-F238E27FC236}">
                <a16:creationId xmlns:a16="http://schemas.microsoft.com/office/drawing/2014/main" xmlns="" id="{411C0CED-BB47-4C16-84AD-259A3D9A38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201" y="1156808"/>
            <a:ext cx="5658399" cy="3770792"/>
          </a:xfrm>
          <a:prstGeom prst="rect">
            <a:avLst/>
          </a:prstGeom>
        </p:spPr>
      </p:pic>
      <p:pic>
        <p:nvPicPr>
          <p:cNvPr id="2266" name="Google Shape;2266;p47"/>
          <p:cNvPicPr preferRelativeResize="0"/>
          <p:nvPr/>
        </p:nvPicPr>
        <p:blipFill>
          <a:blip r:embed="rId4">
            <a:alphaModFix amt="52000"/>
          </a:blip>
          <a:stretch>
            <a:fillRect/>
          </a:stretch>
        </p:blipFill>
        <p:spPr>
          <a:xfrm rot="21354905" flipH="1">
            <a:off x="1322046" y="261672"/>
            <a:ext cx="6808385" cy="599218"/>
          </a:xfrm>
          <a:prstGeom prst="rect">
            <a:avLst/>
          </a:prstGeom>
          <a:noFill/>
          <a:ln>
            <a:noFill/>
          </a:ln>
        </p:spPr>
      </p:pic>
      <p:sp>
        <p:nvSpPr>
          <p:cNvPr id="2262" name="Google Shape;2262;p47"/>
          <p:cNvSpPr txBox="1">
            <a:spLocks noGrp="1"/>
          </p:cNvSpPr>
          <p:nvPr>
            <p:ph type="ctrTitle"/>
          </p:nvPr>
        </p:nvSpPr>
        <p:spPr>
          <a:xfrm>
            <a:off x="1000875" y="313641"/>
            <a:ext cx="76725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CORRIDA</a:t>
            </a:r>
            <a:endParaRPr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18447F29-11D2-4AFD-97FA-F10EEECEE711}"/>
              </a:ext>
            </a:extLst>
          </p:cNvPr>
          <p:cNvSpPr/>
          <p:nvPr/>
        </p:nvSpPr>
        <p:spPr>
          <a:xfrm>
            <a:off x="285200" y="1156808"/>
            <a:ext cx="5658399" cy="3770792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Google Shape;2262;p47">
            <a:extLst>
              <a:ext uri="{FF2B5EF4-FFF2-40B4-BE49-F238E27FC236}">
                <a16:creationId xmlns:a16="http://schemas.microsoft.com/office/drawing/2014/main" xmlns="" id="{C97AE617-D862-452C-81DE-9679FD93A3E3}"/>
              </a:ext>
            </a:extLst>
          </p:cNvPr>
          <p:cNvSpPr txBox="1">
            <a:spLocks/>
          </p:cNvSpPr>
          <p:nvPr/>
        </p:nvSpPr>
        <p:spPr>
          <a:xfrm>
            <a:off x="6133238" y="1470330"/>
            <a:ext cx="2917771" cy="3143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Overpass Black"/>
              <a:buNone/>
              <a:defRPr sz="30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Overpass Black"/>
              <a:buNone/>
              <a:defRPr sz="8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Overpass Black"/>
              <a:buNone/>
              <a:defRPr sz="8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Overpass Black"/>
              <a:buNone/>
              <a:defRPr sz="8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Overpass Black"/>
              <a:buNone/>
              <a:defRPr sz="8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Overpass Black"/>
              <a:buNone/>
              <a:defRPr sz="8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Overpass Black"/>
              <a:buNone/>
              <a:defRPr sz="8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Overpass Black"/>
              <a:buNone/>
              <a:defRPr sz="8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Overpass Black"/>
              <a:buNone/>
              <a:defRPr sz="8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9pPr>
          </a:lstStyle>
          <a:p>
            <a:r>
              <a:rPr lang="pt-BR" sz="1400" b="1" dirty="0">
                <a:latin typeface="+mn-lt"/>
              </a:rPr>
              <a:t>Depois de um ano tão atípico, certamente a SAÚDE foi um tema que muitos pararam para refletir.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pt-BR" sz="1400" b="1" dirty="0">
              <a:effectLst/>
              <a:latin typeface="+mn-lt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pt-BR" sz="1400" b="1" dirty="0">
                <a:effectLst/>
                <a:latin typeface="+mn-lt"/>
              </a:rPr>
              <a:t>Aos mesmo tempo que transformações importantes no estilo de vida em busca de saúde passaram a ser incorporadas, muitos desafios em lidar com os desequilíbrios internos e externos também foram intensificados. </a:t>
            </a:r>
          </a:p>
        </p:txBody>
      </p:sp>
    </p:spTree>
    <p:extLst>
      <p:ext uri="{BB962C8B-B14F-4D97-AF65-F5344CB8AC3E}">
        <p14:creationId xmlns:p14="http://schemas.microsoft.com/office/powerpoint/2010/main" val="219276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6" name="Google Shape;2266;p47"/>
          <p:cNvPicPr preferRelativeResize="0"/>
          <p:nvPr/>
        </p:nvPicPr>
        <p:blipFill>
          <a:blip r:embed="rId3">
            <a:alphaModFix amt="52000"/>
          </a:blip>
          <a:stretch>
            <a:fillRect/>
          </a:stretch>
        </p:blipFill>
        <p:spPr>
          <a:xfrm rot="21354905" flipH="1">
            <a:off x="1322046" y="261672"/>
            <a:ext cx="6808385" cy="599218"/>
          </a:xfrm>
          <a:prstGeom prst="rect">
            <a:avLst/>
          </a:prstGeom>
          <a:noFill/>
          <a:ln>
            <a:noFill/>
          </a:ln>
        </p:spPr>
      </p:pic>
      <p:sp>
        <p:nvSpPr>
          <p:cNvPr id="2254" name="Google Shape;2254;p47"/>
          <p:cNvSpPr txBox="1"/>
          <p:nvPr/>
        </p:nvSpPr>
        <p:spPr>
          <a:xfrm>
            <a:off x="526884" y="1993341"/>
            <a:ext cx="4168325" cy="1456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Idade: </a:t>
            </a:r>
            <a:r>
              <a:rPr lang="en" sz="1800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19</a:t>
            </a:r>
            <a:endParaRPr sz="1800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Ocupação: </a:t>
            </a:r>
            <a:r>
              <a:rPr lang="en" sz="1800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Estudante Universitária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de jornalismo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Prática: </a:t>
            </a:r>
            <a:r>
              <a:rPr lang="en" sz="1800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Meditação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Cidade/Estado: </a:t>
            </a:r>
            <a:r>
              <a:rPr lang="en" sz="1800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Aracaju/SE</a:t>
            </a:r>
            <a:endParaRPr sz="1800" b="1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62" name="Google Shape;2262;p47"/>
          <p:cNvSpPr txBox="1">
            <a:spLocks noGrp="1"/>
          </p:cNvSpPr>
          <p:nvPr>
            <p:ph type="ctrTitle"/>
          </p:nvPr>
        </p:nvSpPr>
        <p:spPr>
          <a:xfrm>
            <a:off x="1000875" y="313641"/>
            <a:ext cx="76725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Maria Isabel Chaves de Carvalho</a:t>
            </a:r>
            <a:endParaRPr dirty="0"/>
          </a:p>
        </p:txBody>
      </p:sp>
      <p:pic>
        <p:nvPicPr>
          <p:cNvPr id="5" name="Imagem 4" descr="Mulher sentada na cama&#10;&#10;Descrição gerada automaticamente com confiança média">
            <a:extLst>
              <a:ext uri="{FF2B5EF4-FFF2-40B4-BE49-F238E27FC236}">
                <a16:creationId xmlns:a16="http://schemas.microsoft.com/office/drawing/2014/main" xmlns="" id="{9D666C55-3176-4EE1-B290-98441481618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6402"/>
          <a:stretch/>
        </p:blipFill>
        <p:spPr>
          <a:xfrm>
            <a:off x="4800600" y="835689"/>
            <a:ext cx="3816516" cy="4147742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A7B2A5EB-A4F6-48E3-9E72-17E56DFF2624}"/>
              </a:ext>
            </a:extLst>
          </p:cNvPr>
          <p:cNvSpPr/>
          <p:nvPr/>
        </p:nvSpPr>
        <p:spPr>
          <a:xfrm>
            <a:off x="4795090" y="835689"/>
            <a:ext cx="3822026" cy="4147742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341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Mulher sentada em sofá azul&#10;&#10;Descrição gerada automaticamente">
            <a:extLst>
              <a:ext uri="{FF2B5EF4-FFF2-40B4-BE49-F238E27FC236}">
                <a16:creationId xmlns:a16="http://schemas.microsoft.com/office/drawing/2014/main" xmlns="" id="{07164F84-A6D6-4A14-BF97-22E0F91730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875" y="762000"/>
            <a:ext cx="2545926" cy="4185639"/>
          </a:xfrm>
          <a:prstGeom prst="rect">
            <a:avLst/>
          </a:prstGeom>
        </p:spPr>
      </p:pic>
      <p:pic>
        <p:nvPicPr>
          <p:cNvPr id="2266" name="Google Shape;2266;p47"/>
          <p:cNvPicPr preferRelativeResize="0"/>
          <p:nvPr/>
        </p:nvPicPr>
        <p:blipFill>
          <a:blip r:embed="rId4">
            <a:alphaModFix amt="52000"/>
          </a:blip>
          <a:stretch>
            <a:fillRect/>
          </a:stretch>
        </p:blipFill>
        <p:spPr>
          <a:xfrm rot="21354905" flipH="1">
            <a:off x="1322046" y="267194"/>
            <a:ext cx="6808385" cy="599218"/>
          </a:xfrm>
          <a:prstGeom prst="rect">
            <a:avLst/>
          </a:prstGeom>
          <a:noFill/>
          <a:ln>
            <a:noFill/>
          </a:ln>
        </p:spPr>
      </p:pic>
      <p:sp>
        <p:nvSpPr>
          <p:cNvPr id="2262" name="Google Shape;2262;p47"/>
          <p:cNvSpPr txBox="1">
            <a:spLocks noGrp="1"/>
          </p:cNvSpPr>
          <p:nvPr>
            <p:ph type="ctrTitle"/>
          </p:nvPr>
        </p:nvSpPr>
        <p:spPr>
          <a:xfrm>
            <a:off x="1000875" y="313641"/>
            <a:ext cx="76725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MEDITAÇÃO</a:t>
            </a:r>
            <a:endParaRPr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255471E1-36B0-460C-80C1-CA3A31F45B6F}"/>
              </a:ext>
            </a:extLst>
          </p:cNvPr>
          <p:cNvSpPr/>
          <p:nvPr/>
        </p:nvSpPr>
        <p:spPr>
          <a:xfrm>
            <a:off x="1006573" y="762000"/>
            <a:ext cx="2540228" cy="4185639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Google Shape;2262;p47">
            <a:extLst>
              <a:ext uri="{FF2B5EF4-FFF2-40B4-BE49-F238E27FC236}">
                <a16:creationId xmlns:a16="http://schemas.microsoft.com/office/drawing/2014/main" xmlns="" id="{CBFBA87F-DF4E-4294-B5B7-626F22351B71}"/>
              </a:ext>
            </a:extLst>
          </p:cNvPr>
          <p:cNvSpPr txBox="1">
            <a:spLocks/>
          </p:cNvSpPr>
          <p:nvPr/>
        </p:nvSpPr>
        <p:spPr>
          <a:xfrm>
            <a:off x="4076054" y="1559601"/>
            <a:ext cx="4355024" cy="3153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Overpass Black"/>
              <a:buNone/>
              <a:defRPr sz="30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Overpass Black"/>
              <a:buNone/>
              <a:defRPr sz="8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Overpass Black"/>
              <a:buNone/>
              <a:defRPr sz="8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Overpass Black"/>
              <a:buNone/>
              <a:defRPr sz="8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Overpass Black"/>
              <a:buNone/>
              <a:defRPr sz="8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Overpass Black"/>
              <a:buNone/>
              <a:defRPr sz="8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Overpass Black"/>
              <a:buNone/>
              <a:defRPr sz="8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Overpass Black"/>
              <a:buNone/>
              <a:defRPr sz="8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Overpass Black"/>
              <a:buNone/>
              <a:defRPr sz="8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9pPr>
          </a:lstStyle>
          <a:p>
            <a:r>
              <a:rPr lang="pt-BR" sz="1400" b="1" dirty="0">
                <a:latin typeface="+mn-lt"/>
              </a:rPr>
              <a:t>Podemos nos questionar: Será que esses desequilíbrios devem ser interpretados como ameaças e precisam ser combatidos a todo custo?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pt-BR" sz="1400" b="1" dirty="0">
              <a:effectLst/>
              <a:latin typeface="+mn-lt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pt-BR" sz="1400" b="1" dirty="0">
                <a:effectLst/>
                <a:latin typeface="+mn-lt"/>
              </a:rPr>
              <a:t>Dentro de uma perspectiva holística e integrativa, o desequilíbrio faz parte da saúde, e superando esses desequilíbrios, nós desenvolvemos capacidades de enfrentamento e autodesenvolvimento.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pt-BR" sz="1400" b="1" dirty="0">
              <a:latin typeface="+mn-lt"/>
            </a:endParaRPr>
          </a:p>
          <a:p>
            <a:r>
              <a:rPr lang="pt-BR" sz="1400" b="1" dirty="0">
                <a:latin typeface="+mn-lt"/>
              </a:rPr>
              <a:t>A SALUTOGÊNESE nos ajuda a responder essa pergunta. E é sobre ela que vamos nos apoiar para seguir em busca de uma SAÚDE HOLÍSTICA de corpo, alma e espírito. Mas, vale lembrar que: a perspectiva salutogênica vai além de corpo, alma e espírito, pois considera também o contexto social.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pt-BR" sz="1400" b="1" dirty="0">
              <a:effectLst/>
              <a:latin typeface="+mn-lt"/>
            </a:endParaRPr>
          </a:p>
        </p:txBody>
      </p:sp>
      <p:sp>
        <p:nvSpPr>
          <p:cNvPr id="12" name="Google Shape;2262;p47">
            <a:extLst>
              <a:ext uri="{FF2B5EF4-FFF2-40B4-BE49-F238E27FC236}">
                <a16:creationId xmlns:a16="http://schemas.microsoft.com/office/drawing/2014/main" xmlns="" id="{F4975163-0516-4996-8E0E-9719D353CC7E}"/>
              </a:ext>
            </a:extLst>
          </p:cNvPr>
          <p:cNvSpPr txBox="1">
            <a:spLocks/>
          </p:cNvSpPr>
          <p:nvPr/>
        </p:nvSpPr>
        <p:spPr>
          <a:xfrm>
            <a:off x="3634289" y="3887804"/>
            <a:ext cx="5039086" cy="720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Overpass Black"/>
              <a:buNone/>
              <a:defRPr sz="30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Overpass Black"/>
              <a:buNone/>
              <a:defRPr sz="8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Overpass Black"/>
              <a:buNone/>
              <a:defRPr sz="8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Overpass Black"/>
              <a:buNone/>
              <a:defRPr sz="8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Overpass Black"/>
              <a:buNone/>
              <a:defRPr sz="8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Overpass Black"/>
              <a:buNone/>
              <a:defRPr sz="8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Overpass Black"/>
              <a:buNone/>
              <a:defRPr sz="8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Overpass Black"/>
              <a:buNone/>
              <a:defRPr sz="8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Overpass Black"/>
              <a:buNone/>
              <a:defRPr sz="8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9pPr>
          </a:lstStyle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1400" b="1" dirty="0">
                <a:effectLst/>
                <a:latin typeface="+mn-lt"/>
              </a:rPr>
              <a:t> </a:t>
            </a:r>
          </a:p>
          <a:p>
            <a:pPr algn="just"/>
            <a:endParaRPr lang="pt-BR" sz="1400" b="1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pt-BR" sz="1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4681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Mulher de calcinha e sutiã&#10;&#10;Descrição gerada automaticamente">
            <a:extLst>
              <a:ext uri="{FF2B5EF4-FFF2-40B4-BE49-F238E27FC236}">
                <a16:creationId xmlns:a16="http://schemas.microsoft.com/office/drawing/2014/main" xmlns="" id="{01DEE77D-CAE4-436A-97D3-461706488A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714"/>
          <a:stretch/>
        </p:blipFill>
        <p:spPr>
          <a:xfrm>
            <a:off x="4292600" y="970859"/>
            <a:ext cx="4616400" cy="4097847"/>
          </a:xfrm>
          <a:prstGeom prst="rect">
            <a:avLst/>
          </a:prstGeom>
        </p:spPr>
      </p:pic>
      <p:pic>
        <p:nvPicPr>
          <p:cNvPr id="2266" name="Google Shape;2266;p47"/>
          <p:cNvPicPr preferRelativeResize="0"/>
          <p:nvPr/>
        </p:nvPicPr>
        <p:blipFill>
          <a:blip r:embed="rId4">
            <a:alphaModFix amt="52000"/>
          </a:blip>
          <a:stretch>
            <a:fillRect/>
          </a:stretch>
        </p:blipFill>
        <p:spPr>
          <a:xfrm rot="21354905" flipH="1">
            <a:off x="1322046" y="261672"/>
            <a:ext cx="6808385" cy="599218"/>
          </a:xfrm>
          <a:prstGeom prst="rect">
            <a:avLst/>
          </a:prstGeom>
          <a:noFill/>
          <a:ln>
            <a:noFill/>
          </a:ln>
        </p:spPr>
      </p:pic>
      <p:sp>
        <p:nvSpPr>
          <p:cNvPr id="2254" name="Google Shape;2254;p47"/>
          <p:cNvSpPr txBox="1"/>
          <p:nvPr/>
        </p:nvSpPr>
        <p:spPr>
          <a:xfrm>
            <a:off x="234999" y="1978520"/>
            <a:ext cx="4210784" cy="1456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Idade: </a:t>
            </a:r>
            <a:r>
              <a:rPr lang="en" sz="1800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20</a:t>
            </a:r>
            <a:endParaRPr sz="1800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Ocupação: </a:t>
            </a:r>
            <a:r>
              <a:rPr lang="en" sz="1800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Estudante Universitária de Dança – Licenciatura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Prática: </a:t>
            </a:r>
            <a:r>
              <a:rPr lang="en" sz="1800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Dança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Cidade/Estado: </a:t>
            </a:r>
            <a:r>
              <a:rPr lang="en" sz="1800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Santo Amaro das Brotas/SE</a:t>
            </a:r>
            <a:endParaRPr sz="1800" b="1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62" name="Google Shape;2262;p47"/>
          <p:cNvSpPr txBox="1">
            <a:spLocks noGrp="1"/>
          </p:cNvSpPr>
          <p:nvPr>
            <p:ph type="ctrTitle"/>
          </p:nvPr>
        </p:nvSpPr>
        <p:spPr>
          <a:xfrm>
            <a:off x="1000875" y="313641"/>
            <a:ext cx="76725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Társila Aniely Pereira de Jesus</a:t>
            </a:r>
            <a:endParaRPr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A7B2A5EB-A4F6-48E3-9E72-17E56DFF2624}"/>
              </a:ext>
            </a:extLst>
          </p:cNvPr>
          <p:cNvSpPr/>
          <p:nvPr/>
        </p:nvSpPr>
        <p:spPr>
          <a:xfrm>
            <a:off x="4292600" y="970859"/>
            <a:ext cx="4616401" cy="4097847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800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Mulher com as mãos na cintura&#10;&#10;Descrição gerada automaticamente com confiança média">
            <a:extLst>
              <a:ext uri="{FF2B5EF4-FFF2-40B4-BE49-F238E27FC236}">
                <a16:creationId xmlns:a16="http://schemas.microsoft.com/office/drawing/2014/main" xmlns="" id="{1F7E1400-9145-429C-813F-AC2538F8DE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680"/>
          <a:stretch/>
        </p:blipFill>
        <p:spPr>
          <a:xfrm>
            <a:off x="798701" y="1222364"/>
            <a:ext cx="4764287" cy="3725752"/>
          </a:xfrm>
          <a:prstGeom prst="rect">
            <a:avLst/>
          </a:prstGeom>
        </p:spPr>
      </p:pic>
      <p:pic>
        <p:nvPicPr>
          <p:cNvPr id="2266" name="Google Shape;2266;p47"/>
          <p:cNvPicPr preferRelativeResize="0"/>
          <p:nvPr/>
        </p:nvPicPr>
        <p:blipFill>
          <a:blip r:embed="rId4">
            <a:alphaModFix amt="52000"/>
          </a:blip>
          <a:stretch>
            <a:fillRect/>
          </a:stretch>
        </p:blipFill>
        <p:spPr>
          <a:xfrm rot="21354905" flipH="1">
            <a:off x="1322046" y="261672"/>
            <a:ext cx="6808385" cy="599218"/>
          </a:xfrm>
          <a:prstGeom prst="rect">
            <a:avLst/>
          </a:prstGeom>
          <a:noFill/>
          <a:ln>
            <a:noFill/>
          </a:ln>
        </p:spPr>
      </p:pic>
      <p:sp>
        <p:nvSpPr>
          <p:cNvPr id="2262" name="Google Shape;2262;p47"/>
          <p:cNvSpPr txBox="1">
            <a:spLocks noGrp="1"/>
          </p:cNvSpPr>
          <p:nvPr>
            <p:ph type="ctrTitle"/>
          </p:nvPr>
        </p:nvSpPr>
        <p:spPr>
          <a:xfrm>
            <a:off x="1000875" y="313641"/>
            <a:ext cx="76725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D</a:t>
            </a:r>
            <a:r>
              <a:rPr lang="en" dirty="0"/>
              <a:t>ANÇA</a:t>
            </a:r>
            <a:endParaRPr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255471E1-36B0-460C-80C1-CA3A31F45B6F}"/>
              </a:ext>
            </a:extLst>
          </p:cNvPr>
          <p:cNvSpPr/>
          <p:nvPr/>
        </p:nvSpPr>
        <p:spPr>
          <a:xfrm>
            <a:off x="798702" y="1222364"/>
            <a:ext cx="4764287" cy="3725752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Google Shape;2262;p47">
            <a:extLst>
              <a:ext uri="{FF2B5EF4-FFF2-40B4-BE49-F238E27FC236}">
                <a16:creationId xmlns:a16="http://schemas.microsoft.com/office/drawing/2014/main" xmlns="" id="{903D5F90-A689-47D2-AEE2-88DEA46EE5ED}"/>
              </a:ext>
            </a:extLst>
          </p:cNvPr>
          <p:cNvSpPr txBox="1">
            <a:spLocks/>
          </p:cNvSpPr>
          <p:nvPr/>
        </p:nvSpPr>
        <p:spPr>
          <a:xfrm>
            <a:off x="5732295" y="2578531"/>
            <a:ext cx="3310965" cy="1284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Overpass Black"/>
              <a:buNone/>
              <a:defRPr sz="30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Overpass Black"/>
              <a:buNone/>
              <a:defRPr sz="8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Overpass Black"/>
              <a:buNone/>
              <a:defRPr sz="8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Overpass Black"/>
              <a:buNone/>
              <a:defRPr sz="8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Overpass Black"/>
              <a:buNone/>
              <a:defRPr sz="8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Overpass Black"/>
              <a:buNone/>
              <a:defRPr sz="8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Overpass Black"/>
              <a:buNone/>
              <a:defRPr sz="8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Overpass Black"/>
              <a:buNone/>
              <a:defRPr sz="8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Overpass Black"/>
              <a:buNone/>
              <a:defRPr sz="8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9pPr>
          </a:lstStyle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pt-BR" sz="1400" dirty="0"/>
              <a:t>A perspectiva salutogênica “tem sido utilizada para trabalhar a visão de saúde em uma perspectiva mais ampla, visualizada e tratada dentro das condições de resistências que todos nós possuímos e que podemos desenvolver ao longo de nossas vidas." </a:t>
            </a:r>
            <a:br>
              <a:rPr lang="pt-BR" sz="1400" dirty="0"/>
            </a:br>
            <a:r>
              <a:rPr lang="pt-BR" sz="1400" dirty="0"/>
              <a:t>(OLIVEIRA, 2004, p. 243).</a:t>
            </a:r>
            <a:endParaRPr lang="pt-BR" sz="1400" b="1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sz="1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3463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6" name="Google Shape;2266;p47"/>
          <p:cNvPicPr preferRelativeResize="0"/>
          <p:nvPr/>
        </p:nvPicPr>
        <p:blipFill>
          <a:blip r:embed="rId3">
            <a:alphaModFix amt="52000"/>
          </a:blip>
          <a:stretch>
            <a:fillRect/>
          </a:stretch>
        </p:blipFill>
        <p:spPr>
          <a:xfrm rot="21354905" flipH="1">
            <a:off x="1322046" y="261672"/>
            <a:ext cx="6808385" cy="599218"/>
          </a:xfrm>
          <a:prstGeom prst="rect">
            <a:avLst/>
          </a:prstGeom>
          <a:noFill/>
          <a:ln>
            <a:noFill/>
          </a:ln>
        </p:spPr>
      </p:pic>
      <p:sp>
        <p:nvSpPr>
          <p:cNvPr id="2254" name="Google Shape;2254;p47"/>
          <p:cNvSpPr txBox="1"/>
          <p:nvPr/>
        </p:nvSpPr>
        <p:spPr>
          <a:xfrm>
            <a:off x="660070" y="2054093"/>
            <a:ext cx="4064330" cy="1456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Idade: </a:t>
            </a:r>
            <a:r>
              <a:rPr lang="en" sz="1800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23</a:t>
            </a:r>
            <a:endParaRPr sz="1800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Ocupação: </a:t>
            </a:r>
            <a:r>
              <a:rPr lang="en" sz="1800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Estudante</a:t>
            </a:r>
            <a:r>
              <a:rPr lang="en" sz="1800" b="1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800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Universitário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de Enfermagem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Prática: </a:t>
            </a:r>
            <a:r>
              <a:rPr lang="en" sz="1800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Oração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Cidade/Estado: </a:t>
            </a:r>
            <a:r>
              <a:rPr lang="en" sz="1800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Santo Amaro das Brotas/SE</a:t>
            </a:r>
            <a:endParaRPr sz="1800" b="1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62" name="Google Shape;2262;p47"/>
          <p:cNvSpPr txBox="1">
            <a:spLocks noGrp="1"/>
          </p:cNvSpPr>
          <p:nvPr>
            <p:ph type="ctrTitle"/>
          </p:nvPr>
        </p:nvSpPr>
        <p:spPr>
          <a:xfrm>
            <a:off x="1000875" y="313641"/>
            <a:ext cx="76725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Jhonata Avelino dos Santos </a:t>
            </a:r>
            <a:endParaRPr dirty="0"/>
          </a:p>
        </p:txBody>
      </p:sp>
      <p:pic>
        <p:nvPicPr>
          <p:cNvPr id="6" name="Imagem 5" descr="Homem com as mãos&#10;&#10;Descrição gerada automaticamente com confiança média">
            <a:extLst>
              <a:ext uri="{FF2B5EF4-FFF2-40B4-BE49-F238E27FC236}">
                <a16:creationId xmlns:a16="http://schemas.microsoft.com/office/drawing/2014/main" xmlns="" id="{21AA7198-83C0-4C68-AC39-D4B2DDD2FF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1" y="891442"/>
            <a:ext cx="3498602" cy="4173950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A7B2A5EB-A4F6-48E3-9E72-17E56DFF2624}"/>
              </a:ext>
            </a:extLst>
          </p:cNvPr>
          <p:cNvSpPr/>
          <p:nvPr/>
        </p:nvSpPr>
        <p:spPr>
          <a:xfrm>
            <a:off x="4953001" y="891442"/>
            <a:ext cx="3498601" cy="4173950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856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6" name="Google Shape;2266;p47"/>
          <p:cNvPicPr preferRelativeResize="0"/>
          <p:nvPr/>
        </p:nvPicPr>
        <p:blipFill>
          <a:blip r:embed="rId3">
            <a:alphaModFix amt="52000"/>
          </a:blip>
          <a:stretch>
            <a:fillRect/>
          </a:stretch>
        </p:blipFill>
        <p:spPr>
          <a:xfrm rot="21354905" flipH="1">
            <a:off x="1322046" y="261672"/>
            <a:ext cx="6808385" cy="599218"/>
          </a:xfrm>
          <a:prstGeom prst="rect">
            <a:avLst/>
          </a:prstGeom>
          <a:noFill/>
          <a:ln>
            <a:noFill/>
          </a:ln>
        </p:spPr>
      </p:pic>
      <p:sp>
        <p:nvSpPr>
          <p:cNvPr id="2262" name="Google Shape;2262;p47"/>
          <p:cNvSpPr txBox="1">
            <a:spLocks noGrp="1"/>
          </p:cNvSpPr>
          <p:nvPr>
            <p:ph type="ctrTitle"/>
          </p:nvPr>
        </p:nvSpPr>
        <p:spPr>
          <a:xfrm>
            <a:off x="1000875" y="313641"/>
            <a:ext cx="76725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ORAÇÃO</a:t>
            </a:r>
            <a:endParaRPr dirty="0"/>
          </a:p>
        </p:txBody>
      </p:sp>
      <p:sp>
        <p:nvSpPr>
          <p:cNvPr id="9" name="Google Shape;2262;p47">
            <a:extLst>
              <a:ext uri="{FF2B5EF4-FFF2-40B4-BE49-F238E27FC236}">
                <a16:creationId xmlns:a16="http://schemas.microsoft.com/office/drawing/2014/main" xmlns="" id="{B7E0BF56-CC11-42C1-912D-22E03EC8DFFD}"/>
              </a:ext>
            </a:extLst>
          </p:cNvPr>
          <p:cNvSpPr txBox="1">
            <a:spLocks/>
          </p:cNvSpPr>
          <p:nvPr/>
        </p:nvSpPr>
        <p:spPr>
          <a:xfrm>
            <a:off x="5009531" y="1977203"/>
            <a:ext cx="3663844" cy="2195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Overpass Black"/>
              <a:buNone/>
              <a:defRPr sz="30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Overpass Black"/>
              <a:buNone/>
              <a:defRPr sz="8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Overpass Black"/>
              <a:buNone/>
              <a:defRPr sz="8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Overpass Black"/>
              <a:buNone/>
              <a:defRPr sz="8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Overpass Black"/>
              <a:buNone/>
              <a:defRPr sz="8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Overpass Black"/>
              <a:buNone/>
              <a:defRPr sz="8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Overpass Black"/>
              <a:buNone/>
              <a:defRPr sz="8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Overpass Black"/>
              <a:buNone/>
              <a:defRPr sz="8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Overpass Black"/>
              <a:buNone/>
              <a:defRPr sz="8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9pPr>
          </a:lstStyle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pt-BR" sz="1400" b="1" dirty="0">
                <a:effectLst/>
                <a:latin typeface="+mn-lt"/>
              </a:rPr>
              <a:t>Todos esses cuidados corporais abordados nos slides, podem ser recursos generalizadores de resistência, pois, “eles podem ajudar a compreender o sentido de inúmeros estressores com os quais somos constantemente bombardeados”.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pt-BR" sz="1400" b="1" dirty="0">
                <a:effectLst/>
                <a:latin typeface="+mn-lt"/>
              </a:rPr>
              <a:t>(ANTONOVSKY, 1987, p. 48 </a:t>
            </a:r>
            <a:r>
              <a:rPr lang="pt-BR" sz="1400" b="1" i="1" dirty="0">
                <a:effectLst/>
                <a:latin typeface="+mn-lt"/>
              </a:rPr>
              <a:t>apud</a:t>
            </a:r>
            <a:r>
              <a:rPr lang="pt-BR" sz="1400" b="1" dirty="0">
                <a:effectLst/>
                <a:latin typeface="+mn-lt"/>
              </a:rPr>
              <a:t> OLIVEIRA, 2004, p. </a:t>
            </a:r>
            <a:r>
              <a:rPr lang="pt-BR" sz="1400" b="1" dirty="0">
                <a:latin typeface="+mn-lt"/>
              </a:rPr>
              <a:t>246</a:t>
            </a:r>
            <a:r>
              <a:rPr lang="pt-BR" sz="1400" b="1" dirty="0">
                <a:effectLst/>
                <a:latin typeface="+mn-lt"/>
              </a:rPr>
              <a:t>).</a:t>
            </a:r>
          </a:p>
          <a:p>
            <a:endParaRPr lang="pt-BR" sz="1400" b="1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sz="1400" b="1" dirty="0">
              <a:latin typeface="+mn-lt"/>
            </a:endParaRPr>
          </a:p>
        </p:txBody>
      </p:sp>
      <p:pic>
        <p:nvPicPr>
          <p:cNvPr id="3" name="Imagem 2" descr="Homem com a luz acesa&#10;&#10;Descrição gerada automaticamente com confiança média">
            <a:extLst>
              <a:ext uri="{FF2B5EF4-FFF2-40B4-BE49-F238E27FC236}">
                <a16:creationId xmlns:a16="http://schemas.microsoft.com/office/drawing/2014/main" xmlns="" id="{F9CAF3C3-5351-41F6-B12E-4E581925DC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0146" y="891441"/>
            <a:ext cx="3324193" cy="4155561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255471E1-36B0-460C-80C1-CA3A31F45B6F}"/>
              </a:ext>
            </a:extLst>
          </p:cNvPr>
          <p:cNvSpPr/>
          <p:nvPr/>
        </p:nvSpPr>
        <p:spPr>
          <a:xfrm>
            <a:off x="1130146" y="891442"/>
            <a:ext cx="3324193" cy="4155560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496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qua Marketing Plan by Slidego">
  <a:themeElements>
    <a:clrScheme name="Simple Light">
      <a:dk1>
        <a:srgbClr val="434343"/>
      </a:dk1>
      <a:lt1>
        <a:srgbClr val="FFFFFF"/>
      </a:lt1>
      <a:dk2>
        <a:srgbClr val="340763"/>
      </a:dk2>
      <a:lt2>
        <a:srgbClr val="773DC6"/>
      </a:lt2>
      <a:accent1>
        <a:srgbClr val="773DC6"/>
      </a:accent1>
      <a:accent2>
        <a:srgbClr val="A9D3E3"/>
      </a:accent2>
      <a:accent3>
        <a:srgbClr val="C39FE8"/>
      </a:accent3>
      <a:accent4>
        <a:srgbClr val="A49EDC"/>
      </a:accent4>
      <a:accent5>
        <a:srgbClr val="78B9D2"/>
      </a:accent5>
      <a:accent6>
        <a:srgbClr val="9D6FDC"/>
      </a:accent6>
      <a:hlink>
        <a:srgbClr val="34076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qua Marketing Plan by Slidego">
  <a:themeElements>
    <a:clrScheme name="Simple Light">
      <a:dk1>
        <a:srgbClr val="434343"/>
      </a:dk1>
      <a:lt1>
        <a:srgbClr val="FFFFFF"/>
      </a:lt1>
      <a:dk2>
        <a:srgbClr val="340763"/>
      </a:dk2>
      <a:lt2>
        <a:srgbClr val="773DC6"/>
      </a:lt2>
      <a:accent1>
        <a:srgbClr val="773DC6"/>
      </a:accent1>
      <a:accent2>
        <a:srgbClr val="A9D3E3"/>
      </a:accent2>
      <a:accent3>
        <a:srgbClr val="C39FE8"/>
      </a:accent3>
      <a:accent4>
        <a:srgbClr val="A49EDC"/>
      </a:accent4>
      <a:accent5>
        <a:srgbClr val="78B9D2"/>
      </a:accent5>
      <a:accent6>
        <a:srgbClr val="9D6FDC"/>
      </a:accent6>
      <a:hlink>
        <a:srgbClr val="34076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1120</TotalTime>
  <Words>549</Words>
  <Application>Microsoft Office PowerPoint</Application>
  <PresentationFormat>Apresentação na tela (16:9)</PresentationFormat>
  <Paragraphs>53</Paragraphs>
  <Slides>10</Slides>
  <Notes>10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10</vt:i4>
      </vt:variant>
    </vt:vector>
  </HeadingPairs>
  <TitlesOfParts>
    <vt:vector size="20" baseType="lpstr">
      <vt:lpstr>Calibri</vt:lpstr>
      <vt:lpstr>Open Sans</vt:lpstr>
      <vt:lpstr>Open Sans SemiBold</vt:lpstr>
      <vt:lpstr>Josefin Sans</vt:lpstr>
      <vt:lpstr>Times New Roman</vt:lpstr>
      <vt:lpstr>Overpass Black</vt:lpstr>
      <vt:lpstr>Fira Sans Extra Condensed Medium</vt:lpstr>
      <vt:lpstr>Arial</vt:lpstr>
      <vt:lpstr>Aqua Marketing Plan by Slidego</vt:lpstr>
      <vt:lpstr>1_Aqua Marketing Plan by Slidego</vt:lpstr>
      <vt:lpstr>UNIVERSIDADE FEDERAL DE SERGIPE CENTRO DE CIÊNCIAS BIOLÓGICAS E DA SAÚDE DEPARTAMENTO DE EDUCAÇÃO FÍSICA</vt:lpstr>
      <vt:lpstr>Daiane Tarrango Nunes Barreto</vt:lpstr>
      <vt:lpstr>CORRIDA</vt:lpstr>
      <vt:lpstr>Maria Isabel Chaves de Carvalho</vt:lpstr>
      <vt:lpstr>MEDITAÇÃO</vt:lpstr>
      <vt:lpstr>Társila Aniely Pereira de Jesus</vt:lpstr>
      <vt:lpstr>DANÇA</vt:lpstr>
      <vt:lpstr>Jhonata Avelino dos Santos </vt:lpstr>
      <vt:lpstr>ORAÇÃO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NARRATIVA FOTOGRÁFICA</dc:title>
  <dc:creator>Carolayne Jhenyfer</dc:creator>
  <cp:lastModifiedBy>cristiano_mezzaroba@yahoo.com.br</cp:lastModifiedBy>
  <cp:revision>20</cp:revision>
  <dcterms:modified xsi:type="dcterms:W3CDTF">2021-10-02T19:01:26Z</dcterms:modified>
</cp:coreProperties>
</file>