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4"/>
  </p:notesMasterIdLst>
  <p:sldIdLst>
    <p:sldId id="256" r:id="rId2"/>
    <p:sldId id="257" r:id="rId3"/>
    <p:sldId id="261" r:id="rId4"/>
    <p:sldId id="268" r:id="rId5"/>
    <p:sldId id="258" r:id="rId6"/>
    <p:sldId id="264" r:id="rId7"/>
    <p:sldId id="266" r:id="rId8"/>
    <p:sldId id="263" r:id="rId9"/>
    <p:sldId id="259" r:id="rId10"/>
    <p:sldId id="267" r:id="rId11"/>
    <p:sldId id="265" r:id="rId12"/>
    <p:sldId id="262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984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5E74D-2529-4AB9-8870-E47E82F7C6FF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CEE8E-EA99-4EB0-80B0-8D01F04BD44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1589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CEE8E-EA99-4EB0-80B0-8D01F04BD441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3488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F4F0-3224-4CA2-B53A-39151CF685DE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A8360DD-6AA5-4550-A044-2B5D231047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9338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F4F0-3224-4CA2-B53A-39151CF685DE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8360DD-6AA5-4550-A044-2B5D231047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98827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F4F0-3224-4CA2-B53A-39151CF685DE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8360DD-6AA5-4550-A044-2B5D2310479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216001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F4F0-3224-4CA2-B53A-39151CF685DE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8360DD-6AA5-4550-A044-2B5D231047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98591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F4F0-3224-4CA2-B53A-39151CF685DE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8360DD-6AA5-4550-A044-2B5D2310479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74358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F4F0-3224-4CA2-B53A-39151CF685DE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8360DD-6AA5-4550-A044-2B5D231047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053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F4F0-3224-4CA2-B53A-39151CF685DE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60DD-6AA5-4550-A044-2B5D231047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61889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F4F0-3224-4CA2-B53A-39151CF685DE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60DD-6AA5-4550-A044-2B5D231047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5695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F4F0-3224-4CA2-B53A-39151CF685DE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60DD-6AA5-4550-A044-2B5D231047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1555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F4F0-3224-4CA2-B53A-39151CF685DE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8360DD-6AA5-4550-A044-2B5D231047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229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F4F0-3224-4CA2-B53A-39151CF685DE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8360DD-6AA5-4550-A044-2B5D231047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9051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F4F0-3224-4CA2-B53A-39151CF685DE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8360DD-6AA5-4550-A044-2B5D231047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5583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F4F0-3224-4CA2-B53A-39151CF685DE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60DD-6AA5-4550-A044-2B5D231047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4608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F4F0-3224-4CA2-B53A-39151CF685DE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60DD-6AA5-4550-A044-2B5D231047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8475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F4F0-3224-4CA2-B53A-39151CF685DE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60DD-6AA5-4550-A044-2B5D231047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8293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F4F0-3224-4CA2-B53A-39151CF685DE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8360DD-6AA5-4550-A044-2B5D231047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8277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AF4F0-3224-4CA2-B53A-39151CF685DE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A8360DD-6AA5-4550-A044-2B5D231047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5246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30779" y="1750298"/>
            <a:ext cx="9144000" cy="3423879"/>
          </a:xfrm>
        </p:spPr>
        <p:txBody>
          <a:bodyPr>
            <a:normAutofit/>
          </a:bodyPr>
          <a:lstStyle/>
          <a:p>
            <a:pPr algn="just"/>
            <a:r>
              <a:rPr lang="pt-BR" sz="3200" b="1" dirty="0" smtClean="0"/>
              <a:t>PROJETO DE EXTENSÃO:</a:t>
            </a:r>
            <a:br>
              <a:rPr lang="pt-BR" sz="3200" b="1" dirty="0" smtClean="0"/>
            </a:b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 smtClean="0"/>
              <a:t>OFICINAS DE QUALIFICAÇÃO PROFISSIONAL PARA CIDADÃOS QUE USAM O SERVIÇO DO NÚCLEO DE APOIO AO TRABALHADOR (NAT)</a:t>
            </a:r>
            <a:endParaRPr lang="pt-BR" sz="3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22" y="457200"/>
            <a:ext cx="8843186" cy="138824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0" y="149933"/>
            <a:ext cx="1009270" cy="145327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30779" y="6065949"/>
            <a:ext cx="8695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Coordenadora: </a:t>
            </a:r>
            <a:r>
              <a:rPr lang="pt-BR" dirty="0" smtClean="0"/>
              <a:t>Sueli </a:t>
            </a:r>
            <a:r>
              <a:rPr lang="pt-BR" dirty="0"/>
              <a:t>Maria da Silva </a:t>
            </a:r>
            <a:r>
              <a:rPr lang="pt-BR" dirty="0" smtClean="0"/>
              <a:t>Pereira                        </a:t>
            </a:r>
            <a:r>
              <a:rPr lang="pt-BR" b="1" dirty="0" smtClean="0"/>
              <a:t>Bolsista:</a:t>
            </a:r>
            <a:r>
              <a:rPr lang="pt-BR" dirty="0" smtClean="0"/>
              <a:t> Ytallo Shiny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87680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61" y="2393766"/>
            <a:ext cx="5007743" cy="373271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69" y="1075040"/>
            <a:ext cx="4891047" cy="4006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tângulo 4"/>
          <p:cNvSpPr/>
          <p:nvPr/>
        </p:nvSpPr>
        <p:spPr>
          <a:xfrm>
            <a:off x="694544" y="0"/>
            <a:ext cx="114974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Oficina sobre Noções de Saúde e </a:t>
            </a:r>
            <a:r>
              <a:rPr lang="pt-BR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Segurança no Trabalho</a:t>
            </a:r>
            <a:endParaRPr lang="pt-B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11" y="182880"/>
            <a:ext cx="5799910" cy="63746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CaixaDeTexto 7"/>
          <p:cNvSpPr txBox="1"/>
          <p:nvPr/>
        </p:nvSpPr>
        <p:spPr>
          <a:xfrm>
            <a:off x="2195205" y="194471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849086" y="1944710"/>
            <a:ext cx="50161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Ao final das oficinas, o </a:t>
            </a:r>
            <a:r>
              <a:rPr lang="pt-BR" sz="2400" dirty="0" smtClean="0"/>
              <a:t>Núcleo de Atendimento ao  Trabalhador </a:t>
            </a:r>
            <a:r>
              <a:rPr lang="pt-BR" sz="2400" dirty="0"/>
              <a:t>d</a:t>
            </a:r>
            <a:r>
              <a:rPr lang="pt-BR" sz="2400" dirty="0" smtClean="0"/>
              <a:t>isponibilizou um </a:t>
            </a:r>
            <a:r>
              <a:rPr lang="pt-BR" sz="2400" dirty="0"/>
              <a:t>relatório final da quantidade de profissionais qualificados pelo projeto</a:t>
            </a:r>
            <a:r>
              <a:rPr lang="pt-BR" sz="2400" dirty="0" smtClean="0"/>
              <a:t>. 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1066898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92331" y="1660761"/>
            <a:ext cx="53165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Assim</a:t>
            </a:r>
            <a:r>
              <a:rPr lang="pt-BR" sz="2400" dirty="0"/>
              <a:t>, esperamos </a:t>
            </a:r>
            <a:r>
              <a:rPr lang="pt-BR" sz="2400" dirty="0" smtClean="0"/>
              <a:t>contribuir </a:t>
            </a:r>
            <a:r>
              <a:rPr lang="pt-BR" sz="2400" dirty="0"/>
              <a:t>para a capacitação dos cidadãos que almeja uma nova oportunidade de trabalho no mercado e ganhem uma vivência da prática </a:t>
            </a:r>
            <a:r>
              <a:rPr lang="pt-BR" sz="2400" dirty="0" smtClean="0"/>
              <a:t>social.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976" y="694110"/>
            <a:ext cx="5057341" cy="5093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6475238" y="6207617"/>
            <a:ext cx="547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Foto: </a:t>
            </a:r>
            <a:r>
              <a:rPr lang="pt-BR" dirty="0" smtClean="0"/>
              <a:t>Assessoria </a:t>
            </a:r>
            <a:r>
              <a:rPr lang="pt-BR" dirty="0"/>
              <a:t>de Comunicação da Prefeitura</a:t>
            </a:r>
          </a:p>
        </p:txBody>
      </p:sp>
    </p:spTree>
    <p:extLst>
      <p:ext uri="{BB962C8B-B14F-4D97-AF65-F5344CB8AC3E}">
        <p14:creationId xmlns="" xmlns:p14="http://schemas.microsoft.com/office/powerpoint/2010/main" val="76846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5240628" cy="4351338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O</a:t>
            </a:r>
            <a:r>
              <a:rPr lang="pt-BR" sz="2400" dirty="0" smtClean="0"/>
              <a:t>fertar </a:t>
            </a:r>
            <a:r>
              <a:rPr lang="pt-BR" sz="2400" dirty="0"/>
              <a:t>oficinas de capacitação profissional para os cidadãos que procuram vagas de trabalho no Núcleo de Atendimento ao Trabalhador (NAT</a:t>
            </a:r>
            <a:r>
              <a:rPr lang="pt-BR" sz="2400" dirty="0" smtClean="0"/>
              <a:t>).</a:t>
            </a:r>
          </a:p>
          <a:p>
            <a:pPr>
              <a:buNone/>
            </a:pPr>
            <a:endParaRPr lang="pt-BR" sz="2400" dirty="0" smtClean="0"/>
          </a:p>
        </p:txBody>
      </p:sp>
      <p:pic>
        <p:nvPicPr>
          <p:cNvPr id="1026" name="Picture 2" descr="C:\Users\Sueli\Desktop\POST-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0117" y="1092923"/>
            <a:ext cx="5815460" cy="49551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32466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888275" y="1662868"/>
            <a:ext cx="43158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 estimativa era </a:t>
            </a:r>
            <a:r>
              <a:rPr lang="pt-BR" sz="2400" dirty="0" smtClean="0"/>
              <a:t>capacitar </a:t>
            </a:r>
            <a:r>
              <a:rPr lang="pt-BR" sz="2400" dirty="0"/>
              <a:t>500 cidadãos que procuram </a:t>
            </a:r>
            <a:r>
              <a:rPr lang="pt-BR" sz="2400" dirty="0" smtClean="0"/>
              <a:t>o NAT, entretanto</a:t>
            </a:r>
            <a:r>
              <a:rPr lang="pt-BR" sz="2400" dirty="0"/>
              <a:t>, conseguimos atender </a:t>
            </a:r>
            <a:r>
              <a:rPr lang="pt-BR" sz="2400" dirty="0" smtClean="0"/>
              <a:t>1.247 </a:t>
            </a:r>
            <a:r>
              <a:rPr lang="pt-BR" sz="2400" dirty="0"/>
              <a:t>cidadãos com as 17 oficinas ofertadas</a:t>
            </a:r>
            <a:r>
              <a:rPr lang="pt-BR" sz="2400" dirty="0" smtClean="0"/>
              <a:t>. Todos receberam certificado de conclusão.</a:t>
            </a:r>
            <a:endParaRPr lang="pt-BR" sz="2400" dirty="0"/>
          </a:p>
        </p:txBody>
      </p:sp>
      <p:pic>
        <p:nvPicPr>
          <p:cNvPr id="2050" name="Picture 2" descr="C:\Users\Sueli\Desktop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2298" y="704538"/>
            <a:ext cx="6559912" cy="5501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5581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214204" y="284813"/>
            <a:ext cx="10762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As oficinas contaram com a colaboração de diversos professores e alunos de diversos Departamentos.</a:t>
            </a:r>
            <a:endParaRPr lang="pt-BR" sz="2400" dirty="0"/>
          </a:p>
        </p:txBody>
      </p:sp>
      <p:pic>
        <p:nvPicPr>
          <p:cNvPr id="1026" name="Picture 2" descr="C:\Users\Sueli\Desktop\phone-clipart-little-white-man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135" y="1514004"/>
            <a:ext cx="9998438" cy="4527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6799" y="271413"/>
            <a:ext cx="8911687" cy="128089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OFICINAS QUE FORAM OFERTADAS</a:t>
            </a:r>
            <a:endParaRPr lang="pt-BR" sz="32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1708879" y="944880"/>
            <a:ext cx="5102757" cy="3777622"/>
          </a:xfrm>
        </p:spPr>
        <p:txBody>
          <a:bodyPr>
            <a:noAutofit/>
          </a:bodyPr>
          <a:lstStyle/>
          <a:p>
            <a:r>
              <a:rPr lang="pt-BR" sz="2400" dirty="0" smtClean="0"/>
              <a:t>INFORMÁTICA. </a:t>
            </a:r>
            <a:r>
              <a:rPr lang="pt-BR" sz="2400" dirty="0"/>
              <a:t>BASICA</a:t>
            </a:r>
          </a:p>
          <a:p>
            <a:r>
              <a:rPr lang="pt-BR" sz="2400" dirty="0" smtClean="0"/>
              <a:t>LIBRAS</a:t>
            </a:r>
            <a:endParaRPr lang="pt-BR" sz="2400" dirty="0"/>
          </a:p>
          <a:p>
            <a:r>
              <a:rPr lang="pt-BR" sz="2400" dirty="0"/>
              <a:t>PROCESSO LICITATÓRIO</a:t>
            </a:r>
          </a:p>
          <a:p>
            <a:r>
              <a:rPr lang="pt-BR" sz="2400" dirty="0"/>
              <a:t>ORATÓRIA</a:t>
            </a:r>
          </a:p>
          <a:p>
            <a:r>
              <a:rPr lang="pt-BR" sz="2400" dirty="0"/>
              <a:t>AUX. ADMINISTRATIVO</a:t>
            </a:r>
          </a:p>
          <a:p>
            <a:r>
              <a:rPr lang="pt-BR" sz="2400" dirty="0"/>
              <a:t>REDAÇÃO OFICIAL</a:t>
            </a:r>
          </a:p>
          <a:p>
            <a:r>
              <a:rPr lang="pt-BR" sz="2400" dirty="0"/>
              <a:t>DIREITO TRABALHISTA E PENAL</a:t>
            </a:r>
          </a:p>
          <a:p>
            <a:r>
              <a:rPr lang="pt-BR" sz="2400" dirty="0" smtClean="0"/>
              <a:t>GESTÃO</a:t>
            </a:r>
            <a:r>
              <a:rPr lang="pt-BR" sz="2400" dirty="0"/>
              <a:t>GESTÃO DE RH</a:t>
            </a:r>
          </a:p>
          <a:p>
            <a:r>
              <a:rPr lang="pt-BR" sz="2400" dirty="0" smtClean="0"/>
              <a:t>NOÇÕES </a:t>
            </a:r>
            <a:r>
              <a:rPr lang="pt-BR" sz="2400" dirty="0"/>
              <a:t>B. DE INGLÊS</a:t>
            </a:r>
          </a:p>
          <a:p>
            <a:r>
              <a:rPr lang="pt-BR" sz="2400" dirty="0"/>
              <a:t>EMPREENDEDORISMO</a:t>
            </a:r>
          </a:p>
          <a:p>
            <a:r>
              <a:rPr lang="pt-BR" sz="2400" dirty="0" smtClean="0"/>
              <a:t>FINANCEIRA</a:t>
            </a:r>
            <a:endParaRPr lang="pt-BR" sz="2400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6955616" y="1028942"/>
            <a:ext cx="4781682" cy="3777622"/>
          </a:xfrm>
        </p:spPr>
        <p:txBody>
          <a:bodyPr>
            <a:noAutofit/>
          </a:bodyPr>
          <a:lstStyle/>
          <a:p>
            <a:r>
              <a:rPr lang="pt-BR" sz="2400" dirty="0" smtClean="0"/>
              <a:t>ATENDIMENTO </a:t>
            </a:r>
            <a:r>
              <a:rPr lang="pt-BR" sz="2400" dirty="0"/>
              <a:t>AO PÚBLICO</a:t>
            </a:r>
          </a:p>
          <a:p>
            <a:r>
              <a:rPr lang="pt-BR" sz="2400" dirty="0" smtClean="0"/>
              <a:t>NOÇÕES </a:t>
            </a:r>
            <a:r>
              <a:rPr lang="pt-BR" sz="2400" dirty="0"/>
              <a:t>SAÚDE E SEGURANÇA TRABALHO</a:t>
            </a:r>
          </a:p>
          <a:p>
            <a:r>
              <a:rPr lang="pt-BR" sz="2400" dirty="0"/>
              <a:t>GESTÃO E LIDERANÇA</a:t>
            </a:r>
          </a:p>
          <a:p>
            <a:r>
              <a:rPr lang="pt-BR" sz="2400" dirty="0"/>
              <a:t>LINGUA PORTUGUESA</a:t>
            </a:r>
          </a:p>
          <a:p>
            <a:r>
              <a:rPr lang="pt-BR" sz="2400" dirty="0"/>
              <a:t>ESPANHOL</a:t>
            </a:r>
          </a:p>
          <a:p>
            <a:r>
              <a:rPr lang="pt-BR" sz="2400" dirty="0"/>
              <a:t>PROATIVIDADE P/ </a:t>
            </a:r>
            <a:r>
              <a:rPr lang="pt-BR" sz="2400" dirty="0" smtClean="0"/>
              <a:t>SUSTENTABILIDADE </a:t>
            </a:r>
            <a:r>
              <a:rPr lang="pt-BR" sz="2400" dirty="0"/>
              <a:t>NAS ORGANIZAÇÕES</a:t>
            </a:r>
          </a:p>
          <a:p>
            <a:r>
              <a:rPr lang="pt-BR" sz="2400" dirty="0"/>
              <a:t>FRANCÊS</a:t>
            </a:r>
          </a:p>
        </p:txBody>
      </p:sp>
    </p:spTree>
    <p:extLst>
      <p:ext uri="{BB962C8B-B14F-4D97-AF65-F5344CB8AC3E}">
        <p14:creationId xmlns="" xmlns:p14="http://schemas.microsoft.com/office/powerpoint/2010/main" val="30187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04" y="2381199"/>
            <a:ext cx="5354872" cy="3562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15" y="2953844"/>
            <a:ext cx="4808406" cy="321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/>
          <p:cNvSpPr txBox="1"/>
          <p:nvPr/>
        </p:nvSpPr>
        <p:spPr>
          <a:xfrm>
            <a:off x="1698170" y="1127165"/>
            <a:ext cx="1011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As </a:t>
            </a:r>
            <a:r>
              <a:rPr lang="pt-BR" sz="2400" dirty="0" smtClean="0"/>
              <a:t>oficinas de informática </a:t>
            </a:r>
            <a:r>
              <a:rPr lang="pt-BR" sz="2400" dirty="0"/>
              <a:t>foram realizadas no laboratório do </a:t>
            </a:r>
            <a:r>
              <a:rPr lang="pt-BR" sz="2400" dirty="0" smtClean="0"/>
              <a:t>Departamento </a:t>
            </a:r>
            <a:r>
              <a:rPr lang="pt-BR" sz="2400" dirty="0"/>
              <a:t>de </a:t>
            </a:r>
            <a:r>
              <a:rPr lang="pt-BR" sz="2400" dirty="0" smtClean="0"/>
              <a:t>Ciência </a:t>
            </a:r>
            <a:r>
              <a:rPr lang="pt-BR" sz="2400" dirty="0"/>
              <a:t>da </a:t>
            </a:r>
            <a:r>
              <a:rPr lang="pt-BR" sz="2400" dirty="0" smtClean="0"/>
              <a:t>Computação (UFS)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3492105" y="224135"/>
            <a:ext cx="61221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Oficina de </a:t>
            </a:r>
            <a:r>
              <a:rPr lang="pt-BR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informática básica</a:t>
            </a:r>
            <a:endParaRPr lang="pt-BR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723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26" y="1346021"/>
            <a:ext cx="8608423" cy="5089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tângulo 4"/>
          <p:cNvSpPr/>
          <p:nvPr/>
        </p:nvSpPr>
        <p:spPr>
          <a:xfrm>
            <a:off x="2626225" y="602958"/>
            <a:ext cx="68611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Oficina de informática avançada</a:t>
            </a:r>
            <a:endParaRPr lang="pt-BR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94" y="796878"/>
            <a:ext cx="3599162" cy="27009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853985" y="251898"/>
            <a:ext cx="50161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Oficina de atendimento ao público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27" y="3720207"/>
            <a:ext cx="2336427" cy="28977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355" y="796878"/>
            <a:ext cx="5950039" cy="2622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61" y="3576860"/>
            <a:ext cx="4064425" cy="3047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6128164" y="208901"/>
            <a:ext cx="51764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Oficina de Direito trabalhista e Penal</a:t>
            </a:r>
            <a:endParaRPr lang="pt-BR" sz="2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5586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97" y="3902298"/>
            <a:ext cx="4187105" cy="2790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36" y="772693"/>
            <a:ext cx="4090966" cy="27262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82" y="924536"/>
            <a:ext cx="4069945" cy="27122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52" y="3894548"/>
            <a:ext cx="4198734" cy="2798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CaixaDeTexto 5"/>
          <p:cNvSpPr txBox="1"/>
          <p:nvPr/>
        </p:nvSpPr>
        <p:spPr>
          <a:xfrm>
            <a:off x="2042090" y="103151"/>
            <a:ext cx="8359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Oficina de </a:t>
            </a:r>
            <a:r>
              <a:rPr lang="pt-BR" sz="2400" b="1" dirty="0"/>
              <a:t>Noções de Saúde e Segurança no Trabalho</a:t>
            </a:r>
          </a:p>
        </p:txBody>
      </p:sp>
    </p:spTree>
    <p:extLst>
      <p:ext uri="{BB962C8B-B14F-4D97-AF65-F5344CB8AC3E}">
        <p14:creationId xmlns="" xmlns:p14="http://schemas.microsoft.com/office/powerpoint/2010/main" val="274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327</TotalTime>
  <Words>244</Words>
  <Application>Microsoft Office PowerPoint</Application>
  <PresentationFormat>Personalizar</PresentationFormat>
  <Paragraphs>36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Cacho</vt:lpstr>
      <vt:lpstr>PROJETO DE EXTENSÃO:  OFICINAS DE QUALIFICAÇÃO PROFISSIONAL PARA CIDADÃOS QUE USAM O SERVIÇO DO NÚCLEO DE APOIO AO TRABALHADOR (NAT)</vt:lpstr>
      <vt:lpstr>Objetivo</vt:lpstr>
      <vt:lpstr>Slide 3</vt:lpstr>
      <vt:lpstr>Slide 4</vt:lpstr>
      <vt:lpstr>OFICINAS QUE FORAM OFERTADAS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Oficinas de qualificação profissional para cidadãos que usam o serviço do Núcleo de Apoio ao Trabalhador</dc:title>
  <dc:creator>ytallo shiny</dc:creator>
  <cp:lastModifiedBy>Sueli</cp:lastModifiedBy>
  <cp:revision>39</cp:revision>
  <dcterms:created xsi:type="dcterms:W3CDTF">2018-10-05T22:16:27Z</dcterms:created>
  <dcterms:modified xsi:type="dcterms:W3CDTF">2018-10-17T22:17:39Z</dcterms:modified>
</cp:coreProperties>
</file>