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04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52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3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02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1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08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2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64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75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9126676-0098-48BB-ADE4-E5207A4B86D0}" type="datetimeFigureOut">
              <a:rPr lang="pt-BR" smtClean="0"/>
              <a:t>22/10/2018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62D76AD-936B-49C3-894B-A7C6ACF79C1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368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/>
        </p:nvSpPr>
        <p:spPr bwMode="auto">
          <a:xfrm>
            <a:off x="1774372" y="2689783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008063">
              <a:spcBef>
                <a:spcPct val="20000"/>
              </a:spcBef>
            </a:pPr>
            <a:r>
              <a:rPr lang="pt-BR" sz="50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Projeto Badminton na UFS</a:t>
            </a:r>
          </a:p>
        </p:txBody>
      </p:sp>
      <p:sp>
        <p:nvSpPr>
          <p:cNvPr id="11" name="Subtitle 5"/>
          <p:cNvSpPr>
            <a:spLocks noGrp="1"/>
          </p:cNvSpPr>
          <p:nvPr/>
        </p:nvSpPr>
        <p:spPr bwMode="auto">
          <a:xfrm>
            <a:off x="2243187" y="5290667"/>
            <a:ext cx="8065585" cy="12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Daiane de Moura Ferreira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Orientador: Ailton Fernando Santana de Oliveira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gray">
          <a:xfrm>
            <a:off x="2976313" y="866192"/>
            <a:ext cx="6130518" cy="1122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 SERGIPE</a:t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CIÊNCIAS DA SAÚDE</a:t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FÍSICA-BACHARELADO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4" y="639941"/>
            <a:ext cx="881743" cy="13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96782" y="989611"/>
            <a:ext cx="31330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INTRODUÇÃO</a:t>
            </a:r>
            <a:r>
              <a:rPr lang="en-US" sz="3200" b="1" dirty="0">
                <a:solidFill>
                  <a:schemeClr val="bg1"/>
                </a:solidFill>
                <a:latin typeface="Helvetica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Helvetica" charset="0"/>
                <a:cs typeface="Arial" pitchFamily="34" charset="0"/>
              </a:rPr>
            </a:br>
            <a:endParaRPr lang="en-GB" sz="3200" b="1" dirty="0">
              <a:solidFill>
                <a:schemeClr val="bg1"/>
              </a:solidFill>
              <a:latin typeface="Helvetica" charset="0"/>
              <a:cs typeface="Arial" pitchFamily="34" charset="0"/>
            </a:endParaRPr>
          </a:p>
        </p:txBody>
      </p:sp>
      <p:sp>
        <p:nvSpPr>
          <p:cNvPr id="4" name="Espaço Reservado para Texto 8"/>
          <p:cNvSpPr txBox="1">
            <a:spLocks/>
          </p:cNvSpPr>
          <p:nvPr/>
        </p:nvSpPr>
        <p:spPr>
          <a:xfrm>
            <a:off x="496653" y="2379851"/>
            <a:ext cx="11272981" cy="3650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badminton é praticado em todo 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maior popularidade em países da Ásia como China, Coreia, Indonésia, Malásia,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Japão, Tailândia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Índia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</a:p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origem exata, porém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jogos que utilizavam uma peteca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espécie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raquete eram realizados na China, Japão, Índia,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Grécia há mais de 2000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</a:p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Esporte olímpico que pode ser praticado por todos os gêneros, e devido ao baixo impacto, também por todas as idades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0743" y="858982"/>
            <a:ext cx="35922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JUSTIFICATIVA</a:t>
            </a:r>
            <a: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ço Reservado para Texto 8"/>
          <p:cNvSpPr txBox="1">
            <a:spLocks/>
          </p:cNvSpPr>
          <p:nvPr/>
        </p:nvSpPr>
        <p:spPr>
          <a:xfrm>
            <a:off x="585850" y="2368023"/>
            <a:ext cx="11042071" cy="3249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Esporte tem a capacidade de desenvolver um senso maior de disciplina 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autoestima </a:t>
            </a: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stilo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vida saudável mediada por atividades periódicas, regulares e bem orientada</a:t>
            </a: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4077" y="858982"/>
            <a:ext cx="28999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OBJETIVOS</a:t>
            </a:r>
            <a:br>
              <a:rPr lang="pt-BR" sz="36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pt-BR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spaço Reservado para Texto 8"/>
          <p:cNvSpPr txBox="1">
            <a:spLocks/>
          </p:cNvSpPr>
          <p:nvPr/>
        </p:nvSpPr>
        <p:spPr>
          <a:xfrm>
            <a:off x="457200" y="2471882"/>
            <a:ext cx="11133709" cy="3418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niciar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um trabalho de desenvolvimento da prática esportiva para crianças, jovens e adultos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aproximação da população junto às ações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</a:t>
            </a: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Contribuir para o desenvolvimento do esporte no nosso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8"/>
          <p:cNvSpPr txBox="1">
            <a:spLocks/>
          </p:cNvSpPr>
          <p:nvPr/>
        </p:nvSpPr>
        <p:spPr>
          <a:xfrm>
            <a:off x="435931" y="1896440"/>
            <a:ext cx="11316656" cy="480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ministradas aulas de aperfeiçoamento da modalidade nos dias:</a:t>
            </a:r>
          </a:p>
          <a:p>
            <a:pPr marL="914400" lvl="1" indent="-457200" algn="just" defTabSz="1008063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Terças</a:t>
            </a:r>
            <a:r>
              <a:rPr lang="en-A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 quintas-feiras</a:t>
            </a:r>
          </a:p>
          <a:p>
            <a:pPr marL="914400" lvl="1" indent="-457200" algn="just" defTabSz="1008063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17h as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19h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Vagas:</a:t>
            </a:r>
          </a:p>
          <a:p>
            <a:pPr marL="914400" lvl="1" indent="-457200" algn="just" defTabSz="1008063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 vagas</a:t>
            </a: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 alvo:</a:t>
            </a:r>
          </a:p>
          <a:p>
            <a:pPr marL="914400" lvl="1" indent="-457200" algn="just" defTabSz="1008063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Crianças, jovens e adultos</a:t>
            </a:r>
          </a:p>
          <a:p>
            <a:pPr marL="457200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Preenchimento de ficha de inscrição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 defTabSz="1008063">
              <a:spcBef>
                <a:spcPct val="20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54115" y="937359"/>
            <a:ext cx="3280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METODOLOGIA</a:t>
            </a:r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19972" y="872045"/>
            <a:ext cx="41740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RESULTADOS</a:t>
            </a: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9" y="2005375"/>
            <a:ext cx="4350605" cy="244721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56" y="2005374"/>
            <a:ext cx="4350604" cy="244721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27" y="3917014"/>
            <a:ext cx="4741816" cy="26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08259" y="858982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Helvetica" charset="0"/>
                <a:cs typeface="Arial" pitchFamily="34" charset="0"/>
              </a:rPr>
              <a:t>RESULTADOS</a:t>
            </a:r>
            <a:endParaRPr lang="pt-BR" sz="3200" b="1" dirty="0">
              <a:solidFill>
                <a:schemeClr val="bg1"/>
              </a:solidFill>
              <a:latin typeface="Helvetica" charset="0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8" y="1913937"/>
            <a:ext cx="4456522" cy="25067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77"/>
          <a:stretch/>
        </p:blipFill>
        <p:spPr>
          <a:xfrm>
            <a:off x="7262946" y="1913937"/>
            <a:ext cx="4058195" cy="24751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23428" b="9905"/>
          <a:stretch/>
        </p:blipFill>
        <p:spPr>
          <a:xfrm>
            <a:off x="3573127" y="4143110"/>
            <a:ext cx="4572000" cy="24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8"/>
          <p:cNvSpPr txBox="1">
            <a:spLocks/>
          </p:cNvSpPr>
          <p:nvPr/>
        </p:nvSpPr>
        <p:spPr>
          <a:xfrm>
            <a:off x="488177" y="2655399"/>
            <a:ext cx="11042071" cy="2935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Projeto Badminton na UFS proporcionou que jovens e adultos tivessem conhecimento de uma modalidade esportiva</a:t>
            </a:r>
          </a:p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Através dele, interações sociais foram desenvolvidas</a:t>
            </a:r>
          </a:p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1008063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Incentivou a prática de atividade física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96941" y="924296"/>
            <a:ext cx="52245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CONSIDERAÇÕES FINAIS</a:t>
            </a:r>
            <a:br>
              <a:rPr lang="en-U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8"/>
          <p:cNvSpPr txBox="1">
            <a:spLocks/>
          </p:cNvSpPr>
          <p:nvPr/>
        </p:nvSpPr>
        <p:spPr>
          <a:xfrm>
            <a:off x="483326" y="2158497"/>
            <a:ext cx="11187318" cy="4803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08063">
              <a:spcBef>
                <a:spcPct val="20000"/>
              </a:spcBef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BWF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Shuttle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programa de badminton escolar da BWF manual para o professor, 2013.</a:t>
            </a:r>
          </a:p>
          <a:p>
            <a:pPr algn="just" defTabSz="1008063">
              <a:spcBef>
                <a:spcPct val="20000"/>
              </a:spcBef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08063">
              <a:spcBef>
                <a:spcPct val="20000"/>
              </a:spcBef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FORTES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Renivaldo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O. Educação e Instrução Pública: considerações de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Condorcet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S/d.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Disponível 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: http://www.unioeste.br/travessias/EDUCACAO/EDUCACAO%20E%20INSTRUCAO.pdf. Acesso em: 06 junho de 2011.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08063">
              <a:spcBef>
                <a:spcPct val="20000"/>
              </a:spcBef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08063">
              <a:spcBef>
                <a:spcPct val="20000"/>
              </a:spcBef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NÉRICI,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Imídeo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G. Didática do ensino Superior.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Ibrasa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Instituição Brasileira de Difusão Cultural LTDA. 1993.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08063">
              <a:spcBef>
                <a:spcPct val="20000"/>
              </a:spcBef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08063">
              <a:spcBef>
                <a:spcPct val="20000"/>
              </a:spcBef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PETERSON. R. (coord.) et al. Projetos esportivos e seus impactos. www.unesporte.org.br/forum2007/curso_8_ricardo_petersen_1.pdf. s/d. Acesso em: 03 de junho de 2011.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08063">
              <a:spcBef>
                <a:spcPct val="20000"/>
              </a:spcBef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08063">
              <a:spcBef>
                <a:spcPct val="20000"/>
              </a:spcBef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SANTIN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S. Educação Física: da alegria do lúdico à opressão do rendimento. 2 ed. Edições EST/ESEF-UFRGS. Porto Alegre, 1996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1008063">
              <a:spcBef>
                <a:spcPct val="20000"/>
              </a:spcBef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08063">
              <a:spcBef>
                <a:spcPct val="20000"/>
              </a:spcBef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SILVA, B.D. (coord.) et al. Esporte: considerações a respeito de sua utilização como meio educativo. A visão docente. Revista Digital, Buenos Aires, n.105, fev. 2005. Disponível em http://www.efdeportes.com/efd105/esporte-sua-utilizacao-como-meio-educativo.htm. Acesso em: 04 de junho de 2011.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97235" y="898170"/>
            <a:ext cx="3239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Helvetica" charset="0"/>
                <a:cs typeface="Arial" pitchFamily="34" charset="0"/>
              </a:rPr>
              <a:t>REFERÊNCIAS</a:t>
            </a:r>
            <a:r>
              <a:rPr lang="en-US" sz="3200" b="1" dirty="0">
                <a:solidFill>
                  <a:schemeClr val="bg1"/>
                </a:solidFill>
                <a:latin typeface="Helvetica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Helvetica" charset="0"/>
                <a:cs typeface="Arial" pitchFamily="34" charset="0"/>
              </a:rPr>
            </a:br>
            <a:endParaRPr lang="en-GB" sz="3200" b="1" dirty="0">
              <a:solidFill>
                <a:schemeClr val="bg1"/>
              </a:solidFill>
              <a:latin typeface="Helvetica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963</TotalTime>
  <Words>419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Gill Sans MT</vt:lpstr>
      <vt:lpstr>Helvetica</vt:lpstr>
      <vt:lpstr>Wingdings</vt:lpstr>
      <vt:lpstr>Wingdings 2</vt:lpstr>
      <vt:lpstr>Dividendo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Gomes de Almeida Neto</dc:creator>
  <cp:lastModifiedBy>Usuario</cp:lastModifiedBy>
  <cp:revision>39</cp:revision>
  <dcterms:created xsi:type="dcterms:W3CDTF">2016-08-04T12:34:29Z</dcterms:created>
  <dcterms:modified xsi:type="dcterms:W3CDTF">2018-10-22T22:37:26Z</dcterms:modified>
</cp:coreProperties>
</file>