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2"/>
  </p:notesMasterIdLst>
  <p:sldIdLst>
    <p:sldId id="256" r:id="rId2"/>
    <p:sldId id="288" r:id="rId3"/>
    <p:sldId id="293" r:id="rId4"/>
    <p:sldId id="257" r:id="rId5"/>
    <p:sldId id="285" r:id="rId6"/>
    <p:sldId id="289" r:id="rId7"/>
    <p:sldId id="290" r:id="rId8"/>
    <p:sldId id="291" r:id="rId9"/>
    <p:sldId id="287" r:id="rId10"/>
    <p:sldId id="286" r:id="rId11"/>
  </p:sldIdLst>
  <p:sldSz cx="9144000" cy="5143500" type="screen16x9"/>
  <p:notesSz cx="6858000" cy="9144000"/>
  <p:embeddedFontLst>
    <p:embeddedFont>
      <p:font typeface="Merriweather" charset="0"/>
      <p:regular r:id="rId13"/>
      <p:bold r:id="rId14"/>
      <p:italic r:id="rId15"/>
      <p:boldItalic r:id="rId16"/>
    </p:embeddedFont>
    <p:embeddedFont>
      <p:font typeface="Open Sans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2F714B7-B997-4C09-84E4-1CD2938A290C}">
  <a:tblStyle styleId="{92F714B7-B997-4C09-84E4-1CD2938A29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1044" y="-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543505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22095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3044100" cy="51435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44100" y="0"/>
            <a:ext cx="6099900" cy="5143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679325" y="2753850"/>
            <a:ext cx="4903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3815840" y="4083900"/>
            <a:ext cx="6957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2"/>
          <p:cNvSpPr/>
          <p:nvPr/>
        </p:nvSpPr>
        <p:spPr>
          <a:xfrm>
            <a:off x="1747200" y="2787000"/>
            <a:ext cx="1296900" cy="129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5020500" y="2251075"/>
            <a:ext cx="3675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020500" y="3602050"/>
            <a:ext cx="36750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cxnSp>
        <p:nvCxnSpPr>
          <p:cNvPr id="22" name="Google Shape;22;p3"/>
          <p:cNvCxnSpPr/>
          <p:nvPr/>
        </p:nvCxnSpPr>
        <p:spPr>
          <a:xfrm>
            <a:off x="5136765" y="3486150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FFA8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ird - 2 columns left">
  <p:cSld name="TITLE_AND_TWO_COLUMNS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/>
          <p:nvPr/>
        </p:nvSpPr>
        <p:spPr>
          <a:xfrm flipH="1">
            <a:off x="6099775" y="0"/>
            <a:ext cx="3044100" cy="5143500"/>
          </a:xfrm>
          <a:prstGeom prst="rect">
            <a:avLst/>
          </a:prstGeom>
          <a:solidFill>
            <a:srgbClr val="325680">
              <a:alpha val="8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8"/>
          <p:cNvSpPr/>
          <p:nvPr/>
        </p:nvSpPr>
        <p:spPr>
          <a:xfrm flipH="1">
            <a:off x="0" y="0"/>
            <a:ext cx="6099900" cy="5143500"/>
          </a:xfrm>
          <a:prstGeom prst="rect">
            <a:avLst/>
          </a:prstGeom>
          <a:solidFill>
            <a:srgbClr val="FFA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434706" y="796375"/>
            <a:ext cx="52188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434331" y="1614875"/>
            <a:ext cx="25329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3120084" y="1614875"/>
            <a:ext cx="25329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▪"/>
              <a:defRPr sz="1400"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▫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294667"/>
                </a:solidFill>
              </a:defRPr>
            </a:lvl1pPr>
            <a:lvl2pPr lvl="1" algn="ctr" rtl="0">
              <a:buNone/>
              <a:defRPr>
                <a:solidFill>
                  <a:srgbClr val="294667"/>
                </a:solidFill>
              </a:defRPr>
            </a:lvl2pPr>
            <a:lvl3pPr lvl="2" algn="ctr" rtl="0">
              <a:buNone/>
              <a:defRPr>
                <a:solidFill>
                  <a:srgbClr val="294667"/>
                </a:solidFill>
              </a:defRPr>
            </a:lvl3pPr>
            <a:lvl4pPr lvl="3" algn="ctr" rtl="0">
              <a:buNone/>
              <a:defRPr>
                <a:solidFill>
                  <a:srgbClr val="294667"/>
                </a:solidFill>
              </a:defRPr>
            </a:lvl4pPr>
            <a:lvl5pPr lvl="4" algn="ctr" rtl="0">
              <a:buNone/>
              <a:defRPr>
                <a:solidFill>
                  <a:srgbClr val="294667"/>
                </a:solidFill>
              </a:defRPr>
            </a:lvl5pPr>
            <a:lvl6pPr lvl="5" algn="ctr" rtl="0">
              <a:buNone/>
              <a:defRPr>
                <a:solidFill>
                  <a:srgbClr val="294667"/>
                </a:solidFill>
              </a:defRPr>
            </a:lvl6pPr>
            <a:lvl7pPr lvl="6" algn="ctr" rtl="0">
              <a:buNone/>
              <a:defRPr>
                <a:solidFill>
                  <a:srgbClr val="294667"/>
                </a:solidFill>
              </a:defRPr>
            </a:lvl7pPr>
            <a:lvl8pPr lvl="7" algn="ctr" rtl="0">
              <a:buNone/>
              <a:defRPr>
                <a:solidFill>
                  <a:srgbClr val="294667"/>
                </a:solidFill>
              </a:defRPr>
            </a:lvl8pPr>
            <a:lvl9pPr lvl="8" algn="ctr" rtl="0">
              <a:buNone/>
              <a:defRPr>
                <a:solidFill>
                  <a:srgbClr val="294667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cxnSp>
        <p:nvCxnSpPr>
          <p:cNvPr id="64" name="Google Shape;64;p8"/>
          <p:cNvCxnSpPr/>
          <p:nvPr/>
        </p:nvCxnSpPr>
        <p:spPr>
          <a:xfrm>
            <a:off x="545293" y="1519975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ctrTitle"/>
          </p:nvPr>
        </p:nvSpPr>
        <p:spPr>
          <a:xfrm>
            <a:off x="3563888" y="2014856"/>
            <a:ext cx="4903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pt-BR" sz="2000" dirty="0" smtClean="0"/>
              <a:t>Atuação </a:t>
            </a:r>
            <a:r>
              <a:rPr lang="pt-BR" sz="2000" dirty="0"/>
              <a:t>dos alunos do curso de secretariado executivo nas secretarias das escolas da rede pública municipal de ensino de Aracaju </a:t>
            </a:r>
            <a:endParaRPr sz="2000" dirty="0"/>
          </a:p>
        </p:txBody>
      </p:sp>
      <p:grpSp>
        <p:nvGrpSpPr>
          <p:cNvPr id="104" name="Google Shape;104;p15"/>
          <p:cNvGrpSpPr/>
          <p:nvPr/>
        </p:nvGrpSpPr>
        <p:grpSpPr>
          <a:xfrm>
            <a:off x="2021833" y="3108456"/>
            <a:ext cx="755766" cy="671484"/>
            <a:chOff x="5292575" y="3681900"/>
            <a:chExt cx="420150" cy="373275"/>
          </a:xfrm>
        </p:grpSpPr>
        <p:sp>
          <p:nvSpPr>
            <p:cNvPr id="105" name="Google Shape;105;p15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FFA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9050" cap="rnd" cmpd="sng">
              <a:solidFill>
                <a:srgbClr val="FFA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9050" cap="rnd" cmpd="sng">
              <a:solidFill>
                <a:srgbClr val="FFA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9050" cap="rnd" cmpd="sng">
              <a:solidFill>
                <a:srgbClr val="FFA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FFA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9050" cap="rnd" cmpd="sng">
              <a:solidFill>
                <a:srgbClr val="FFA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9050" cap="rnd" cmpd="sng">
              <a:solidFill>
                <a:srgbClr val="FFA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33" y="267494"/>
            <a:ext cx="6650326" cy="1044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563888" y="4155926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Coordenador(a): </a:t>
            </a:r>
            <a:r>
              <a:rPr lang="pt-BR" dirty="0" smtClean="0"/>
              <a:t>Sueli </a:t>
            </a:r>
            <a:r>
              <a:rPr lang="pt-BR" dirty="0"/>
              <a:t>Maria da Silva </a:t>
            </a:r>
            <a:r>
              <a:rPr lang="pt-BR" dirty="0" smtClean="0"/>
              <a:t>Pereira</a:t>
            </a:r>
          </a:p>
          <a:p>
            <a:endParaRPr lang="pt-BR" b="1" dirty="0" smtClean="0"/>
          </a:p>
          <a:p>
            <a:r>
              <a:rPr lang="pt-BR" b="1" dirty="0" smtClean="0"/>
              <a:t>Bolsista</a:t>
            </a:r>
            <a:r>
              <a:rPr lang="pt-BR" b="1" dirty="0"/>
              <a:t>:</a:t>
            </a:r>
            <a:r>
              <a:rPr lang="pt-BR" dirty="0"/>
              <a:t> </a:t>
            </a:r>
            <a:r>
              <a:rPr lang="pt-BR" dirty="0" err="1" smtClean="0"/>
              <a:t>Quesia</a:t>
            </a:r>
            <a:r>
              <a:rPr lang="pt-BR" dirty="0" smtClean="0"/>
              <a:t> Maria dos Santos</a:t>
            </a:r>
            <a:endParaRPr lang="pt-BR" dirty="0"/>
          </a:p>
        </p:txBody>
      </p:sp>
      <p:pic>
        <p:nvPicPr>
          <p:cNvPr id="6146" name="Picture 2" descr="C:\Users\Quesia Maria\Desktop\Apresentação semac\Logomarca uf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70" t="20559" r="7333" b="20815"/>
          <a:stretch/>
        </p:blipFill>
        <p:spPr bwMode="auto">
          <a:xfrm>
            <a:off x="251520" y="285494"/>
            <a:ext cx="1459722" cy="100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5218800" cy="669300"/>
          </a:xfrm>
        </p:spPr>
        <p:txBody>
          <a:bodyPr/>
          <a:lstStyle/>
          <a:p>
            <a:r>
              <a:rPr lang="pt-BR" sz="3000" dirty="0" smtClean="0"/>
              <a:t>Resultados</a:t>
            </a:r>
            <a:endParaRPr lang="pt-BR" sz="3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-144422" y="598162"/>
            <a:ext cx="6417434" cy="3158700"/>
          </a:xfrm>
        </p:spPr>
        <p:txBody>
          <a:bodyPr/>
          <a:lstStyle/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proximação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alunos, através das atividades previstas no currículo do curso de secretariado a vivenciarem os conhecimentos teóricos adquiridos através das disciplinas na prática do campo de estágio e aprimoramento do perfil profissional do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futuro. </a:t>
            </a:r>
          </a:p>
          <a:p>
            <a:pPr algn="just"/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Contribuição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dinamização das práticas das atividades desenvolvidas nas secretarias das escolas, propondo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soluções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práticas com aplicabilidade imediata.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273012" y="2177512"/>
            <a:ext cx="52188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4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21296" y="123478"/>
            <a:ext cx="174766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B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16225" y="159482"/>
            <a:ext cx="3816424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Geral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0" y="555526"/>
            <a:ext cx="446449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just"/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Proporcionar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 vivência prática para os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alunos do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curso de Secretariado Executivo para atuarem nas secretarias das escolas da rede pública municipal de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ensino.</a:t>
            </a: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-468560" y="1995686"/>
            <a:ext cx="4464496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just"/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</a:p>
          <a:p>
            <a:pPr algn="just"/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pt-BR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4166118" y="0"/>
            <a:ext cx="4810945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just"/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pt-BR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Fazer um diagnóstico da situação das secretarias das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escolas.</a:t>
            </a:r>
          </a:p>
          <a:p>
            <a:pPr algn="just"/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b) Descrever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tarefas que serão realizadas nas secretarias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escolas</a:t>
            </a:r>
          </a:p>
          <a:p>
            <a:pPr algn="just"/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Promover o desenvolvimento das competências, habilidades e promoção da reflexão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teórico-prática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Quesia Maria\Desktop\Apresentação semac\20181024_080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5" y="2967439"/>
            <a:ext cx="3328000" cy="18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6602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11560" y="241818"/>
            <a:ext cx="2880320" cy="672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Justificativa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-108520" y="627534"/>
            <a:ext cx="4519972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FFA8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just"/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 secretaria escolar também constitui um campo de atuação do profissional de secretariado executivo, pois é um ambiente de gestão, onde os discentes podem além de aprender com a prática diária, colaborar com os conhecimentos acadêmicos, a exemplo de técnicas e métodos de arquivamento. </a:t>
            </a:r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4572000" y="483518"/>
            <a:ext cx="2592288" cy="504056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Metodologia</a:t>
            </a:r>
            <a:r>
              <a:rPr lang="pt-BR" sz="2000" dirty="0" smtClean="0"/>
              <a:t>: </a:t>
            </a:r>
            <a:br>
              <a:rPr lang="pt-BR" sz="2000" dirty="0" smtClean="0"/>
            </a:br>
            <a:endParaRPr lang="pt-BR" sz="2000" dirty="0"/>
          </a:p>
        </p:txBody>
      </p:sp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4463480" y="771550"/>
            <a:ext cx="4680520" cy="573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Definição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dez escolas;</a:t>
            </a:r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Visita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às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escolas; </a:t>
            </a:r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Elaboração de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diagnóstico;</a:t>
            </a:r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Reunião com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alunos.  </a:t>
            </a:r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Quesia Maria\Desktop\Apresentação semac\2018-10-24 03.19.11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7734"/>
            <a:ext cx="2628000" cy="2606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5109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755576" y="195486"/>
            <a:ext cx="52188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Unidades de Ensino Participantes do Projeto 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2"/>
          </p:nvPr>
        </p:nvSpPr>
        <p:spPr>
          <a:xfrm>
            <a:off x="3095298" y="945677"/>
            <a:ext cx="2811300" cy="28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pt-BR" sz="1200" dirty="0"/>
              <a:t>EMEF Papa João Paulo II</a:t>
            </a:r>
          </a:p>
          <a:p>
            <a:pPr marL="171450" indent="-171450"/>
            <a:r>
              <a:rPr lang="pt-BR" sz="1200" dirty="0"/>
              <a:t>EMEF Ministro Geraldo Barreto Sobral</a:t>
            </a:r>
          </a:p>
          <a:p>
            <a:pPr marL="171450" indent="-171450"/>
            <a:r>
              <a:rPr lang="pt-BR" sz="1200" dirty="0"/>
              <a:t>EMEF Rachel Cortes/ São Conrado</a:t>
            </a:r>
          </a:p>
          <a:p>
            <a:pPr marL="171450" indent="-171450"/>
            <a:r>
              <a:rPr lang="pt-BR" sz="1200" dirty="0"/>
              <a:t>EMEF José Souza de </a:t>
            </a:r>
            <a:r>
              <a:rPr lang="pt-BR" sz="1200" dirty="0" smtClean="0"/>
              <a:t>Jesus</a:t>
            </a:r>
          </a:p>
          <a:p>
            <a:pPr marL="171450" indent="-171450"/>
            <a:r>
              <a:rPr lang="pt-BR" sz="1200" dirty="0" smtClean="0"/>
              <a:t>EMEF </a:t>
            </a:r>
            <a:r>
              <a:rPr lang="pt-BR" sz="1200" dirty="0"/>
              <a:t>Professora Núbia </a:t>
            </a:r>
            <a:r>
              <a:rPr lang="pt-BR" sz="1200" dirty="0" smtClean="0"/>
              <a:t>Marques</a:t>
            </a:r>
          </a:p>
          <a:p>
            <a:pPr marL="0" indent="0">
              <a:buNone/>
            </a:pPr>
            <a:endParaRPr lang="pt-BR" sz="1200" dirty="0" smtClean="0"/>
          </a:p>
          <a:p>
            <a:pPr marL="171450" indent="-171450"/>
            <a:endParaRPr lang="pt-BR" sz="11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94667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>
              <a:solidFill>
                <a:srgbClr val="294667"/>
              </a:solidFill>
            </a:endParaRPr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323528" y="916845"/>
            <a:ext cx="2337475" cy="28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pt-BR" sz="1200" dirty="0" smtClean="0"/>
              <a:t>EMEF Jaime Araújo</a:t>
            </a:r>
          </a:p>
          <a:p>
            <a:pPr marL="171450" indent="-171450"/>
            <a:r>
              <a:rPr lang="pt-BR" sz="1200" dirty="0" smtClean="0"/>
              <a:t>EMEF </a:t>
            </a:r>
            <a:r>
              <a:rPr lang="pt-BR" sz="1200" dirty="0"/>
              <a:t>Jornalista </a:t>
            </a:r>
            <a:r>
              <a:rPr lang="pt-BR" sz="1200" dirty="0" smtClean="0"/>
              <a:t>Orlando Dantas</a:t>
            </a:r>
          </a:p>
          <a:p>
            <a:pPr marL="171450" indent="-171450"/>
            <a:r>
              <a:rPr lang="pt-BR" sz="1200" dirty="0" smtClean="0"/>
              <a:t>EMEF José Conrado de Araújo</a:t>
            </a:r>
          </a:p>
          <a:p>
            <a:pPr marL="171450" indent="-171450"/>
            <a:r>
              <a:rPr lang="pt-BR" sz="1200" dirty="0" smtClean="0"/>
              <a:t>EMEF Juscelino Kubitschek</a:t>
            </a:r>
          </a:p>
          <a:p>
            <a:pPr marL="171450" indent="-171450"/>
            <a:r>
              <a:rPr lang="pt-BR" sz="1200" dirty="0" smtClean="0"/>
              <a:t>EMEF </a:t>
            </a:r>
            <a:r>
              <a:rPr lang="pt-BR" sz="1200" dirty="0" err="1" smtClean="0"/>
              <a:t>Oviêdo</a:t>
            </a:r>
            <a:r>
              <a:rPr lang="pt-BR" sz="1200" dirty="0" smtClean="0"/>
              <a:t> Teixeira</a:t>
            </a:r>
          </a:p>
          <a:p>
            <a:pPr marL="171450" indent="-171450"/>
            <a:r>
              <a:rPr lang="pt-BR" sz="1200" dirty="0" smtClean="0"/>
              <a:t>EMEF Sérgio Francisco da Silva</a:t>
            </a:r>
          </a:p>
          <a:p>
            <a:pPr marL="171450" indent="-171450"/>
            <a:r>
              <a:rPr lang="pt-BR" sz="1200" dirty="0" smtClean="0"/>
              <a:t>EMEF Diomedes Santos Silva</a:t>
            </a:r>
          </a:p>
          <a:p>
            <a:pPr marL="171450" indent="-171450"/>
            <a:r>
              <a:rPr lang="pt-BR" sz="1200" dirty="0" smtClean="0"/>
              <a:t>EMEF </a:t>
            </a:r>
            <a:r>
              <a:rPr lang="pt-BR" sz="1200" dirty="0" err="1" smtClean="0"/>
              <a:t>Laonte</a:t>
            </a:r>
            <a:r>
              <a:rPr lang="pt-BR" sz="1200" dirty="0" smtClean="0"/>
              <a:t> Gama</a:t>
            </a:r>
          </a:p>
          <a:p>
            <a:pPr marL="171450" indent="-171450"/>
            <a:r>
              <a:rPr lang="pt-BR" sz="1200" dirty="0" smtClean="0"/>
              <a:t>EMEF Presidente Vargas</a:t>
            </a:r>
          </a:p>
          <a:p>
            <a:pPr marL="171450" indent="-171450"/>
            <a:endParaRPr lang="pt-BR" sz="1200" dirty="0" smtClean="0"/>
          </a:p>
          <a:p>
            <a:pPr marL="171450" indent="-171450"/>
            <a:endParaRPr sz="11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6228184" y="1059582"/>
            <a:ext cx="28083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QUANTIDADE DE ESCOLAS PARTICIPANTES:</a:t>
            </a:r>
          </a:p>
          <a:p>
            <a:endParaRPr lang="pt-BR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INÍCIO: 10 </a:t>
            </a:r>
          </a:p>
          <a:p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ATUAL: 15 </a:t>
            </a:r>
          </a:p>
          <a:p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ALUNOS PARTICIPANTES: </a:t>
            </a:r>
          </a:p>
          <a:p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INICIO: 20</a:t>
            </a:r>
          </a:p>
          <a:p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ATUAL: 27</a:t>
            </a:r>
          </a:p>
          <a:p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412;p40"/>
          <p:cNvGrpSpPr/>
          <p:nvPr/>
        </p:nvGrpSpPr>
        <p:grpSpPr>
          <a:xfrm>
            <a:off x="5822555" y="338427"/>
            <a:ext cx="648072" cy="607250"/>
            <a:chOff x="1923675" y="1633650"/>
            <a:chExt cx="436000" cy="435975"/>
          </a:xfrm>
        </p:grpSpPr>
        <p:sp>
          <p:nvSpPr>
            <p:cNvPr id="12" name="Google Shape;413;p40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4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5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6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7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8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C:\Users\Quesia Maria\Desktop\Apresentação semac\IMG_20180723_0942059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78" r="38275"/>
          <a:stretch/>
        </p:blipFill>
        <p:spPr bwMode="auto">
          <a:xfrm>
            <a:off x="3563888" y="2787774"/>
            <a:ext cx="1807300" cy="20888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0585" y="88999"/>
            <a:ext cx="5218800" cy="669300"/>
          </a:xfrm>
        </p:spPr>
        <p:txBody>
          <a:bodyPr/>
          <a:lstStyle/>
          <a:p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desenvolvidas</a:t>
            </a:r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16099" y="789540"/>
            <a:ext cx="2736304" cy="3158700"/>
          </a:xfrm>
        </p:spPr>
        <p:txBody>
          <a:bodyPr/>
          <a:lstStyle/>
          <a:p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Atendimento telefônico</a:t>
            </a:r>
          </a:p>
          <a:p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Atendimento ao público </a:t>
            </a:r>
          </a:p>
          <a:p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Verificação de e-mail </a:t>
            </a:r>
          </a:p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pt-BR"/>
          </a:p>
        </p:txBody>
      </p:sp>
      <p:grpSp>
        <p:nvGrpSpPr>
          <p:cNvPr id="6" name="Google Shape;412;p40"/>
          <p:cNvGrpSpPr/>
          <p:nvPr/>
        </p:nvGrpSpPr>
        <p:grpSpPr>
          <a:xfrm>
            <a:off x="5606489" y="2066792"/>
            <a:ext cx="864096" cy="1065592"/>
            <a:chOff x="1923675" y="1633650"/>
            <a:chExt cx="436000" cy="435975"/>
          </a:xfrm>
        </p:grpSpPr>
        <p:sp>
          <p:nvSpPr>
            <p:cNvPr id="7" name="Google Shape;413;p40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14;p40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5;p4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6;p40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7;p40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8;p40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681;p40"/>
          <p:cNvGrpSpPr/>
          <p:nvPr/>
        </p:nvGrpSpPr>
        <p:grpSpPr>
          <a:xfrm>
            <a:off x="5304122" y="345608"/>
            <a:ext cx="888390" cy="994990"/>
            <a:chOff x="5973900" y="318475"/>
            <a:chExt cx="401900" cy="380575"/>
          </a:xfrm>
        </p:grpSpPr>
        <p:sp>
          <p:nvSpPr>
            <p:cNvPr id="14" name="Google Shape;682;p40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3;p40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4;p40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85;p40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86;p40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87;p40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88;p40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89;p40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0;p40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1;p40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2;p40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3;p40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4;p40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5;p40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:\Users\Quesia Maria\Desktop\Apresentação semac\Foto joa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6267"/>
            <a:ext cx="2592000" cy="194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Quesia Maria\Desktop\Apresentação semac\Foto M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7900" y="-13973175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Quesia Maria\Desktop\Apresentação semac\Foto Pau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62891"/>
            <a:ext cx="2268000" cy="302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Quesia Maria\Desktop\Apresentação semac\20181024_0805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27"/>
          <a:stretch/>
        </p:blipFill>
        <p:spPr bwMode="auto">
          <a:xfrm rot="5400000">
            <a:off x="6486578" y="3011210"/>
            <a:ext cx="2147145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97183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pt-BR"/>
          </a:p>
        </p:txBody>
      </p:sp>
      <p:grpSp>
        <p:nvGrpSpPr>
          <p:cNvPr id="6" name="Google Shape;400;p40"/>
          <p:cNvGrpSpPr/>
          <p:nvPr/>
        </p:nvGrpSpPr>
        <p:grpSpPr>
          <a:xfrm>
            <a:off x="5266621" y="492111"/>
            <a:ext cx="1008112" cy="670143"/>
            <a:chOff x="564675" y="1700625"/>
            <a:chExt cx="465200" cy="314200"/>
          </a:xfrm>
        </p:grpSpPr>
        <p:sp>
          <p:nvSpPr>
            <p:cNvPr id="7" name="Google Shape;401;p40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2;p40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3;p40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377;p40"/>
          <p:cNvGrpSpPr/>
          <p:nvPr/>
        </p:nvGrpSpPr>
        <p:grpSpPr>
          <a:xfrm>
            <a:off x="5569368" y="1867624"/>
            <a:ext cx="759228" cy="815352"/>
            <a:chOff x="596350" y="929175"/>
            <a:chExt cx="407950" cy="497475"/>
          </a:xfrm>
        </p:grpSpPr>
        <p:sp>
          <p:nvSpPr>
            <p:cNvPr id="11" name="Google Shape;378;p40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9;p40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0;p40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1;p40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2;p40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3;p40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4;p40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4" descr="C:\Users\Quesia Maria\Desktop\Apresentação semac\Foto M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178"/>
            <a:ext cx="2592000" cy="194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6314779" y="220984"/>
            <a:ext cx="52188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desenvolvidas</a:t>
            </a:r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20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28596" y="1046753"/>
            <a:ext cx="2532900" cy="3158700"/>
          </a:xfrm>
        </p:spPr>
        <p:txBody>
          <a:bodyPr/>
          <a:lstStyle/>
          <a:p>
            <a:pPr lvl="0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Elaboração de Ata de reunião </a:t>
            </a:r>
          </a:p>
          <a:p>
            <a:pPr lvl="0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Oficio </a:t>
            </a:r>
          </a:p>
          <a:p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Memorando </a:t>
            </a:r>
          </a:p>
        </p:txBody>
      </p:sp>
      <p:pic>
        <p:nvPicPr>
          <p:cNvPr id="5122" name="Picture 2" descr="C:\Users\Quesia Maria\Desktop\Apresentação semac\IMG_20181004_130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80" y="2787774"/>
            <a:ext cx="2592000" cy="194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Quesia Maria\Desktop\Apresentação semac\IMG-20181011-WA0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42" y="2759319"/>
            <a:ext cx="3197236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769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pt-BR"/>
          </a:p>
        </p:txBody>
      </p:sp>
      <p:grpSp>
        <p:nvGrpSpPr>
          <p:cNvPr id="7" name="Google Shape;342;p40"/>
          <p:cNvGrpSpPr/>
          <p:nvPr/>
        </p:nvGrpSpPr>
        <p:grpSpPr>
          <a:xfrm>
            <a:off x="5239077" y="1061577"/>
            <a:ext cx="1224136" cy="1224136"/>
            <a:chOff x="590250" y="244200"/>
            <a:chExt cx="407975" cy="532175"/>
          </a:xfrm>
        </p:grpSpPr>
        <p:sp>
          <p:nvSpPr>
            <p:cNvPr id="8" name="Google Shape;343;p40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4;p40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5;p40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6;p40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7;p4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8;p4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;p40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;p40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;p40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40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;p40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4;p40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5;p40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;p40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484;p40"/>
          <p:cNvSpPr/>
          <p:nvPr/>
        </p:nvSpPr>
        <p:spPr>
          <a:xfrm>
            <a:off x="5496746" y="2931790"/>
            <a:ext cx="928467" cy="813701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6186062" y="123154"/>
            <a:ext cx="52188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desenvolvidas</a:t>
            </a:r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24" name="Espaço Reservado para Texto 2"/>
          <p:cNvSpPr txBox="1">
            <a:spLocks/>
          </p:cNvSpPr>
          <p:nvPr/>
        </p:nvSpPr>
        <p:spPr>
          <a:xfrm>
            <a:off x="6300192" y="1190419"/>
            <a:ext cx="25329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Elaboração de Atas de médias </a:t>
            </a:r>
          </a:p>
          <a:p>
            <a:pPr lvl="0"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Ficha individual de aluno </a:t>
            </a:r>
          </a:p>
          <a:p>
            <a:pPr lvl="0"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Ficha de identificação</a:t>
            </a:r>
          </a:p>
          <a:p>
            <a:pPr lvl="0"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Procedimentos de matrícula</a:t>
            </a:r>
          </a:p>
          <a:p>
            <a:pPr marL="139700" indent="0" algn="just"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Quesia Maria\Desktop\Apresentação semac\Foto Paul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3574"/>
            <a:ext cx="2025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Quesia Maria\Desktop\Apresentação semac\Foto Sim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65245"/>
            <a:ext cx="2160000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9879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pt-BR"/>
          </a:p>
        </p:txBody>
      </p:sp>
      <p:pic>
        <p:nvPicPr>
          <p:cNvPr id="11" name="Picture 3" descr="C:\Users\Quesia Maria\Documents\Quesia Maria\GRADUAÇÃO\SECRETARIADO EXECUTIVO\EStágio\fotos estágio\WhatsApp Image 2018-10-23 at 09.42.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9502"/>
            <a:ext cx="2784000" cy="20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C:\Users\Quesia Maria\Documents\Quesia Maria\GRADUAÇÃO\SECRETARIADO EXECUTIVO\EStágio\fotos estágio\WhatsApp Image 2018-06-28 at 16.13.1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91630"/>
            <a:ext cx="2296318" cy="30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300192" y="123478"/>
            <a:ext cx="52188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desenvolvidas</a:t>
            </a:r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14" name="Espaço Reservado para Texto 2"/>
          <p:cNvSpPr txBox="1">
            <a:spLocks/>
          </p:cNvSpPr>
          <p:nvPr/>
        </p:nvSpPr>
        <p:spPr>
          <a:xfrm>
            <a:off x="6300192" y="1190419"/>
            <a:ext cx="25329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Reunião para conhecer o novo sistema de matrícula </a:t>
            </a:r>
          </a:p>
          <a:p>
            <a:pPr lvl="0"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Reunião com o Concelho tutelar </a:t>
            </a:r>
          </a:p>
          <a:p>
            <a:pPr marL="139700" indent="0" algn="just">
              <a:buNone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oogle Shape;385;p40"/>
          <p:cNvGrpSpPr/>
          <p:nvPr/>
        </p:nvGrpSpPr>
        <p:grpSpPr>
          <a:xfrm>
            <a:off x="5497534" y="437996"/>
            <a:ext cx="871276" cy="727719"/>
            <a:chOff x="1934025" y="1001650"/>
            <a:chExt cx="415300" cy="355600"/>
          </a:xfrm>
        </p:grpSpPr>
        <p:sp>
          <p:nvSpPr>
            <p:cNvPr id="21" name="Google Shape;386;p40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87;p40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8;p40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89;p40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="" xmlns:p14="http://schemas.microsoft.com/office/powerpoint/2010/main" val="17975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			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pt-BR"/>
          </a:p>
        </p:txBody>
      </p:sp>
      <p:pic>
        <p:nvPicPr>
          <p:cNvPr id="4098" name="Picture 2" descr="C:\Users\Quesia Maria\Desktop\44023659_2078247872236004_534141397576869478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5486"/>
            <a:ext cx="2268000" cy="226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Quesia Maria\Documents\Quesia Maria\GRADUAÇÃO\SECRETARIADO EXECUTIVO\EStágio\fotos estágio\20180202_091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779" y="2643758"/>
            <a:ext cx="2785066" cy="208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228184" y="339502"/>
            <a:ext cx="52188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sz="1400" b="1" i="0" u="none" strike="noStrike" cap="none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 lang="pt-BR" dirty="0"/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6300192" y="1190419"/>
            <a:ext cx="2664296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▪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▫"/>
              <a:defRPr sz="1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9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i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5487</TotalTime>
  <Words>261</Words>
  <Application>Microsoft Office PowerPoint</Application>
  <PresentationFormat>Apresentação na tela (16:9)</PresentationFormat>
  <Paragraphs>85</Paragraphs>
  <Slides>10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Merriweather</vt:lpstr>
      <vt:lpstr>Open Sans</vt:lpstr>
      <vt:lpstr>Times New Roman</vt:lpstr>
      <vt:lpstr>Emilia template</vt:lpstr>
      <vt:lpstr>Atuação dos alunos do curso de secretariado executivo nas secretarias das escolas da rede pública municipal de ensino de Aracaju </vt:lpstr>
      <vt:lpstr>Slide 2</vt:lpstr>
      <vt:lpstr>Metodologia:  </vt:lpstr>
      <vt:lpstr>Unidades de Ensino Participantes do Projeto </vt:lpstr>
      <vt:lpstr>Atividades desenvolvidas  </vt:lpstr>
      <vt:lpstr>Slide 6</vt:lpstr>
      <vt:lpstr>Slide 7</vt:lpstr>
      <vt:lpstr>Slide 8</vt:lpstr>
      <vt:lpstr>   </vt:lpstr>
      <vt:lpstr>Resultados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Quesia M</dc:creator>
  <cp:lastModifiedBy>suelileon</cp:lastModifiedBy>
  <cp:revision>48</cp:revision>
  <dcterms:modified xsi:type="dcterms:W3CDTF">2018-10-24T20:39:18Z</dcterms:modified>
</cp:coreProperties>
</file>