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8" r:id="rId4"/>
    <p:sldId id="270" r:id="rId5"/>
    <p:sldId id="271" r:id="rId6"/>
    <p:sldId id="272" r:id="rId7"/>
    <p:sldId id="273" r:id="rId8"/>
    <p:sldId id="274" r:id="rId9"/>
    <p:sldId id="275" r:id="rId10"/>
    <p:sldId id="279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A7C"/>
    <a:srgbClr val="FDFDFD"/>
    <a:srgbClr val="98219B"/>
    <a:srgbClr val="55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2351E5-E8EA-48AF-8DDB-6B68C3B30714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B0A59A-E6F1-499E-B7C3-17A47A83D625}" type="datetime1">
              <a:rPr lang="pt-BR" noProof="0" smtClean="0"/>
              <a:t>24/10/2018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t-BR" noProof="0" smtClean="0"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2286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9D053-1EBB-42BF-A65E-8179FC6243F7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886A4F-47E7-4959-B518-7E276D9B201C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25F8A8-DA8B-4AC2-884B-3DA936EE3DE5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2A87B-2939-497F-BB22-780543FDE12F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76019F-B128-4D35-A8C6-43AEA0B5D545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C476A0-C744-482F-A0ED-899A4D8C85C2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06C9C-41F8-4A91-A16B-B271A3B15168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5BCD-9494-4D62-BCC8-FAA9DC915C67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1000"/>
                <a:lumMod val="0"/>
                <a:lumOff val="100000"/>
              </a:schemeClr>
            </a:gs>
            <a:gs pos="100000">
              <a:srgbClr val="7A1A7C"/>
            </a:gs>
            <a:gs pos="99000">
              <a:srgbClr val="AF639F"/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F71924B-045F-4F9C-A0EA-7C7B8FA0D04C}" type="datetime1">
              <a:rPr lang="pt-BR" smtClean="0"/>
              <a:t>24/10/2018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1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91069" y="204716"/>
            <a:ext cx="11709779" cy="6482687"/>
          </a:xfrm>
          <a:prstGeom prst="roundRect">
            <a:avLst/>
          </a:prstGeom>
          <a:noFill/>
          <a:ln w="5715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1" y="462495"/>
            <a:ext cx="4517801" cy="4517801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643951" y="462495"/>
            <a:ext cx="4517800" cy="4517801"/>
          </a:xfrm>
          <a:prstGeom prst="ellipse">
            <a:avLst/>
          </a:prstGeom>
          <a:noFill/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025253" y="5249207"/>
            <a:ext cx="6141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LAPICS - UFS</a:t>
            </a:r>
            <a:endParaRPr lang="pt-BR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738" y="1242964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OBRIGADA!</a:t>
            </a:r>
            <a:endParaRPr lang="pt-BR" sz="4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10" y="2625969"/>
            <a:ext cx="3632142" cy="36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98211"/>
            <a:ext cx="10058400" cy="1188720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História e Composição</a:t>
            </a:r>
            <a:endParaRPr lang="pt-BR" sz="44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47860" y="1750454"/>
            <a:ext cx="10058400" cy="4267200"/>
          </a:xfrm>
        </p:spPr>
        <p:txBody>
          <a:bodyPr/>
          <a:lstStyle/>
          <a:p>
            <a:r>
              <a:rPr lang="pt-BR" dirty="0" smtClean="0"/>
              <a:t> Criada, oficialmente, 27/03/2018.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12269"/>
              </p:ext>
            </p:extLst>
          </p:nvPr>
        </p:nvGraphicFramePr>
        <p:xfrm>
          <a:off x="2032000" y="2240191"/>
          <a:ext cx="8128000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Cargos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Nome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Coordenador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Murilo</a:t>
                      </a:r>
                      <a:r>
                        <a:rPr lang="pt-BR" baseline="0" dirty="0" smtClean="0">
                          <a:solidFill>
                            <a:schemeClr val="tx2"/>
                          </a:solidFill>
                        </a:rPr>
                        <a:t> Marchioro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Orientador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Vanessa Tortelli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Orientador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Maria Goretti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Orientador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Tereza Raquel Ribeiro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Orientador</a:t>
                      </a:r>
                      <a:r>
                        <a:rPr lang="pt-BR" baseline="0" dirty="0" smtClean="0">
                          <a:solidFill>
                            <a:schemeClr val="tx2"/>
                          </a:solidFill>
                        </a:rPr>
                        <a:t> Externo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Auricélia Nunes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Presidente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Patrícia Fortuna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Vice-Presidente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Brunna Oliveira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Diretor Administrativo-Financeiro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Lucas Andrade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Secretário Geral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Tiago Feitosa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Diretora</a:t>
                      </a:r>
                      <a:r>
                        <a:rPr lang="pt-BR" baseline="0" dirty="0" smtClean="0">
                          <a:solidFill>
                            <a:schemeClr val="tx2"/>
                          </a:solidFill>
                        </a:rPr>
                        <a:t> de Ensino e Extensão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Larissa Oliveira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Diretor de Pesquisa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Antony Lenin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Objetivos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Incentivar </a:t>
            </a:r>
            <a:r>
              <a:rPr lang="pt-BR" dirty="0"/>
              <a:t>as práticas integrativas como redutores de fatores de risco e prevenção da saúde geral, assim como a promoção de um estilo de vida saudável;</a:t>
            </a:r>
          </a:p>
          <a:p>
            <a:pPr algn="just"/>
            <a:r>
              <a:rPr lang="pt-BR" dirty="0" smtClean="0"/>
              <a:t>Observar </a:t>
            </a:r>
            <a:r>
              <a:rPr lang="pt-BR" dirty="0"/>
              <a:t>melhorias na qualidade de vida e saúde mental da comunidade atingida pela Liga Acadêmica; </a:t>
            </a:r>
          </a:p>
          <a:p>
            <a:pPr algn="just"/>
            <a:r>
              <a:rPr lang="pt-BR" dirty="0" smtClean="0"/>
              <a:t>Reduzir </a:t>
            </a:r>
            <a:r>
              <a:rPr lang="pt-BR" dirty="0"/>
              <a:t>o número de enfermidades associadas ao estresse e facilitar o processo de </a:t>
            </a:r>
            <a:r>
              <a:rPr lang="pt-BR" dirty="0" err="1"/>
              <a:t>empoderamento</a:t>
            </a:r>
            <a:r>
              <a:rPr lang="pt-BR" dirty="0"/>
              <a:t> pessoal.</a:t>
            </a:r>
          </a:p>
          <a:p>
            <a:pPr algn="just"/>
            <a:r>
              <a:rPr lang="pt-BR" dirty="0" smtClean="0"/>
              <a:t>Integrar </a:t>
            </a:r>
            <a:r>
              <a:rPr lang="pt-BR" dirty="0"/>
              <a:t>a comunidade acadêmica com outros grupos que objetivam uma maior disseminação das práticas integrativas e complementares.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Eventos</a:t>
            </a:r>
            <a:endParaRPr lang="pt-BR" sz="4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" y="1891899"/>
            <a:ext cx="6086901" cy="4565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0"/>
          <a:stretch/>
        </p:blipFill>
        <p:spPr>
          <a:xfrm>
            <a:off x="688749" y="1865867"/>
            <a:ext cx="6603550" cy="45705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21" y="1891899"/>
            <a:ext cx="6086900" cy="45651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0" y="1886183"/>
            <a:ext cx="3428168" cy="45708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5" y="1839835"/>
            <a:ext cx="6086901" cy="456517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/>
          <a:stretch/>
        </p:blipFill>
        <p:spPr>
          <a:xfrm>
            <a:off x="4012442" y="1837327"/>
            <a:ext cx="3523608" cy="465660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94" y="1864816"/>
            <a:ext cx="6147960" cy="46136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4" b="22985"/>
          <a:stretch/>
        </p:blipFill>
        <p:spPr>
          <a:xfrm>
            <a:off x="5443526" y="1859321"/>
            <a:ext cx="4872249" cy="467132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0"/>
          <a:srcRect l="14888" t="33225" r="41567" b="20981"/>
          <a:stretch/>
        </p:blipFill>
        <p:spPr>
          <a:xfrm>
            <a:off x="6681080" y="1837327"/>
            <a:ext cx="5061269" cy="4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Apresentação de trabalhos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Congresso Internacional de Práticas Integrativas e Complementares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134"/>
            <a:ext cx="10858166" cy="21568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7276" t="19090" r="3060" b="43280"/>
          <a:stretch/>
        </p:blipFill>
        <p:spPr>
          <a:xfrm>
            <a:off x="1244220" y="2500134"/>
            <a:ext cx="9880980" cy="22063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1021" t="15946" r="20775" b="57938"/>
          <a:stretch/>
        </p:blipFill>
        <p:spPr>
          <a:xfrm>
            <a:off x="128789" y="4842456"/>
            <a:ext cx="7096259" cy="17901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0810" t="16134" r="20986" b="57938"/>
          <a:stretch/>
        </p:blipFill>
        <p:spPr>
          <a:xfrm>
            <a:off x="2676659" y="4842456"/>
            <a:ext cx="7199104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Apresentação de trabalhos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Semana de Enfermagem da UFS - Lagarto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276" t="17496" r="22425" b="63096"/>
          <a:stretch/>
        </p:blipFill>
        <p:spPr>
          <a:xfrm>
            <a:off x="1197705" y="2717070"/>
            <a:ext cx="9337150" cy="18424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276" t="25311" r="9664" b="50597"/>
          <a:stretch/>
        </p:blipFill>
        <p:spPr>
          <a:xfrm>
            <a:off x="1197705" y="4688899"/>
            <a:ext cx="9337150" cy="17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Práticas de Extensão e Ensino</a:t>
            </a:r>
            <a:endParaRPr lang="pt-BR" sz="4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1" y="2923871"/>
            <a:ext cx="3202702" cy="295360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34" y="1777116"/>
            <a:ext cx="3512531" cy="26235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50" y="1777116"/>
            <a:ext cx="3846728" cy="25492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33" y="4562434"/>
            <a:ext cx="3512531" cy="21664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50" y="4531551"/>
            <a:ext cx="3903034" cy="2197348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3537096" y="4292715"/>
            <a:ext cx="597351" cy="477671"/>
          </a:xfrm>
          <a:prstGeom prst="rightArrow">
            <a:avLst/>
          </a:prstGeom>
          <a:solidFill>
            <a:srgbClr val="7030A0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11251" y="5877474"/>
            <a:ext cx="248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+ MOPS – Quinta, 17h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790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Práticas de Extensão e Ensino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Reiki e Reunião Científica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008" t="19886" r="41120" b="26556"/>
          <a:stretch/>
        </p:blipFill>
        <p:spPr>
          <a:xfrm>
            <a:off x="1290578" y="2693424"/>
            <a:ext cx="5227092" cy="36712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2722192"/>
            <a:ext cx="4483724" cy="35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Rede de Colaboradores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Movimento Popular em Saúde – </a:t>
            </a:r>
            <a:r>
              <a:rPr lang="pt-BR" dirty="0" smtClean="0"/>
              <a:t>MOPS</a:t>
            </a:r>
            <a:endParaRPr lang="pt-BR" dirty="0" smtClean="0"/>
          </a:p>
          <a:p>
            <a:r>
              <a:rPr lang="pt-BR" dirty="0" smtClean="0"/>
              <a:t>DCE</a:t>
            </a:r>
          </a:p>
          <a:p>
            <a:r>
              <a:rPr lang="pt-BR" dirty="0" smtClean="0"/>
              <a:t>Grupo de Pesquisa Mente e Consciência – GMPC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534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 de Cerejeira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340_TF03031002_TF03031002.potx" id="{4AA7962E-1A27-4D60-8108-BFCBFFD7B970}" vid="{8737997B-081C-4EF0-A462-EB6D997FD522}"/>
    </a:ext>
  </a:extLst>
</a:theme>
</file>

<file path=ppt/theme/theme2.xml><?xml version="1.0" encoding="utf-8"?>
<a:theme xmlns:a="http://schemas.openxmlformats.org/drawingml/2006/main" name="Tema do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184</TotalTime>
  <Words>198</Words>
  <Application>Microsoft Office PowerPoint</Application>
  <PresentationFormat>Personalizar</PresentationFormat>
  <Paragraphs>47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Flor de Cerejeira 16x9</vt:lpstr>
      <vt:lpstr>Apresentação do PowerPoint</vt:lpstr>
      <vt:lpstr>História e Composição</vt:lpstr>
      <vt:lpstr>Objetivos</vt:lpstr>
      <vt:lpstr>Eventos</vt:lpstr>
      <vt:lpstr>Apresentação de trabalhos</vt:lpstr>
      <vt:lpstr>Apresentação de trabalhos</vt:lpstr>
      <vt:lpstr>Práticas de Extensão e Ensino</vt:lpstr>
      <vt:lpstr>Práticas de Extensão e Ensino</vt:lpstr>
      <vt:lpstr>Rede de Colaboradores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Convidado</dc:creator>
  <cp:lastModifiedBy>Brunna Oliveira</cp:lastModifiedBy>
  <cp:revision>16</cp:revision>
  <dcterms:created xsi:type="dcterms:W3CDTF">2018-08-02T16:11:12Z</dcterms:created>
  <dcterms:modified xsi:type="dcterms:W3CDTF">2018-10-24T12:47:05Z</dcterms:modified>
</cp:coreProperties>
</file>