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10/24/2018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7851A5-9EDA-49B0-B6F0-3994A6FBF7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600" dirty="0"/>
              <a:t>CINE CALLES – ENTREATO ENTRE ARTES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075946-997F-423C-AC41-1541C4F29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987431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/>
              <a:t>ALUNOS: </a:t>
            </a:r>
            <a:r>
              <a:rPr lang="pt-BR" dirty="0"/>
              <a:t>JOSÉ AIRTON PEREIRA DOS SANTOS, DERICK RAFAEL SANTOS CAVALCANTE, CAMYLLE CALDAS BARRETO DO NASCIMENTO</a:t>
            </a:r>
          </a:p>
          <a:p>
            <a:r>
              <a:rPr lang="pt-BR" b="1" dirty="0"/>
              <a:t>COORDENDOR: </a:t>
            </a:r>
            <a:r>
              <a:rPr lang="pt-BR" dirty="0"/>
              <a:t>FERNANDO DE MENDONÇA</a:t>
            </a:r>
          </a:p>
        </p:txBody>
      </p:sp>
    </p:spTree>
    <p:extLst>
      <p:ext uri="{BB962C8B-B14F-4D97-AF65-F5344CB8AC3E}">
        <p14:creationId xmlns:p14="http://schemas.microsoft.com/office/powerpoint/2010/main" val="1759095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64202-C5D1-45F0-9A2C-525F32F92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TEMÁTICA DA MOSTRA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56970A-C366-4709-AD07-CACD94679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 última mostra foi encerrada com um trio de filmes românticos. Inicialmente foi feito o convite aos alunos de Letras presentes para integrar o novo corpo de ministrantes das mostras seguintes, e em todas as sessões houve uma participação bastante ativa do público, sendo sugerido até nomes de possíveis obras, mostrando assim, a efetividade deste contato com os espectadores. Ao fim, pode-se notar a boa receptividade dos alunos, levando até para fora das mostras ideias, opiniões, sugestões e críticas para o aperfeiçoamento do projeto que dá seus primeiros passos de maneira confiante e entusiasta. </a:t>
            </a:r>
          </a:p>
        </p:txBody>
      </p:sp>
    </p:spTree>
    <p:extLst>
      <p:ext uri="{BB962C8B-B14F-4D97-AF65-F5344CB8AC3E}">
        <p14:creationId xmlns:p14="http://schemas.microsoft.com/office/powerpoint/2010/main" val="1983943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30A7E5-53B8-4665-9BE8-9691862E0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Sobre o CINE CALLES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92EB16-B63E-42E2-9141-F99387401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algn="just"/>
            <a:r>
              <a:rPr lang="pt-BR" dirty="0"/>
              <a:t>O CINE CALLES é uma proposta do Centro Acadêmico Livre de Letras Estrangeiras, que, sob a coordenação do professor Fernando de Mendonça (DELIB), tem como objetivo a discussão multicultural de produções cinematográficas, abordando temas ligados aos espaços anglófonos, francófonos e hispanófonos, e as especificidades da linguagem do cinema, desenvolvendo assim, atividades de curadoria fílmica, apresentando as obras previamente escolhidas e mediando ao final das mostras um debate com o público.</a:t>
            </a:r>
          </a:p>
        </p:txBody>
      </p:sp>
    </p:spTree>
    <p:extLst>
      <p:ext uri="{BB962C8B-B14F-4D97-AF65-F5344CB8AC3E}">
        <p14:creationId xmlns:p14="http://schemas.microsoft.com/office/powerpoint/2010/main" val="3453029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1769D-D96D-4374-A350-0AE2BD0E9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1º MOSTRA – JUNHO 2018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C13BB1FC-9EB6-42D3-9B36-57AE4B404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000" y="2368274"/>
            <a:ext cx="2578606" cy="3636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B2BC037-4E2C-40DD-BDAC-144C2FAE9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696" y="2368274"/>
            <a:ext cx="2578606" cy="3636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8FD326E-A164-41F1-BD2C-093983989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3392" y="2368273"/>
            <a:ext cx="2578606" cy="3636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A3D9E9B-473C-46E4-9428-B61823994B60}"/>
              </a:ext>
            </a:extLst>
          </p:cNvPr>
          <p:cNvSpPr txBox="1"/>
          <p:nvPr/>
        </p:nvSpPr>
        <p:spPr>
          <a:xfrm>
            <a:off x="902764" y="6034503"/>
            <a:ext cx="2759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La </a:t>
            </a:r>
            <a:r>
              <a:rPr lang="pt-BR" sz="1600" dirty="0" err="1"/>
              <a:t>Aldea</a:t>
            </a:r>
            <a:r>
              <a:rPr lang="pt-BR" sz="1600" dirty="0"/>
              <a:t> Maldita, 1930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672D8B8-6359-4F70-9709-44C498FC3AD6}"/>
              </a:ext>
            </a:extLst>
          </p:cNvPr>
          <p:cNvSpPr txBox="1"/>
          <p:nvPr/>
        </p:nvSpPr>
        <p:spPr>
          <a:xfrm>
            <a:off x="9316279" y="6049518"/>
            <a:ext cx="1813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The </a:t>
            </a:r>
            <a:r>
              <a:rPr lang="pt-BR" sz="1600" dirty="0" err="1"/>
              <a:t>Artist</a:t>
            </a:r>
            <a:r>
              <a:rPr lang="pt-BR" sz="1600" dirty="0"/>
              <a:t>, 2011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96821C7-F613-49B3-91F0-CA7C632CDC25}"/>
              </a:ext>
            </a:extLst>
          </p:cNvPr>
          <p:cNvSpPr txBox="1"/>
          <p:nvPr/>
        </p:nvSpPr>
        <p:spPr>
          <a:xfrm>
            <a:off x="5428989" y="6072258"/>
            <a:ext cx="1334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err="1"/>
              <a:t>Wings</a:t>
            </a:r>
            <a:r>
              <a:rPr lang="pt-BR" sz="1600" dirty="0"/>
              <a:t>, 1927</a:t>
            </a:r>
          </a:p>
        </p:txBody>
      </p:sp>
    </p:spTree>
    <p:extLst>
      <p:ext uri="{BB962C8B-B14F-4D97-AF65-F5344CB8AC3E}">
        <p14:creationId xmlns:p14="http://schemas.microsoft.com/office/powerpoint/2010/main" val="1192016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B95B24-6B6C-405C-9936-AAB06E08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TEMÁTICA DA MOSTRA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7F09C9-914E-4A3D-96F5-C48140E45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Foi debatido entre os 3 ministrantes da mostra, Airton (espanhol), </a:t>
            </a:r>
            <a:r>
              <a:rPr lang="pt-BR" dirty="0" err="1"/>
              <a:t>Derick</a:t>
            </a:r>
            <a:r>
              <a:rPr lang="pt-BR" dirty="0"/>
              <a:t> (inglês) e </a:t>
            </a:r>
            <a:r>
              <a:rPr lang="pt-BR" dirty="0" err="1"/>
              <a:t>Camylle</a:t>
            </a:r>
            <a:r>
              <a:rPr lang="pt-BR" dirty="0"/>
              <a:t> (</a:t>
            </a:r>
            <a:r>
              <a:rPr lang="pt-BR" dirty="0" err="1"/>
              <a:t>frânces</a:t>
            </a:r>
            <a:r>
              <a:rPr lang="pt-BR" dirty="0"/>
              <a:t>), sob qual perspectiva o trio gostaria de trabalhar para abrir a primeira mostra do cineclube, decidindo por fim, homenagear o cinema mudo, momento a qual as primeiras obras audiovisuais vieram a luz, com “La </a:t>
            </a:r>
            <a:r>
              <a:rPr lang="pt-BR" dirty="0" err="1"/>
              <a:t>Aldea</a:t>
            </a:r>
            <a:r>
              <a:rPr lang="pt-BR" dirty="0"/>
              <a:t> Maldita” e “</a:t>
            </a:r>
            <a:r>
              <a:rPr lang="pt-BR" dirty="0" err="1"/>
              <a:t>Wings</a:t>
            </a:r>
            <a:r>
              <a:rPr lang="pt-BR" dirty="0"/>
              <a:t>” representando os clássicos atemporais do cinema de cada país e “The </a:t>
            </a:r>
            <a:r>
              <a:rPr lang="pt-BR" dirty="0" err="1"/>
              <a:t>Artist</a:t>
            </a:r>
            <a:r>
              <a:rPr lang="pt-BR" dirty="0"/>
              <a:t>”, mais recente, homenageando, a partir da metalinguagem, os filmes da época. </a:t>
            </a:r>
          </a:p>
        </p:txBody>
      </p:sp>
    </p:spTree>
    <p:extLst>
      <p:ext uri="{BB962C8B-B14F-4D97-AF65-F5344CB8AC3E}">
        <p14:creationId xmlns:p14="http://schemas.microsoft.com/office/powerpoint/2010/main" val="3243744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6366B-E5B4-4A5A-A034-062331D2D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2ª MOSTRA – JULHO DE 2018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71C8CFA-926B-4455-9CB2-D1F4FD522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383" y="2355022"/>
            <a:ext cx="2462954" cy="3636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7ACE3B5-44C5-436E-8146-0CC0329BB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522" y="2355021"/>
            <a:ext cx="2462954" cy="3636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9424F18-8BE2-44B3-BB49-13BEEA071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0663" y="2355021"/>
            <a:ext cx="2462954" cy="3636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F81E343-F2B9-4E27-84CE-C35FFFE4B0BE}"/>
              </a:ext>
            </a:extLst>
          </p:cNvPr>
          <p:cNvSpPr txBox="1"/>
          <p:nvPr/>
        </p:nvSpPr>
        <p:spPr>
          <a:xfrm>
            <a:off x="1226676" y="6118424"/>
            <a:ext cx="1946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La </a:t>
            </a:r>
            <a:r>
              <a:rPr lang="pt-BR" sz="1600" dirty="0" err="1"/>
              <a:t>Muerte</a:t>
            </a:r>
            <a:r>
              <a:rPr lang="pt-BR" sz="1600" dirty="0"/>
              <a:t> de um </a:t>
            </a:r>
          </a:p>
          <a:p>
            <a:pPr algn="ctr"/>
            <a:r>
              <a:rPr lang="pt-BR" sz="1600" dirty="0"/>
              <a:t>Burocrata, 1960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2CBCACF-209B-4210-B149-A96BAC4B86E1}"/>
              </a:ext>
            </a:extLst>
          </p:cNvPr>
          <p:cNvSpPr txBox="1"/>
          <p:nvPr/>
        </p:nvSpPr>
        <p:spPr>
          <a:xfrm>
            <a:off x="8904235" y="6087646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Qu'est-ce qu'on a </a:t>
            </a:r>
          </a:p>
          <a:p>
            <a:pPr algn="ctr"/>
            <a:r>
              <a:rPr lang="fr-FR" sz="1600" dirty="0"/>
              <a:t>fait au bon dieu, 2015</a:t>
            </a:r>
            <a:endParaRPr lang="pt-BR" sz="16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F64FADF-AEF2-4A6D-AF5B-7AE0D42E06BF}"/>
              </a:ext>
            </a:extLst>
          </p:cNvPr>
          <p:cNvSpPr txBox="1"/>
          <p:nvPr/>
        </p:nvSpPr>
        <p:spPr>
          <a:xfrm>
            <a:off x="5281513" y="6210756"/>
            <a:ext cx="1628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err="1"/>
              <a:t>Limelight</a:t>
            </a:r>
            <a:r>
              <a:rPr lang="pt-BR" sz="1600" dirty="0"/>
              <a:t>, 1952</a:t>
            </a:r>
          </a:p>
        </p:txBody>
      </p:sp>
    </p:spTree>
    <p:extLst>
      <p:ext uri="{BB962C8B-B14F-4D97-AF65-F5344CB8AC3E}">
        <p14:creationId xmlns:p14="http://schemas.microsoft.com/office/powerpoint/2010/main" val="340657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68CA4-BA29-424D-896E-7DA273757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TEMÁTICA DA MOSTRA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BCF582-EA1D-489B-8D0F-C1DEAA4CE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Mais uma vez os ministrantes se reuniram para eleger uma temática central com a finalidade de ajudá-los na escolha dos filmes, desta vez, a temática elegida foi voltada para as questões do gênero da obra, como na mostra anterior todos foram filmes dramáticos, nesta, os ministrantes optaram então por escolher o gênero comédia, a qual muitas vezes, não é apresentado em cineclubes como gênero principal de um filme. De maneira idêntica a mostra anterior e a todas desta extensão, ao final de cada filme houve um debate entre o público e os ministrantes, contribuindo ainda mais para o projeto, com a troca de opiniões e críticas a respeito da obra apresentada.</a:t>
            </a:r>
          </a:p>
        </p:txBody>
      </p:sp>
    </p:spTree>
    <p:extLst>
      <p:ext uri="{BB962C8B-B14F-4D97-AF65-F5344CB8AC3E}">
        <p14:creationId xmlns:p14="http://schemas.microsoft.com/office/powerpoint/2010/main" val="4140976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86A014-0BCD-4B62-88EA-6E0616F36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3ª MOSTRA – AGOSTO DE 2018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FE0F45D-3A70-4246-B589-AED395312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000" y="2447787"/>
            <a:ext cx="2717619" cy="3636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9421776-061E-4F41-B6DA-CC7DD19DA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189" y="2447785"/>
            <a:ext cx="2717619" cy="3636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04E506D-A62B-491D-A88F-28423F1A2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9823" y="2447785"/>
            <a:ext cx="2717619" cy="3636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535578A-6A91-4EB5-884B-832525B49E25}"/>
              </a:ext>
            </a:extLst>
          </p:cNvPr>
          <p:cNvSpPr txBox="1"/>
          <p:nvPr/>
        </p:nvSpPr>
        <p:spPr>
          <a:xfrm>
            <a:off x="1440885" y="6197266"/>
            <a:ext cx="1455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Cronos, 1993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BD076FE-CAE4-4832-9E7E-BECEFE0904FC}"/>
              </a:ext>
            </a:extLst>
          </p:cNvPr>
          <p:cNvSpPr txBox="1"/>
          <p:nvPr/>
        </p:nvSpPr>
        <p:spPr>
          <a:xfrm>
            <a:off x="8293319" y="6197266"/>
            <a:ext cx="2779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Le </a:t>
            </a:r>
            <a:r>
              <a:rPr lang="pt-BR" sz="1600" dirty="0" err="1"/>
              <a:t>Salaire</a:t>
            </a:r>
            <a:r>
              <a:rPr lang="pt-BR" sz="1600" dirty="0"/>
              <a:t> de </a:t>
            </a:r>
            <a:r>
              <a:rPr lang="pt-BR" sz="1600" dirty="0" err="1"/>
              <a:t>la</a:t>
            </a:r>
            <a:r>
              <a:rPr lang="pt-BR" sz="1600" dirty="0"/>
              <a:t> </a:t>
            </a:r>
            <a:r>
              <a:rPr lang="pt-BR" sz="1600" dirty="0" err="1"/>
              <a:t>peur</a:t>
            </a:r>
            <a:r>
              <a:rPr lang="pt-BR" sz="1600" dirty="0"/>
              <a:t>, 1953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6C9C5CE-AAB3-4616-BA37-D792ADCA0A40}"/>
              </a:ext>
            </a:extLst>
          </p:cNvPr>
          <p:cNvSpPr txBox="1"/>
          <p:nvPr/>
        </p:nvSpPr>
        <p:spPr>
          <a:xfrm>
            <a:off x="5478681" y="6197266"/>
            <a:ext cx="123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Seve, 1995</a:t>
            </a:r>
          </a:p>
        </p:txBody>
      </p:sp>
    </p:spTree>
    <p:extLst>
      <p:ext uri="{BB962C8B-B14F-4D97-AF65-F5344CB8AC3E}">
        <p14:creationId xmlns:p14="http://schemas.microsoft.com/office/powerpoint/2010/main" val="663849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025A0-FDD1-4EA4-86A1-5A4CA57D1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TEMÁTICA DA MOSTRA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495BD1-957F-4AD6-85D8-3B3EF577C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Seguindo o mesmo conceito da mostra anterior, os ministrantes optaram por eleger seus respectivos filmes a partir de um gênero, desta vez o terror/horror, com as especificidades de cada país, foi possível apresentar ao público como em cada território o gênero é desenvolvido durante a trama, sendo uma das mostras em que mais houve interação entre o público e os ministrantes, o que fortaleceu veemente a ocorrência das novas mostras que serão realizados em novembro e dezembro de 2018 e janeiro e fevereiro de 2019, com novos ministrantes, abrindo espaço para mais estudantes de Letras participarem da extensão.</a:t>
            </a:r>
          </a:p>
        </p:txBody>
      </p:sp>
    </p:spTree>
    <p:extLst>
      <p:ext uri="{BB962C8B-B14F-4D97-AF65-F5344CB8AC3E}">
        <p14:creationId xmlns:p14="http://schemas.microsoft.com/office/powerpoint/2010/main" val="1485819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90CE4B-EC96-4932-AF13-71D7937B9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4ª MOSTRA – SETEMBRO DE 2018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3BE65B9-ADB0-4096-8A32-D95501255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459" y="2447787"/>
            <a:ext cx="2475866" cy="3636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410F138-4DB3-432B-B0A9-AC6402E20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050" y="2447788"/>
            <a:ext cx="2475865" cy="36369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FBF46B8-2EE5-4B77-BBA1-D77D160C8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677" y="2447787"/>
            <a:ext cx="2475865" cy="36369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10053B3-F65D-4C68-9EDD-D530859D2108}"/>
              </a:ext>
            </a:extLst>
          </p:cNvPr>
          <p:cNvSpPr txBox="1"/>
          <p:nvPr/>
        </p:nvSpPr>
        <p:spPr>
          <a:xfrm>
            <a:off x="8738848" y="6134519"/>
            <a:ext cx="2135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Le </a:t>
            </a:r>
            <a:r>
              <a:rPr lang="pt-BR" sz="1600" dirty="0" err="1"/>
              <a:t>Rayon</a:t>
            </a:r>
            <a:r>
              <a:rPr lang="pt-BR" sz="1600" dirty="0"/>
              <a:t> </a:t>
            </a:r>
            <a:r>
              <a:rPr lang="pt-BR" sz="1600" dirty="0" err="1"/>
              <a:t>Vert</a:t>
            </a:r>
            <a:r>
              <a:rPr lang="pt-BR" sz="1600" dirty="0"/>
              <a:t>, 1986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D20E7E6-085F-4EBD-A769-ED2B8B966F91}"/>
              </a:ext>
            </a:extLst>
          </p:cNvPr>
          <p:cNvSpPr txBox="1"/>
          <p:nvPr/>
        </p:nvSpPr>
        <p:spPr>
          <a:xfrm>
            <a:off x="4651533" y="6134519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O segredo de </a:t>
            </a:r>
            <a:r>
              <a:rPr lang="pt-BR" sz="1600" dirty="0" err="1"/>
              <a:t>broke</a:t>
            </a:r>
            <a:r>
              <a:rPr lang="pt-BR" sz="1600" dirty="0"/>
              <a:t> break </a:t>
            </a:r>
          </a:p>
          <a:p>
            <a:pPr algn="ctr"/>
            <a:r>
              <a:rPr lang="pt-BR" sz="1600" dirty="0"/>
              <a:t>mountain, 2005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6E0C66B-3820-43E1-B8BA-0C0CC286BCBA}"/>
              </a:ext>
            </a:extLst>
          </p:cNvPr>
          <p:cNvSpPr txBox="1"/>
          <p:nvPr/>
        </p:nvSpPr>
        <p:spPr>
          <a:xfrm>
            <a:off x="1383353" y="6134519"/>
            <a:ext cx="2069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err="1"/>
              <a:t>Cuatro</a:t>
            </a:r>
            <a:r>
              <a:rPr lang="pt-BR" sz="1600" dirty="0"/>
              <a:t> </a:t>
            </a:r>
            <a:r>
              <a:rPr lang="pt-BR" sz="1600" dirty="0" err="1"/>
              <a:t>Lunas</a:t>
            </a:r>
            <a:r>
              <a:rPr lang="pt-BR" sz="1600" dirty="0"/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1520158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vel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TM03457503[[fn=Citável]]</Template>
  <TotalTime>459</TotalTime>
  <Words>644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Century Gothic</vt:lpstr>
      <vt:lpstr>Wingdings 2</vt:lpstr>
      <vt:lpstr>Citável</vt:lpstr>
      <vt:lpstr>CINE CALLES – ENTREATO ENTRE ARTES</vt:lpstr>
      <vt:lpstr>Sobre o CINE CALLES</vt:lpstr>
      <vt:lpstr>1º MOSTRA – JUNHO 2018</vt:lpstr>
      <vt:lpstr>TEMÁTICA DA MOSTRA</vt:lpstr>
      <vt:lpstr>2ª MOSTRA – JULHO DE 2018</vt:lpstr>
      <vt:lpstr>TEMÁTICA DA MOSTRA</vt:lpstr>
      <vt:lpstr>3ª MOSTRA – AGOSTO DE 2018</vt:lpstr>
      <vt:lpstr>TEMÁTICA DA MOSTRA</vt:lpstr>
      <vt:lpstr>4ª MOSTRA – SETEMBRO DE 2018</vt:lpstr>
      <vt:lpstr>TEMÁTICA DA MOSTRA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Você pode registrar como foram as mostras deste período, quais foram os filmes, temáticas abordadas. Dizer que ocorrerão novas mostras em Novembro e Dezembro, falar da acolhida dos alunos, etc</dc:title>
  <dc:creator>airto pereira</dc:creator>
  <cp:lastModifiedBy>airto pereira</cp:lastModifiedBy>
  <cp:revision>17</cp:revision>
  <dcterms:created xsi:type="dcterms:W3CDTF">2018-10-23T22:55:59Z</dcterms:created>
  <dcterms:modified xsi:type="dcterms:W3CDTF">2018-10-24T16:13:04Z</dcterms:modified>
</cp:coreProperties>
</file>