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941B8-357D-4E4C-BBDD-9E960ECB897C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26E6465C-5D2D-4AFC-AFC5-0E370289E552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Levantamento de  dados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AF8ED-3B91-4D9D-8227-268D00BD7A44}" type="parTrans" cxnId="{9C76C902-4698-48D8-BBDF-EDAE8FA92294}">
      <dgm:prSet/>
      <dgm:spPr/>
      <dgm:t>
        <a:bodyPr/>
        <a:lstStyle/>
        <a:p>
          <a:endParaRPr lang="pt-BR"/>
        </a:p>
      </dgm:t>
    </dgm:pt>
    <dgm:pt modelId="{6547389E-0116-41C2-9E17-F4DE2A6BAF0A}" type="sibTrans" cxnId="{9C76C902-4698-48D8-BBDF-EDAE8FA92294}">
      <dgm:prSet/>
      <dgm:spPr/>
      <dgm:t>
        <a:bodyPr/>
        <a:lstStyle/>
        <a:p>
          <a:endParaRPr lang="pt-BR"/>
        </a:p>
      </dgm:t>
    </dgm:pt>
    <dgm:pt modelId="{A810C2E0-875F-4BB3-BDD0-6087CA726B63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Desmistificar o isso das cactáceas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190FB-04D0-4F18-A6D0-4B45C987B637}" type="parTrans" cxnId="{5BAA8BBE-7B7A-4E4D-9251-D5BEDD04E7D9}">
      <dgm:prSet/>
      <dgm:spPr/>
      <dgm:t>
        <a:bodyPr/>
        <a:lstStyle/>
        <a:p>
          <a:endParaRPr lang="pt-BR"/>
        </a:p>
      </dgm:t>
    </dgm:pt>
    <dgm:pt modelId="{8E957B7F-89B7-42C3-A474-42EB2C3290B3}" type="sibTrans" cxnId="{5BAA8BBE-7B7A-4E4D-9251-D5BEDD04E7D9}">
      <dgm:prSet/>
      <dgm:spPr/>
      <dgm:t>
        <a:bodyPr/>
        <a:lstStyle/>
        <a:p>
          <a:endParaRPr lang="pt-BR"/>
        </a:p>
      </dgm:t>
    </dgm:pt>
    <dgm:pt modelId="{57A6E7B7-F50C-4265-AABD-F1A19D14708F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Oficinas gastronômicas e receitas.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0D43B-87DF-416F-B3A5-CE30515689A4}" type="parTrans" cxnId="{C01CA1FF-6F73-4093-9A7C-897F56CE4CB5}">
      <dgm:prSet/>
      <dgm:spPr/>
      <dgm:t>
        <a:bodyPr/>
        <a:lstStyle/>
        <a:p>
          <a:endParaRPr lang="pt-BR"/>
        </a:p>
      </dgm:t>
    </dgm:pt>
    <dgm:pt modelId="{EC099536-51D4-476F-A655-0EB34C84B973}" type="sibTrans" cxnId="{C01CA1FF-6F73-4093-9A7C-897F56CE4CB5}">
      <dgm:prSet/>
      <dgm:spPr/>
      <dgm:t>
        <a:bodyPr/>
        <a:lstStyle/>
        <a:p>
          <a:endParaRPr lang="pt-BR"/>
        </a:p>
      </dgm:t>
    </dgm:pt>
    <dgm:pt modelId="{253BADE4-09EF-4F1E-9B3B-B93ED839FF39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Importância nutricional.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8FBB4-E3FA-4984-9757-8D9F34289808}" type="parTrans" cxnId="{D8CCF9BB-AD35-4B4C-8DFB-CD65231A0BEA}">
      <dgm:prSet/>
      <dgm:spPr/>
      <dgm:t>
        <a:bodyPr/>
        <a:lstStyle/>
        <a:p>
          <a:endParaRPr lang="pt-BR"/>
        </a:p>
      </dgm:t>
    </dgm:pt>
    <dgm:pt modelId="{EE377FE5-9AB6-4B1B-B349-87FA2CDE38BF}" type="sibTrans" cxnId="{D8CCF9BB-AD35-4B4C-8DFB-CD65231A0BEA}">
      <dgm:prSet/>
      <dgm:spPr/>
      <dgm:t>
        <a:bodyPr/>
        <a:lstStyle/>
        <a:p>
          <a:endParaRPr lang="pt-BR"/>
        </a:p>
      </dgm:t>
    </dgm:pt>
    <dgm:pt modelId="{FF012A3C-CE6B-4A35-80F4-03F96FF3CA0A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Disseminar os conhecimentos. 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6902E-8993-4E9D-AB22-6375C0B37D5F}" type="parTrans" cxnId="{05EEBE0F-25FB-4E99-AA9B-7A9CACEB45E8}">
      <dgm:prSet/>
      <dgm:spPr/>
      <dgm:t>
        <a:bodyPr/>
        <a:lstStyle/>
        <a:p>
          <a:endParaRPr lang="pt-BR"/>
        </a:p>
      </dgm:t>
    </dgm:pt>
    <dgm:pt modelId="{439729E0-6F3A-4411-9CAE-9217CC22BC75}" type="sibTrans" cxnId="{05EEBE0F-25FB-4E99-AA9B-7A9CACEB45E8}">
      <dgm:prSet/>
      <dgm:spPr/>
      <dgm:t>
        <a:bodyPr/>
        <a:lstStyle/>
        <a:p>
          <a:endParaRPr lang="pt-BR"/>
        </a:p>
      </dgm:t>
    </dgm:pt>
    <dgm:pt modelId="{01689281-BD61-4052-BB04-B5272DE7E92D}" type="pres">
      <dgm:prSet presAssocID="{171941B8-357D-4E4C-BBDD-9E960ECB897C}" presName="Name0" presStyleCnt="0">
        <dgm:presLayoutVars>
          <dgm:dir/>
          <dgm:resizeHandles val="exact"/>
        </dgm:presLayoutVars>
      </dgm:prSet>
      <dgm:spPr/>
    </dgm:pt>
    <dgm:pt modelId="{7BF9EFBD-6243-41F9-B902-D8547FE39B84}" type="pres">
      <dgm:prSet presAssocID="{26E6465C-5D2D-4AFC-AFC5-0E370289E552}" presName="node" presStyleLbl="node1" presStyleIdx="0" presStyleCnt="5" custScaleX="1193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2E60E6-BFE6-4457-861F-6C87E69A22CA}" type="pres">
      <dgm:prSet presAssocID="{6547389E-0116-41C2-9E17-F4DE2A6BAF0A}" presName="sibTrans" presStyleLbl="sibTrans2D1" presStyleIdx="0" presStyleCnt="4"/>
      <dgm:spPr/>
      <dgm:t>
        <a:bodyPr/>
        <a:lstStyle/>
        <a:p>
          <a:endParaRPr lang="pt-BR"/>
        </a:p>
      </dgm:t>
    </dgm:pt>
    <dgm:pt modelId="{66292DF7-72C3-40E8-A785-16CBDC50E9AD}" type="pres">
      <dgm:prSet presAssocID="{6547389E-0116-41C2-9E17-F4DE2A6BAF0A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501B9981-8AF8-4BC9-85E5-12B0AA188CE9}" type="pres">
      <dgm:prSet presAssocID="{57A6E7B7-F50C-4265-AABD-F1A19D14708F}" presName="node" presStyleLbl="node1" presStyleIdx="1" presStyleCnt="5" custScaleX="1089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9D9018-8DDC-42AB-AA56-64227B3CA9A3}" type="pres">
      <dgm:prSet presAssocID="{EC099536-51D4-476F-A655-0EB34C84B973}" presName="sibTrans" presStyleLbl="sibTrans2D1" presStyleIdx="1" presStyleCnt="4"/>
      <dgm:spPr/>
      <dgm:t>
        <a:bodyPr/>
        <a:lstStyle/>
        <a:p>
          <a:endParaRPr lang="pt-BR"/>
        </a:p>
      </dgm:t>
    </dgm:pt>
    <dgm:pt modelId="{DB9ECCC3-2006-4CD6-8086-CC012093E9AD}" type="pres">
      <dgm:prSet presAssocID="{EC099536-51D4-476F-A655-0EB34C84B973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4B2A06B2-3865-4125-B554-EFC7952813C2}" type="pres">
      <dgm:prSet presAssocID="{A810C2E0-875F-4BB3-BDD0-6087CA726B63}" presName="node" presStyleLbl="node1" presStyleIdx="2" presStyleCnt="5" custScaleX="1141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932E9D-879D-49B0-A5D0-F97F905E0B94}" type="pres">
      <dgm:prSet presAssocID="{8E957B7F-89B7-42C3-A474-42EB2C3290B3}" presName="sibTrans" presStyleLbl="sibTrans2D1" presStyleIdx="2" presStyleCnt="4"/>
      <dgm:spPr/>
      <dgm:t>
        <a:bodyPr/>
        <a:lstStyle/>
        <a:p>
          <a:endParaRPr lang="pt-BR"/>
        </a:p>
      </dgm:t>
    </dgm:pt>
    <dgm:pt modelId="{C7246E84-A89A-47F4-96F5-F737ED47AC26}" type="pres">
      <dgm:prSet presAssocID="{8E957B7F-89B7-42C3-A474-42EB2C3290B3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7694454A-F695-49F2-BD2C-03EE4EC99A4E}" type="pres">
      <dgm:prSet presAssocID="{253BADE4-09EF-4F1E-9B3B-B93ED839FF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4D5653-1276-4207-BCA5-BC458F2DAAE5}" type="pres">
      <dgm:prSet presAssocID="{EE377FE5-9AB6-4B1B-B349-87FA2CDE38BF}" presName="sibTrans" presStyleLbl="sibTrans2D1" presStyleIdx="3" presStyleCnt="4"/>
      <dgm:spPr/>
      <dgm:t>
        <a:bodyPr/>
        <a:lstStyle/>
        <a:p>
          <a:endParaRPr lang="pt-BR"/>
        </a:p>
      </dgm:t>
    </dgm:pt>
    <dgm:pt modelId="{32B4C051-61B0-4302-88B9-5862D80EACD3}" type="pres">
      <dgm:prSet presAssocID="{EE377FE5-9AB6-4B1B-B349-87FA2CDE38BF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F6E5D340-68E2-49BF-85B2-05DA87F35DCC}" type="pres">
      <dgm:prSet presAssocID="{FF012A3C-CE6B-4A35-80F4-03F96FF3CA0A}" presName="node" presStyleLbl="node1" presStyleIdx="4" presStyleCnt="5" custScaleX="1145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982D95-83B2-4DBA-8790-98A49355A39C}" type="presOf" srcId="{A810C2E0-875F-4BB3-BDD0-6087CA726B63}" destId="{4B2A06B2-3865-4125-B554-EFC7952813C2}" srcOrd="0" destOrd="0" presId="urn:microsoft.com/office/officeart/2005/8/layout/process1"/>
    <dgm:cxn modelId="{288407F3-3923-4729-A222-39E9F95B4533}" type="presOf" srcId="{EE377FE5-9AB6-4B1B-B349-87FA2CDE38BF}" destId="{A94D5653-1276-4207-BCA5-BC458F2DAAE5}" srcOrd="0" destOrd="0" presId="urn:microsoft.com/office/officeart/2005/8/layout/process1"/>
    <dgm:cxn modelId="{881BB089-5092-4BF7-8443-D53AD597A3F1}" type="presOf" srcId="{6547389E-0116-41C2-9E17-F4DE2A6BAF0A}" destId="{66292DF7-72C3-40E8-A785-16CBDC50E9AD}" srcOrd="1" destOrd="0" presId="urn:microsoft.com/office/officeart/2005/8/layout/process1"/>
    <dgm:cxn modelId="{52EABC95-4AFC-44E8-8595-7F2AA969CEA1}" type="presOf" srcId="{EC099536-51D4-476F-A655-0EB34C84B973}" destId="{E59D9018-8DDC-42AB-AA56-64227B3CA9A3}" srcOrd="0" destOrd="0" presId="urn:microsoft.com/office/officeart/2005/8/layout/process1"/>
    <dgm:cxn modelId="{B7232A59-15DD-42FC-A4F6-550D6A05C5DC}" type="presOf" srcId="{6547389E-0116-41C2-9E17-F4DE2A6BAF0A}" destId="{382E60E6-BFE6-4457-861F-6C87E69A22CA}" srcOrd="0" destOrd="0" presId="urn:microsoft.com/office/officeart/2005/8/layout/process1"/>
    <dgm:cxn modelId="{C01CA1FF-6F73-4093-9A7C-897F56CE4CB5}" srcId="{171941B8-357D-4E4C-BBDD-9E960ECB897C}" destId="{57A6E7B7-F50C-4265-AABD-F1A19D14708F}" srcOrd="1" destOrd="0" parTransId="{8730D43B-87DF-416F-B3A5-CE30515689A4}" sibTransId="{EC099536-51D4-476F-A655-0EB34C84B973}"/>
    <dgm:cxn modelId="{C111C801-E2E6-459C-931C-23C6F8A7D583}" type="presOf" srcId="{171941B8-357D-4E4C-BBDD-9E960ECB897C}" destId="{01689281-BD61-4052-BB04-B5272DE7E92D}" srcOrd="0" destOrd="0" presId="urn:microsoft.com/office/officeart/2005/8/layout/process1"/>
    <dgm:cxn modelId="{D1E4DEBD-8404-4561-B796-8FDAE317C71C}" type="presOf" srcId="{26E6465C-5D2D-4AFC-AFC5-0E370289E552}" destId="{7BF9EFBD-6243-41F9-B902-D8547FE39B84}" srcOrd="0" destOrd="0" presId="urn:microsoft.com/office/officeart/2005/8/layout/process1"/>
    <dgm:cxn modelId="{ED34F150-1F55-4484-ABB1-D1F64116E816}" type="presOf" srcId="{EC099536-51D4-476F-A655-0EB34C84B973}" destId="{DB9ECCC3-2006-4CD6-8086-CC012093E9AD}" srcOrd="1" destOrd="0" presId="urn:microsoft.com/office/officeart/2005/8/layout/process1"/>
    <dgm:cxn modelId="{9F73680A-9EB3-4EE0-941C-FA2ED1F47CC2}" type="presOf" srcId="{57A6E7B7-F50C-4265-AABD-F1A19D14708F}" destId="{501B9981-8AF8-4BC9-85E5-12B0AA188CE9}" srcOrd="0" destOrd="0" presId="urn:microsoft.com/office/officeart/2005/8/layout/process1"/>
    <dgm:cxn modelId="{D8CCF9BB-AD35-4B4C-8DFB-CD65231A0BEA}" srcId="{171941B8-357D-4E4C-BBDD-9E960ECB897C}" destId="{253BADE4-09EF-4F1E-9B3B-B93ED839FF39}" srcOrd="3" destOrd="0" parTransId="{F4E8FBB4-E3FA-4984-9757-8D9F34289808}" sibTransId="{EE377FE5-9AB6-4B1B-B349-87FA2CDE38BF}"/>
    <dgm:cxn modelId="{9C76C902-4698-48D8-BBDF-EDAE8FA92294}" srcId="{171941B8-357D-4E4C-BBDD-9E960ECB897C}" destId="{26E6465C-5D2D-4AFC-AFC5-0E370289E552}" srcOrd="0" destOrd="0" parTransId="{CB3AF8ED-3B91-4D9D-8227-268D00BD7A44}" sibTransId="{6547389E-0116-41C2-9E17-F4DE2A6BAF0A}"/>
    <dgm:cxn modelId="{05EEBE0F-25FB-4E99-AA9B-7A9CACEB45E8}" srcId="{171941B8-357D-4E4C-BBDD-9E960ECB897C}" destId="{FF012A3C-CE6B-4A35-80F4-03F96FF3CA0A}" srcOrd="4" destOrd="0" parTransId="{7B96902E-8993-4E9D-AB22-6375C0B37D5F}" sibTransId="{439729E0-6F3A-4411-9CAE-9217CC22BC75}"/>
    <dgm:cxn modelId="{7DD4BEB1-2A0A-44A8-8FDE-0CECB4776C64}" type="presOf" srcId="{FF012A3C-CE6B-4A35-80F4-03F96FF3CA0A}" destId="{F6E5D340-68E2-49BF-85B2-05DA87F35DCC}" srcOrd="0" destOrd="0" presId="urn:microsoft.com/office/officeart/2005/8/layout/process1"/>
    <dgm:cxn modelId="{FEDA1FDF-D428-4F73-B2A6-8CED0C846DEE}" type="presOf" srcId="{EE377FE5-9AB6-4B1B-B349-87FA2CDE38BF}" destId="{32B4C051-61B0-4302-88B9-5862D80EACD3}" srcOrd="1" destOrd="0" presId="urn:microsoft.com/office/officeart/2005/8/layout/process1"/>
    <dgm:cxn modelId="{6C21F080-7A6A-4EDC-BB45-8F1FAD7C5121}" type="presOf" srcId="{8E957B7F-89B7-42C3-A474-42EB2C3290B3}" destId="{66932E9D-879D-49B0-A5D0-F97F905E0B94}" srcOrd="0" destOrd="0" presId="urn:microsoft.com/office/officeart/2005/8/layout/process1"/>
    <dgm:cxn modelId="{5BAA8BBE-7B7A-4E4D-9251-D5BEDD04E7D9}" srcId="{171941B8-357D-4E4C-BBDD-9E960ECB897C}" destId="{A810C2E0-875F-4BB3-BDD0-6087CA726B63}" srcOrd="2" destOrd="0" parTransId="{8B9190FB-04D0-4F18-A6D0-4B45C987B637}" sibTransId="{8E957B7F-89B7-42C3-A474-42EB2C3290B3}"/>
    <dgm:cxn modelId="{03350A7E-9E62-4F90-B9A7-65D6AD870ED0}" type="presOf" srcId="{8E957B7F-89B7-42C3-A474-42EB2C3290B3}" destId="{C7246E84-A89A-47F4-96F5-F737ED47AC26}" srcOrd="1" destOrd="0" presId="urn:microsoft.com/office/officeart/2005/8/layout/process1"/>
    <dgm:cxn modelId="{351B39D3-76D8-43CF-BDD9-4056827724B5}" type="presOf" srcId="{253BADE4-09EF-4F1E-9B3B-B93ED839FF39}" destId="{7694454A-F695-49F2-BD2C-03EE4EC99A4E}" srcOrd="0" destOrd="0" presId="urn:microsoft.com/office/officeart/2005/8/layout/process1"/>
    <dgm:cxn modelId="{966607C9-BB2F-434C-934F-D9E55175CD2B}" type="presParOf" srcId="{01689281-BD61-4052-BB04-B5272DE7E92D}" destId="{7BF9EFBD-6243-41F9-B902-D8547FE39B84}" srcOrd="0" destOrd="0" presId="urn:microsoft.com/office/officeart/2005/8/layout/process1"/>
    <dgm:cxn modelId="{15914A77-E31C-47CB-9133-B05115D83246}" type="presParOf" srcId="{01689281-BD61-4052-BB04-B5272DE7E92D}" destId="{382E60E6-BFE6-4457-861F-6C87E69A22CA}" srcOrd="1" destOrd="0" presId="urn:microsoft.com/office/officeart/2005/8/layout/process1"/>
    <dgm:cxn modelId="{EA57F93C-AFC1-49A0-BF62-BAB8067A8077}" type="presParOf" srcId="{382E60E6-BFE6-4457-861F-6C87E69A22CA}" destId="{66292DF7-72C3-40E8-A785-16CBDC50E9AD}" srcOrd="0" destOrd="0" presId="urn:microsoft.com/office/officeart/2005/8/layout/process1"/>
    <dgm:cxn modelId="{D454E375-D241-4763-99A7-C52CA9065FB8}" type="presParOf" srcId="{01689281-BD61-4052-BB04-B5272DE7E92D}" destId="{501B9981-8AF8-4BC9-85E5-12B0AA188CE9}" srcOrd="2" destOrd="0" presId="urn:microsoft.com/office/officeart/2005/8/layout/process1"/>
    <dgm:cxn modelId="{E2DB7EE7-B276-4193-9A0B-E1162084ADA8}" type="presParOf" srcId="{01689281-BD61-4052-BB04-B5272DE7E92D}" destId="{E59D9018-8DDC-42AB-AA56-64227B3CA9A3}" srcOrd="3" destOrd="0" presId="urn:microsoft.com/office/officeart/2005/8/layout/process1"/>
    <dgm:cxn modelId="{760A3D4C-795C-41CD-B7D6-8D94929C475E}" type="presParOf" srcId="{E59D9018-8DDC-42AB-AA56-64227B3CA9A3}" destId="{DB9ECCC3-2006-4CD6-8086-CC012093E9AD}" srcOrd="0" destOrd="0" presId="urn:microsoft.com/office/officeart/2005/8/layout/process1"/>
    <dgm:cxn modelId="{572E3B4F-3E3B-46E7-865A-AB5F316DF8BD}" type="presParOf" srcId="{01689281-BD61-4052-BB04-B5272DE7E92D}" destId="{4B2A06B2-3865-4125-B554-EFC7952813C2}" srcOrd="4" destOrd="0" presId="urn:microsoft.com/office/officeart/2005/8/layout/process1"/>
    <dgm:cxn modelId="{D3E40B3B-29A7-417C-953A-ECD2A79F2725}" type="presParOf" srcId="{01689281-BD61-4052-BB04-B5272DE7E92D}" destId="{66932E9D-879D-49B0-A5D0-F97F905E0B94}" srcOrd="5" destOrd="0" presId="urn:microsoft.com/office/officeart/2005/8/layout/process1"/>
    <dgm:cxn modelId="{59E67697-97BB-4104-83D7-68FE48A0C77D}" type="presParOf" srcId="{66932E9D-879D-49B0-A5D0-F97F905E0B94}" destId="{C7246E84-A89A-47F4-96F5-F737ED47AC26}" srcOrd="0" destOrd="0" presId="urn:microsoft.com/office/officeart/2005/8/layout/process1"/>
    <dgm:cxn modelId="{C14870EF-27E1-4CAE-AF51-A4BF908442EC}" type="presParOf" srcId="{01689281-BD61-4052-BB04-B5272DE7E92D}" destId="{7694454A-F695-49F2-BD2C-03EE4EC99A4E}" srcOrd="6" destOrd="0" presId="urn:microsoft.com/office/officeart/2005/8/layout/process1"/>
    <dgm:cxn modelId="{D89D0206-C50E-40F4-B059-4914AA8A0402}" type="presParOf" srcId="{01689281-BD61-4052-BB04-B5272DE7E92D}" destId="{A94D5653-1276-4207-BCA5-BC458F2DAAE5}" srcOrd="7" destOrd="0" presId="urn:microsoft.com/office/officeart/2005/8/layout/process1"/>
    <dgm:cxn modelId="{356B1882-15D7-4CF7-8516-9CCBB071E0DD}" type="presParOf" srcId="{A94D5653-1276-4207-BCA5-BC458F2DAAE5}" destId="{32B4C051-61B0-4302-88B9-5862D80EACD3}" srcOrd="0" destOrd="0" presId="urn:microsoft.com/office/officeart/2005/8/layout/process1"/>
    <dgm:cxn modelId="{C1E853CE-E0F4-46BF-9948-F807287C928C}" type="presParOf" srcId="{01689281-BD61-4052-BB04-B5272DE7E92D}" destId="{F6E5D340-68E2-49BF-85B2-05DA87F35DC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8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2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44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43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54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24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15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68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81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68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99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3A2C-CDE9-42BC-ACA7-B67EDBAE3BB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AF51-69E4-4A39-A4E5-DED5C280B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21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79437"/>
            <a:ext cx="9144000" cy="1803042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UNIVERSIDADE FEDERAL DE SERGIPE </a:t>
            </a:r>
            <a:br>
              <a:rPr lang="pt-B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CAMPUS DO SERTÃO </a:t>
            </a:r>
            <a:br>
              <a:rPr lang="pt-B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NÚCLEO DE GRADUAÇÃO DE AGROINDÚSTRIA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129566"/>
            <a:ext cx="9144000" cy="850006"/>
          </a:xfrm>
        </p:spPr>
        <p:txBody>
          <a:bodyPr/>
          <a:lstStyle/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PALMAS PARA OS SABORES DO SERTÃO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43577" y="3979572"/>
            <a:ext cx="725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Discente: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Janiele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Melo Santos </a:t>
            </a:r>
          </a:p>
          <a:p>
            <a:pPr algn="just"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tabLst>
                <a:tab pos="1206104" algn="l"/>
              </a:tabLst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Professor Orientador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Dr.ª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Anny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Kelly Vasconcelos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Oliveira Lima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69464" y="5563674"/>
            <a:ext cx="605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Nossa Senhora da Glória – SE</a:t>
            </a:r>
          </a:p>
          <a:p>
            <a:pPr algn="ctr"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6"/>
          <a:stretch/>
        </p:blipFill>
        <p:spPr>
          <a:xfrm>
            <a:off x="5777804" y="523569"/>
            <a:ext cx="636389" cy="9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86342"/>
            <a:ext cx="10515600" cy="76821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Originária do México a palma forrageira é uma cultura bem adaptada às condições adversas do semiárido. A espécie apresenta-se como uma alternativa primordial para estas regiões, visto que é uma cultura que apresenta aspecto fisiológico especial quanto à absorção, aproveitamento e perda de água, sendo bem adaptada ás condições adversas do cenário em questão (NUNES 2011). 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reconhecimento do valor nutricional do fruto da palma forrageira, o figo da índia, tem motivado nos últimos anos o desenvolvimento de trabalhos, objetivando introduzir as cactáceas na dieta alimentar humana. Em consequência, vêm sendo desperdiçadas excelentes oportunidades para melhoria dos índices sociais e econômicos desse espaço geográfico, mediante a geração de trabalho, renda, oferta de alimentos e preservação ambiental (LIMA, 2013). </a:t>
            </a:r>
          </a:p>
        </p:txBody>
      </p:sp>
    </p:spTree>
    <p:extLst>
      <p:ext uri="{BB962C8B-B14F-4D97-AF65-F5344CB8AC3E}">
        <p14:creationId xmlns:p14="http://schemas.microsoft.com/office/powerpoint/2010/main" val="3490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4552"/>
            <a:ext cx="10515600" cy="118841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188" y="1598758"/>
            <a:ext cx="10515600" cy="3837904"/>
          </a:xfrm>
        </p:spPr>
        <p:txBody>
          <a:bodyPr numCol="1"/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6">
                  <a:lumMod val="50000"/>
                </a:schemeClr>
              </a:buClr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Fazer um levantamento das comunidades que cultivam a palma forrageira (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Nopalea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cochenillifera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para uso na alimentação animal, a fim de disseminar informações e instruções do uso desta na alimentação humana, por meio de oficinas gastronômicas evidenciando o potencial de utilização dessas plantas, atualmente subaproveitadas.  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68" y="3946030"/>
            <a:ext cx="3737600" cy="210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ta para a direita 5"/>
          <p:cNvSpPr/>
          <p:nvPr/>
        </p:nvSpPr>
        <p:spPr>
          <a:xfrm>
            <a:off x="4867131" y="4750406"/>
            <a:ext cx="1524000" cy="493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95" y="3946030"/>
            <a:ext cx="3740400" cy="210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2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5916"/>
            <a:ext cx="10515600" cy="103386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5" y="2279561"/>
            <a:ext cx="10954555" cy="3897402"/>
          </a:xfrm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21732887"/>
              </p:ext>
            </p:extLst>
          </p:nvPr>
        </p:nvGraphicFramePr>
        <p:xfrm>
          <a:off x="399245" y="2640170"/>
          <a:ext cx="11075831" cy="239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8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8642"/>
            <a:ext cx="10515600" cy="107250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6377"/>
            <a:ext cx="10515600" cy="4090586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Coletas de dados (EMDAGRO)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de receitas, degustação e seleção.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Livro de receitas utilizando a palma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33" y="3832889"/>
            <a:ext cx="2941334" cy="16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320" y="1961144"/>
            <a:ext cx="2927859" cy="3896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52" y="4439304"/>
            <a:ext cx="2761230" cy="172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" y="0"/>
            <a:ext cx="12183415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7425"/>
            <a:ext cx="10515600" cy="6310648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r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60632" y="1824826"/>
            <a:ext cx="6807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OBRIGADO. </a:t>
            </a:r>
          </a:p>
          <a:p>
            <a:endParaRPr lang="pt-BR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48318" y="2748156"/>
            <a:ext cx="3676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+mj-lt"/>
                <a:cs typeface="Times New Roman" panose="02020603050405020304" pitchFamily="18" charset="0"/>
              </a:rPr>
              <a:t>Janiele</a:t>
            </a:r>
            <a:r>
              <a:rPr lang="pt-BR" b="1" dirty="0" smtClean="0">
                <a:latin typeface="+mj-lt"/>
                <a:cs typeface="Times New Roman" panose="02020603050405020304" pitchFamily="18" charset="0"/>
              </a:rPr>
              <a:t> Melo.</a:t>
            </a:r>
          </a:p>
          <a:p>
            <a:r>
              <a:rPr lang="pt-BR" b="1" dirty="0" smtClean="0">
                <a:latin typeface="+mj-lt"/>
                <a:cs typeface="Times New Roman" panose="02020603050405020304" pitchFamily="18" charset="0"/>
              </a:rPr>
              <a:t>Contato: (79) 999562386</a:t>
            </a:r>
          </a:p>
          <a:p>
            <a:r>
              <a:rPr lang="pt-BR" b="1" dirty="0" smtClean="0">
                <a:latin typeface="+mj-lt"/>
                <a:cs typeface="Times New Roman" panose="02020603050405020304" pitchFamily="18" charset="0"/>
              </a:rPr>
              <a:t>E-mail: janielemello.agro@gmail.com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435</TotalTime>
  <Words>280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do Office</vt:lpstr>
      <vt:lpstr>UNIVERSIDADE FEDERAL DE SERGIPE  CAMPUS DO SERTÃO  NÚCLEO DE GRADUAÇÃO DE AGROINDÚSTRIA </vt:lpstr>
      <vt:lpstr>Introdução</vt:lpstr>
      <vt:lpstr>Objetivo Geral</vt:lpstr>
      <vt:lpstr>Objetivos Específicos </vt:lpstr>
      <vt:lpstr>Resultados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SERGIPE  CAMPUS DO SERTÃO  NÚCLEO DE GRADUAÇÃO DE AGROINDÚSTRIA</dc:title>
  <dc:creator>Janny</dc:creator>
  <cp:lastModifiedBy>Janny</cp:lastModifiedBy>
  <cp:revision>30</cp:revision>
  <dcterms:created xsi:type="dcterms:W3CDTF">2018-10-21T21:50:57Z</dcterms:created>
  <dcterms:modified xsi:type="dcterms:W3CDTF">2018-10-25T13:20:10Z</dcterms:modified>
</cp:coreProperties>
</file>